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31C3-91AC-1446-847A-9D22E1B15668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31C3-91AC-1446-847A-9D22E1B15668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DFF7-921E-904D-BE3C-27DEE386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microsoft.com/office/2007/relationships/hdphoto" Target="../media/hdphoto2.wdp"/><Relationship Id="rId7" Type="http://schemas.openxmlformats.org/officeDocument/2006/relationships/image" Target="../media/image18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romecast_072513_12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711" y="0"/>
            <a:ext cx="12245859" cy="6888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28" y="5394515"/>
            <a:ext cx="7726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David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V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ílchez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 /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Xuaps</a:t>
            </a:r>
            <a:endParaRPr lang="en-US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/>
              <a:cs typeface="Monaco"/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@dvilchez / http://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davidvilchez.net</a:t>
            </a:r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309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oz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608461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87326"/>
            <a:ext cx="91440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¿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Qu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é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es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Chromecast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?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02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ecast-Livingroom-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71500" y="276509"/>
            <a:ext cx="97155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usuario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302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romecast2_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71500" y="4987326"/>
            <a:ext cx="97155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h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ardware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0018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cast-sdk-2013-07-24-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75218"/>
            <a:ext cx="78740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71500" y="317473"/>
            <a:ext cx="97155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programador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869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ditores-de-texto-v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118" y="0"/>
            <a:ext cx="1061199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71500" y="5052185"/>
            <a:ext cx="97155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API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921" y="170682"/>
            <a:ext cx="3413851" cy="4574276"/>
            <a:chOff x="-136554" y="1952601"/>
            <a:chExt cx="3413851" cy="4574276"/>
          </a:xfrm>
        </p:grpSpPr>
        <p:sp>
          <p:nvSpPr>
            <p:cNvPr id="4" name="Rectangle 3"/>
            <p:cNvSpPr/>
            <p:nvPr/>
          </p:nvSpPr>
          <p:spPr>
            <a:xfrm>
              <a:off x="-136554" y="1952601"/>
              <a:ext cx="3413851" cy="4574276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SENDER</a:t>
              </a: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</p:txBody>
        </p:sp>
        <p:pic>
          <p:nvPicPr>
            <p:cNvPr id="7" name="Picture 6" descr="Chrome-logo-2011-03-16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48" b="94792" l="5455" r="94805">
                          <a14:foregroundMark x1="51688" y1="50260" x2="51688" y2="50260"/>
                          <a14:foregroundMark x1="40000" y1="45052" x2="61299" y2="57552"/>
                          <a14:backgroundMark x1="50390" y1="87240" x2="50390" y2="872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8" y="2457820"/>
              <a:ext cx="1095208" cy="1092364"/>
            </a:xfrm>
            <a:prstGeom prst="rect">
              <a:avLst/>
            </a:prstGeom>
          </p:spPr>
        </p:pic>
        <p:pic>
          <p:nvPicPr>
            <p:cNvPr id="8" name="Picture 7" descr="ios-apple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90" y="2457820"/>
              <a:ext cx="1385759" cy="1385759"/>
            </a:xfrm>
            <a:prstGeom prst="rect">
              <a:avLst/>
            </a:prstGeom>
          </p:spPr>
        </p:pic>
        <p:pic>
          <p:nvPicPr>
            <p:cNvPr id="9" name="Picture 8" descr="Android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04" y="3843579"/>
              <a:ext cx="1355214" cy="1355214"/>
            </a:xfrm>
            <a:prstGeom prst="rect">
              <a:avLst/>
            </a:prstGeom>
          </p:spPr>
        </p:pic>
        <p:sp>
          <p:nvSpPr>
            <p:cNvPr id="10" name="Snip Single Corner Rectangle 9"/>
            <p:cNvSpPr/>
            <p:nvPr/>
          </p:nvSpPr>
          <p:spPr>
            <a:xfrm>
              <a:off x="95588" y="5393549"/>
              <a:ext cx="2997061" cy="983128"/>
            </a:xfrm>
            <a:prstGeom prst="snip1Rect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aco"/>
                  <a:cs typeface="Monaco"/>
                </a:rPr>
                <a:t>Media Playback Messages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13035" y="170682"/>
            <a:ext cx="3603980" cy="4574276"/>
            <a:chOff x="5213035" y="1952601"/>
            <a:chExt cx="3603980" cy="4574276"/>
          </a:xfrm>
        </p:grpSpPr>
        <p:sp>
          <p:nvSpPr>
            <p:cNvPr id="11" name="Rectangle 10"/>
            <p:cNvSpPr/>
            <p:nvPr/>
          </p:nvSpPr>
          <p:spPr>
            <a:xfrm>
              <a:off x="5245865" y="1952601"/>
              <a:ext cx="3413851" cy="4574276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RECEIVER</a:t>
              </a: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  <a:p>
              <a:pPr algn="ctr"/>
              <a:endParaRPr lang="en-US" dirty="0" smtClean="0">
                <a:latin typeface="Monaco"/>
                <a:cs typeface="Monaco"/>
              </a:endParaRPr>
            </a:p>
            <a:p>
              <a:pPr algn="ctr"/>
              <a:endParaRPr lang="en-US" dirty="0">
                <a:latin typeface="Monaco"/>
                <a:cs typeface="Monaco"/>
              </a:endParaRPr>
            </a:p>
          </p:txBody>
        </p:sp>
        <p:pic>
          <p:nvPicPr>
            <p:cNvPr id="12" name="Picture 11" descr="HTML5_Logo_51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35" y="2457820"/>
              <a:ext cx="1327615" cy="1327615"/>
            </a:xfrm>
            <a:prstGeom prst="rect">
              <a:avLst/>
            </a:prstGeom>
          </p:spPr>
        </p:pic>
        <p:pic>
          <p:nvPicPr>
            <p:cNvPr id="13" name="Picture 12" descr="Javascript_logo_unofficial-300x30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884" y="2457820"/>
              <a:ext cx="1402131" cy="1402131"/>
            </a:xfrm>
            <a:prstGeom prst="rect">
              <a:avLst/>
            </a:prstGeom>
          </p:spPr>
        </p:pic>
        <p:pic>
          <p:nvPicPr>
            <p:cNvPr id="14" name="Picture 13" descr="css3-logo-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656" y="3471287"/>
              <a:ext cx="1727506" cy="1727506"/>
            </a:xfrm>
            <a:prstGeom prst="rect">
              <a:avLst/>
            </a:prstGeom>
          </p:spPr>
        </p:pic>
        <p:sp>
          <p:nvSpPr>
            <p:cNvPr id="15" name="Snip Single Corner Rectangle 14"/>
            <p:cNvSpPr/>
            <p:nvPr/>
          </p:nvSpPr>
          <p:spPr>
            <a:xfrm>
              <a:off x="5450697" y="5393549"/>
              <a:ext cx="2997061" cy="983128"/>
            </a:xfrm>
            <a:prstGeom prst="snip1Rect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aco"/>
                  <a:cs typeface="Monaco"/>
                </a:rPr>
                <a:t>Media Player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1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clado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891" y="0"/>
            <a:ext cx="1041721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71500" y="286745"/>
            <a:ext cx="9715500" cy="14746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Monaco"/>
                <a:cs typeface="Monaco"/>
              </a:rPr>
              <a:t>DEMO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2463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witte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640" y="0"/>
            <a:ext cx="2057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662" y="5314366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@dvilchez</a:t>
            </a:r>
          </a:p>
          <a:p>
            <a:r>
              <a:rPr lang="en-US" dirty="0" smtClean="0">
                <a:latin typeface="Monaco"/>
                <a:cs typeface="Monaco"/>
              </a:rPr>
              <a:t>http://</a:t>
            </a:r>
            <a:r>
              <a:rPr lang="en-US" dirty="0" err="1" smtClean="0">
                <a:latin typeface="Monaco"/>
                <a:cs typeface="Monaco"/>
              </a:rPr>
              <a:t>davidvilchez.net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1170" y="5313243"/>
            <a:ext cx="240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@</a:t>
            </a:r>
            <a:r>
              <a:rPr lang="en-US" dirty="0" err="1" smtClean="0">
                <a:latin typeface="Monaco"/>
                <a:cs typeface="Monaco"/>
              </a:rPr>
              <a:t>xuapslabs</a:t>
            </a:r>
            <a:endParaRPr lang="en-US" dirty="0" smtClean="0">
              <a:latin typeface="Monaco"/>
              <a:cs typeface="Monaco"/>
            </a:endParaRPr>
          </a:p>
          <a:p>
            <a:pPr algn="r"/>
            <a:r>
              <a:rPr lang="en-US" dirty="0" smtClean="0">
                <a:latin typeface="Monaco"/>
                <a:cs typeface="Monaco"/>
              </a:rPr>
              <a:t>http://</a:t>
            </a:r>
            <a:r>
              <a:rPr lang="en-US" dirty="0" err="1" smtClean="0">
                <a:latin typeface="Monaco"/>
                <a:cs typeface="Monaco"/>
              </a:rPr>
              <a:t>xuaps.com</a:t>
            </a:r>
            <a:endParaRPr lang="en-US" dirty="0">
              <a:latin typeface="Monaco"/>
              <a:cs typeface="Monaco"/>
            </a:endParaRPr>
          </a:p>
        </p:txBody>
      </p:sp>
      <p:pic>
        <p:nvPicPr>
          <p:cNvPr id="9" name="Picture 8" descr="XUAPS-neg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40" y="487238"/>
            <a:ext cx="4956039" cy="1123369"/>
          </a:xfrm>
          <a:prstGeom prst="rect">
            <a:avLst/>
          </a:prstGeom>
        </p:spPr>
      </p:pic>
      <p:pic>
        <p:nvPicPr>
          <p:cNvPr id="10" name="Picture 9" descr="megafon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2" y="3030794"/>
            <a:ext cx="1545120" cy="1703484"/>
          </a:xfrm>
          <a:prstGeom prst="rect">
            <a:avLst/>
          </a:prstGeom>
        </p:spPr>
      </p:pic>
      <p:pic>
        <p:nvPicPr>
          <p:cNvPr id="11" name="Picture 10" descr="refly-logo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2" b="61064" l="14631" r="88188">
                        <a14:foregroundMark x1="25503" y1="43115" x2="25503" y2="51947"/>
                        <a14:foregroundMark x1="41342" y1="49383" x2="52617" y2="49383"/>
                        <a14:foregroundMark x1="59060" y1="52991" x2="59060" y2="43780"/>
                        <a14:foregroundMark x1="73826" y1="45679" x2="78523" y2="53846"/>
                        <a14:foregroundMark x1="16779" y1="39506" x2="17450" y2="5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96" t="7105" r="6588" b="34919"/>
          <a:stretch/>
        </p:blipFill>
        <p:spPr>
          <a:xfrm>
            <a:off x="3292309" y="1952196"/>
            <a:ext cx="2150811" cy="2107846"/>
          </a:xfrm>
          <a:prstGeom prst="rect">
            <a:avLst/>
          </a:prstGeom>
        </p:spPr>
      </p:pic>
      <p:pic>
        <p:nvPicPr>
          <p:cNvPr id="13" name="Picture 12" descr="sr_strawberry.jpg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26" b="32037" l="2422" r="222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196" b="65361"/>
          <a:stretch/>
        </p:blipFill>
        <p:spPr>
          <a:xfrm>
            <a:off x="6300710" y="2750723"/>
            <a:ext cx="2016105" cy="23755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4764" y="4489986"/>
            <a:ext cx="1908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aco"/>
                <a:cs typeface="Monaco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8956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45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dvilchez</dc:creator>
  <cp:lastModifiedBy>dvilchez</cp:lastModifiedBy>
  <cp:revision>10</cp:revision>
  <dcterms:created xsi:type="dcterms:W3CDTF">2014-11-21T16:29:36Z</dcterms:created>
  <dcterms:modified xsi:type="dcterms:W3CDTF">2014-11-22T23:01:18Z</dcterms:modified>
</cp:coreProperties>
</file>