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bac5865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bac5865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ac5865a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bac5865a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ac5865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ac5865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bac5865a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bac5865a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bac5865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bac5865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d6baa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d6baa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4d6baad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4d6baad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4d6baad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4d6baad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d6baad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d6baad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ac586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ac586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d2497c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d2497c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ac5865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bac5865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bac5865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bac5865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ac5865a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bac5865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ac5865a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ac5865a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bac5865a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bac5865a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pen.io/eubhawatson/pen/xxEJeE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Sizing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CSS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property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gets rid of the need to measure every single box model component.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Instead, we set one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overall width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an element.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make our browser consider the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content, padding, and borders of an element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as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one single thing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 you add borders or padding, it will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take away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from the content width, keeping the element the same overall size.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Keep in mind that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margins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still be set and calculated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separately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because margins are the spaces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between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boxes, not the boxes themselves.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a few ways to make sure that your CSS uses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box-sizing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following one is the current best practice.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2083350" y="1020150"/>
            <a:ext cx="4977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border-box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:before, 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:after { 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inherit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method is called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universal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; it applies 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 to all elements on the page.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 also makes sure that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applied to all 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pseudo-elements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(which do not inherit this property by default).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pseudo-element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portion of an element, which can be selected in CSS.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example, you could select the first letter or the first line of text in a paragraph.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you’re interested, here’s a quick CodePen: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https://codepen.io/eubhawatson/pen/xxEJeEz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I’m pretty sure that you’re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sick and tired of doing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box model calculations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so, why not let our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browser do it for us?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The Box Model</a:t>
            </a:r>
            <a:endParaRPr sz="6000"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more, with feeling.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Everything on the web is a box.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know that this box is made up of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content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padding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borders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Between boxes, we have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margins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5258"/>
              </a:solidFill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1082750" y="707275"/>
            <a:ext cx="6978600" cy="3729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5258"/>
              </a:solidFill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1762575" y="1248975"/>
            <a:ext cx="5619000" cy="264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5258"/>
              </a:solidFill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2793900" y="1928700"/>
            <a:ext cx="3556200" cy="1286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5258"/>
              </a:solidFill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886180" y="2446275"/>
            <a:ext cx="1371651" cy="2509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venir"/>
              </a:rPr>
              <a:t>content</a:t>
            </a:r>
          </a:p>
        </p:txBody>
      </p:sp>
      <p:sp>
        <p:nvSpPr>
          <p:cNvPr id="86" name="Google Shape;86;p18"/>
          <p:cNvSpPr/>
          <p:nvPr/>
        </p:nvSpPr>
        <p:spPr>
          <a:xfrm>
            <a:off x="3831432" y="1375084"/>
            <a:ext cx="1481137" cy="4280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venir"/>
              </a:rPr>
              <a:t>padding</a:t>
            </a:r>
          </a:p>
        </p:txBody>
      </p:sp>
      <p:sp>
        <p:nvSpPr>
          <p:cNvPr id="87" name="Google Shape;87;p18"/>
          <p:cNvSpPr/>
          <p:nvPr/>
        </p:nvSpPr>
        <p:spPr>
          <a:xfrm>
            <a:off x="3966341" y="800625"/>
            <a:ext cx="1211317" cy="3149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venir"/>
              </a:rPr>
              <a:t>border</a:t>
            </a:r>
          </a:p>
        </p:txBody>
      </p:sp>
      <p:sp>
        <p:nvSpPr>
          <p:cNvPr id="88" name="Google Shape;88;p18"/>
          <p:cNvSpPr/>
          <p:nvPr/>
        </p:nvSpPr>
        <p:spPr>
          <a:xfrm>
            <a:off x="3968802" y="230009"/>
            <a:ext cx="1206397" cy="383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venir"/>
              </a:rPr>
              <a:t>margin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the past, when given a wireframe, you’ve had to figure out exactly how wide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every component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each element is.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set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width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an element, it was only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content width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Everything else was separate and additional.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Introducing Box-Sizing</a:t>
            </a:r>
            <a:endParaRPr sz="6000"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sorry that we made you do the maths.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(Think of it as a character-building exercise.)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