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D8813-513A-4D11-B6DF-5E7FD765048A}">
  <a:tblStyle styleId="{F80D8813-513A-4D11-B6DF-5E7FD76504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ba8edae6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ba8edae6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ba8edae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ba8edae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a8edae6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a8edae6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ba8edae6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ba8edae6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ba8edae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ba8edae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ba8edae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ba8edae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ba8edae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ba8edae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ba8edae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ba8edae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bac5865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bac5865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ba8edae6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ba8edae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ac586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ac586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ba8edae6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ba8edae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ba8edae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ba8edae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ba8edae6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ba8edae6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ba8edae6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ba8edae6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ba8edae6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ba8edae6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a8eda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a8eda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a8edae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a8edae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ba8edae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ba8edae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a8edae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a8edae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a8edae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a8edae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d2497c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d2497c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a8edae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a8edae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iccalil.li/blog/a-modern-css-reset" TargetMode="External"/><Relationship Id="rId4" Type="http://schemas.openxmlformats.org/officeDocument/2006/relationships/hyperlink" Target="https://necolas.github.io/normalize.css/" TargetMode="External"/><Relationship Id="rId5" Type="http://schemas.openxmlformats.org/officeDocument/2006/relationships/hyperlink" Target="https://getbootstrap.com/docs/4.1/content/reboo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Resets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the current era of the web, browser compatibility issues are becoming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less common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might not need a heavy-handed reset anymore.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 Modern CSS Reset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from Piccalilli is lightweight, removes default margins from only some elements, and adds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will cover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 little later on.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Normalize</a:t>
            </a:r>
            <a:endParaRPr sz="6000"/>
          </a:p>
        </p:txBody>
      </p:sp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spelling of ‘normalize’ will never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quite feel normalised to me.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Normalize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preserves some default styles, including typographic elements.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it goes a little further and also fixes some common desktop and mobile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browser-specific bugs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does this by using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vendor prefixes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— that is, only applying specific rules to specific browsers.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prefixes are added before a CSS property.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8"/>
          <p:cNvGraphicFramePr/>
          <p:nvPr/>
        </p:nvGraphicFramePr>
        <p:xfrm>
          <a:off x="2835825" y="2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{F80D8813-513A-4D11-B6DF-5E7FD765048A}</a:tableStyleId>
              </a:tblPr>
              <a:tblGrid>
                <a:gridCol w="3472350"/>
              </a:tblGrid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A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Vendor Prefixes</a:t>
                      </a:r>
                      <a:endParaRPr sz="2400">
                        <a:solidFill>
                          <a:srgbClr val="FFA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55A64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Android, Chrome, iOS, &amp; Safari: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ECEF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-webkit-</a:t>
                      </a:r>
                      <a:endParaRPr sz="1800">
                        <a:solidFill>
                          <a:srgbClr val="ECEFF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258"/>
                    </a:solidFill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55A64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Firefox: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FF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ECEF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-moz-</a:t>
                      </a:r>
                      <a:endParaRPr sz="1800">
                        <a:solidFill>
                          <a:srgbClr val="ECEFF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EFF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EFF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FF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EFF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258"/>
                    </a:solidFill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55A64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Internet Explorer / Edge: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EFF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25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ECEF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-ms-</a:t>
                      </a:r>
                      <a:endParaRPr sz="1800">
                        <a:solidFill>
                          <a:srgbClr val="ECEFF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525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25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25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25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258"/>
                    </a:solidFill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55A64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Opera: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25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ECEF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-o-</a:t>
                      </a:r>
                      <a:endParaRPr sz="1800">
                        <a:solidFill>
                          <a:srgbClr val="ECEFF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25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for example, in Normalize, the appearance for the new HTML5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&lt;input type="search"&gt;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is changed in Safari and Chrome.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also changes how box-sizing behaves in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Safari, Chrome, and Firefox.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407000" y="1232700"/>
            <a:ext cx="633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24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24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="search"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] {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-webkit-appearance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 textfield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-webkit-box-sizing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 content-box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-moz-box-sizing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 content-box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 content-box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Bootstrap Reboot</a:t>
            </a:r>
            <a:endParaRPr sz="6000"/>
          </a:p>
        </p:txBody>
      </p:sp>
      <p:sp>
        <p:nvSpPr>
          <p:cNvPr id="148" name="Google Shape;148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was written by some guy you’ve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prolly never heard about. He has this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 project called ‘twitter’?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CSS resets are old news.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Bootstrap Reboot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builds upon Normalize.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it targets specific things for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specific browsers.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Furthermore, it adds its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own styles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multiple elements. This can help give your page a more modern look.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Bootstrap is an entire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front-end framework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in and of its own; we will be learning how to use it towards the end of the course.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Modern CSS Reset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https://piccalil.li/blog/a-modern-css-reset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Normalize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https://necolas.github.io/normalize.css/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Bootstrap Reboot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https://getbootstrap.com/docs/4.1/content/reboot/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CSS reset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will take all of a browser’s default styles and get rid of things like different font sizes or margins and padding.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know that this can help us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eliminate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inconsistencies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between browsers.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in the case of Eric Meyer’s reset, it can sometimes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take away too much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some elements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become indistinguishable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this can leave a lot of work up to us as developers to rewrite everything that we need.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Worse, a poorly-written reset can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conflict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with your own custom styles and cause you a great deal of grief.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Today, let’s take a look at a few other alternatives.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Reset It</a:t>
            </a:r>
            <a:endParaRPr sz="6000"/>
          </a:p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&amp; Forget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the current era of the web, 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browser compatibility issues are becoming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less common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 might not need a heavy-handed reset anymore.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