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75f71fbc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75f71fb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5f71fbc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5f71fb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96d1379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96d1379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75f71fb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75f71fb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5f71fb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5f71fb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75f71fb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75f71fb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75f71fbc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75f71fb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75f71fbc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75f71fb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75f71fb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75f71fb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Line Cheat Sheet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661650" y="807750"/>
            <a:ext cx="78207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Prints messages about the status of the current directory / repository.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add </a:t>
            </a:r>
            <a:r>
              <a:rPr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file-name</a:t>
            </a:r>
            <a:endParaRPr sz="24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Adds a specific file to the staging area.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add -A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Adds all files in the current repository to the staging area.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613050" y="595350"/>
            <a:ext cx="79179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commit -m "</a:t>
            </a:r>
            <a:r>
              <a:rPr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Message about this version.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Commits your changes by moving everything from the staging area to the repository.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remote add origin </a:t>
            </a:r>
            <a:r>
              <a:rPr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Establishes where your remote repository is (or will be going).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push -u origin main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Pushes (uploads) your repository and any changes to a remote library (ex. GitHub).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Navigating Your System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661650" y="595350"/>
            <a:ext cx="78207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cd       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Changes directory.  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ex. cd Documents/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cd ../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Return to previous directory.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(macOS)  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Lists what’s in the current directory.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(Windows)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Lists what’s in the current directory.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661650" y="1020150"/>
            <a:ext cx="78207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mkdir </a:t>
            </a:r>
            <a:r>
              <a:rPr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Make a new directory in current location.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ex.  mkdir hello-world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Clears the screen (macOS).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cls</a:t>
            </a: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Clears the screen (Windows).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Setting Up Git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661650" y="1020150"/>
            <a:ext cx="7820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which git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Prints where Git is installed.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--version</a:t>
            </a: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Prints which version of Git you have.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help</a:t>
            </a: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Lists common commands that you can use.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613050" y="807750"/>
            <a:ext cx="79179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config --global user.name "</a:t>
            </a:r>
            <a:r>
              <a:rPr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First Last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Sets your name.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config --global user.email "</a:t>
            </a:r>
            <a:r>
              <a:rPr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some@email.ca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Sets your email address.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config --global init.defaultBranch main</a:t>
            </a: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Changes the name of your default branch to ‘main’. This means that ‘main’ will be used in all of the following commands.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Using Git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661650" y="1232700"/>
            <a:ext cx="7820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Initialises (creates) a Git repository in the current directory.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endParaRPr sz="24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This pulls down a remote repository and lets you start working on it locally.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