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25E758-0648-4E81-AA1D-AE8E4F0EF2FB}">
  <a:tblStyle styleId="{5C25E758-0648-4E81-AA1D-AE8E4F0EF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4d871e9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4d871e9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4d871e9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4d871e9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4d871e9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4d871e9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d871e9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4d871e9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d871e9b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d871e9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d871e9b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d871e9b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d871e9b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d871e9b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4d871e9b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4d871e9b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d871e9b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4d871e9b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d871e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d871e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d2497c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d2497c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4d871e9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4d871e9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4d871e9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4d871e9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d871e9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4d871e9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d871e9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d871e9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4d871e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4d871e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ratch.mit.edu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Starting From Scratch</a:t>
            </a:r>
            <a:endParaRPr sz="6000"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Well, not </a:t>
            </a:r>
            <a:r>
              <a:rPr lang="en-GB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Scratch</a:t>
            </a:r>
            <a:r>
              <a:rPr lang="en-GB"/>
              <a:t>, but …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now, we are going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build our own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frameworks.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Start by creating the directories that you need.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987" y="2018300"/>
            <a:ext cx="1376375" cy="11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2157825" y="3118050"/>
            <a:ext cx="15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84848"/>
                </a:solidFill>
              </a:rPr>
              <a:t>web2-framework</a:t>
            </a:r>
            <a:endParaRPr>
              <a:solidFill>
                <a:srgbClr val="484848"/>
              </a:solidFill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901662" y="399500"/>
            <a:ext cx="1081800" cy="4344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5258"/>
              </a:solidFill>
            </a:endParaRPr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310" y="399500"/>
            <a:ext cx="1203028" cy="9674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/>
        </p:nvSpPr>
        <p:spPr>
          <a:xfrm>
            <a:off x="5411475" y="1367000"/>
            <a:ext cx="15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84848"/>
                </a:solidFill>
              </a:rPr>
              <a:t>css</a:t>
            </a:r>
            <a:endParaRPr>
              <a:solidFill>
                <a:srgbClr val="484848"/>
              </a:solidFill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297" y="1869300"/>
            <a:ext cx="1203028" cy="9674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5411463" y="2836800"/>
            <a:ext cx="15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84848"/>
                </a:solidFill>
              </a:rPr>
              <a:t>img</a:t>
            </a:r>
            <a:endParaRPr>
              <a:solidFill>
                <a:srgbClr val="484848"/>
              </a:solidFill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285" y="3376300"/>
            <a:ext cx="1203028" cy="967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5411450" y="4343800"/>
            <a:ext cx="15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84848"/>
                </a:solidFill>
              </a:rPr>
              <a:t>js</a:t>
            </a:r>
            <a:endParaRPr>
              <a:solidFill>
                <a:srgbClr val="48484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Next, create an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file in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root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your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web2-framework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folder.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contents should look something like this: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866700" y="110550"/>
            <a:ext cx="74106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C80FF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&gt;A Totally Semantic Title&lt;/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	&lt;!-- Stylesheets </a:t>
            </a:r>
            <a:r>
              <a:rPr lang="en-GB" sz="1800">
                <a:solidFill>
                  <a:srgbClr val="74705D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endParaRPr sz="1800">
              <a:solidFill>
                <a:srgbClr val="7470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"css/reset.css"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"css/styles.css"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&gt;Hello, world!&lt;/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may also include a few useful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&lt;meta&gt;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elements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which can help describe the data in your HTML document.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They often include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Specifies the type of information the tag contains.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endParaRPr sz="24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is the actual meta content.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/>
        </p:nvSpPr>
        <p:spPr>
          <a:xfrm>
            <a:off x="866700" y="1225650"/>
            <a:ext cx="7410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"width=device-width, initial-scale=1.0"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"Valerie Watson"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"This is a basic index template; therefore, the content of this tag will need to be updated later."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Once you’re happy with your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document, you will need to choose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CSS reset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write your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CSS styles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template.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It’s time to start moving away from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fixed-widths and pixel measurements.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order to do that, we’ll need to put together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framework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that is more flexible than what we currently have.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Pre-built Frameworks</a:t>
            </a:r>
            <a:endParaRPr sz="6000"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Whose framework is it, anyway?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framework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template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starting point for a web project.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generally includes code that every website needs, or that you’ll use over and over again.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a number of open source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pre-built frameworks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available online.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They are useful, but you will often need to spend some time with their documentation in order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learn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how to really use them.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9"/>
          <p:cNvGraphicFramePr/>
          <p:nvPr/>
        </p:nvGraphicFramePr>
        <p:xfrm>
          <a:off x="952500" y="1532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{5C25E758-0648-4E81-AA1D-AE8E4F0EF2FB}</a:tableStyleId>
              </a:tblPr>
              <a:tblGrid>
                <a:gridCol w="2803725"/>
                <a:gridCol w="443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Bootstrap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https://getbootstrap.com/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Foundation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https://get.foundation/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HTML5 Boilerplate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https://html5boilerplate.com/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Less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https://lessframework.com/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Skeleton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484848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http://getskeleton.com/</a:t>
                      </a:r>
                      <a:endParaRPr sz="1800">
                        <a:solidFill>
                          <a:srgbClr val="484848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9"/>
          <p:cNvSpPr txBox="1"/>
          <p:nvPr/>
        </p:nvSpPr>
        <p:spPr>
          <a:xfrm>
            <a:off x="952500" y="776685"/>
            <a:ext cx="7239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 popular examples include: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with pre-built frameworks, you may find a lot of code that you do not end up using.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bloated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frameworks can cause a dip in website performance.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For now, we are going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build our own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frameworks.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