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75f71fbb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75f71fb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75f71fbb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75f71fbb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75f71fbb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75f71fbb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75f71fbb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75f71fbb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75f71fbb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75f71fbb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5f71fbb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75f71fbb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75f71fbb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75f71fbb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75f71fbb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75f71fbb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5f71fbb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5f71fbb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5f71fbb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75f71fbb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75f71fbb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75f71fb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75f71fbb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75f71fbb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5f71fbb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75f71fbb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75f71fbb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75f71fb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75f71fbb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75f71fbb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791c6f1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791c6f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91c6f1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791c6f1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791c6f1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791c6f1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791c6f1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791c6f1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791c6f0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791c6f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96d1379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96d1379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791c6f0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791c6f0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791c6f06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791c6f0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791c6f0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791c6f0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791c6f0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791c6f0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b96d137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b96d137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75f71f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75f71f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5f71fb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5f71fb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75f71fbb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75f71fbb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75f71fbb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75f71fb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5f71fb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75f71fb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75f71fbb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75f71fbb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-scm.com/download/linu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rew.sh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-scm.com/download/ma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-scm.com/download/wi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sktop.github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-scm.com/doc" TargetMode="Externa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latest version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copy and paste the provided snippets into your command line.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https://git-scm.com/download/linux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and that’s it. You’re good to go, champ.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macOS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(incl. OS X)</a:t>
            </a:r>
            <a:endParaRPr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you’re using any version of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macOS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released in the past ten years, you already have Git installed.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are using an older version of macOS or OS X, you will need a package manager (a thing that helps you install and update stuff), like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Homebrew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Open up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Terminal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(under Applications &gt; Utilities) and follow the installation instructions on their homepage.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https://brew.sh/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After you have Homebrew installed,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run the commands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provided on Git’s installation page.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https://git-scm.com/download/mac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Once you’ve completed your installation, you can check to see whether it was successful.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Terminal, type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git --version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hit enter.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the prompt prints your version number, you successfully installed Git and can begin using it.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receive an error, or your version number does not match the current one, you will need to install Git again.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Windows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(incl. 32-bit &amp; 64-bit systems)</a:t>
            </a:r>
            <a:endParaRPr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Other than an affectionate insult,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what is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Git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anyway?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use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Windows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you will need to install Git.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Fortunately, there is 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installation wizard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available for you.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https://git-scm.com/download/win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As you work through the installer, make sure that you choose: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b="1"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Override the default branch name for new repositories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Type ‘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main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’ as your new default.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b="1"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Git from the command line and also from 3rd-party software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Once you’ve completed your installation, you can check to see whether it was successful.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Open the Command Prompt by typing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⊞ Win + R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cmd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Enter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Next, type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git --version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hit enter.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the prompt prints your version number, you successfully installed Git and can begin using it.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receive an error, you will need to install Git again.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Configuring</a:t>
            </a:r>
            <a:r>
              <a:rPr lang="en-GB" sz="6000"/>
              <a:t> Git</a:t>
            </a:r>
            <a:endParaRPr sz="6000"/>
          </a:p>
        </p:txBody>
      </p:sp>
      <p:sp>
        <p:nvSpPr>
          <p:cNvPr id="177" name="Google Shape;17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s</a:t>
            </a:r>
            <a:r>
              <a:rPr lang="en-GB"/>
              <a:t>orry, Windows users.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Before we start using Git, we need to change some of our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configuration settings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make these changes by using the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three commands on the following slide in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Command Prompt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(Windows) or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Terminal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(macOS).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Note: make sure to change any green text to your own information.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613050" y="807750"/>
            <a:ext cx="7917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user.name "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First Last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Sets your name.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user.email "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-GB" sz="24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@email.ca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Sets your email address.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git config --global init.defaultBranch main</a:t>
            </a: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Changes the name of your default branch to ‘main’. This means that ‘main’ will be used in all of the following commands.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GitHub Desktop</a:t>
            </a:r>
            <a:endParaRPr sz="6000"/>
          </a:p>
        </p:txBody>
      </p:sp>
      <p:sp>
        <p:nvSpPr>
          <p:cNvPr id="198" name="Google Shape;19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There’s an app for that.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Git is a type of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version control system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sounds fancy, right? All that means is it keeps track of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changes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that you make to files and folders.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rest of our resources will cover the overall workflow and how to use Git from the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command line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you may also use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GitHub Desktop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 app that executes Git commands through a more user-friendly GUI.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use it to control your entire project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from start to finish, or in conjunction with your command line.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GitHub Desktop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https://desktop.github.com/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/>
        </p:nvSpPr>
        <p:spPr>
          <a:xfrm>
            <a:off x="903600" y="866250"/>
            <a:ext cx="7336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Further Reading &amp; Resources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Git Documentation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https://git-scm.com/doc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GitHub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https://github.com/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makes it possible to work on the same project with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other people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not worry about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file conflicts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you have to tell Git: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start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tracking changes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which files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you want it to keep track of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when you want to save a new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version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your project.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first, we have to make sure that Git’s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installed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Installing Git</a:t>
            </a:r>
            <a:endParaRPr sz="6000"/>
          </a:p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Sorry, Windows users.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5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Linux</a:t>
            </a:r>
            <a:endParaRPr sz="3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(incl. Ubuntu, Fedora, Solaris, etc.)</a:t>
            </a:r>
            <a:endParaRPr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you’re using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Linux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distro, you most likely have some form of Git installed under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usr/local/bin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(The bloke who created Linux also created Git, so ...)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