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d2497c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d2497c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d2497c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d2497c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2565be0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2565be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2565be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a2565be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a2565be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a2565be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2565be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2565be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5247457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5247457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247457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5247457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a6d49f8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a6d49f8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0265d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e0265d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0265d5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0265d5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0265d5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0265d5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e0265d5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e0265d5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e0265d5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e0265d5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0265d5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e0265d5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0265d5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e0265d5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e0265d5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e0265d5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e0265d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e0265d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e0265d5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e0265d5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524745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524745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a2565be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a2565be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a2565be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a2565be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2565be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2565be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2565be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2565be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5247457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5247457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2565be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2565be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247457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247457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a2565be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a2565be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s.google.com/speed/webp/docs/using" TargetMode="External"/><Relationship Id="rId4" Type="http://schemas.openxmlformats.org/officeDocument/2006/relationships/hyperlink" Target="https://squoosh.app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ericsson.com/en/press-releases/2016/2/streaming-delays-mentally-taxing-for-smartphone-users-ericsson-mobility-report" TargetMode="External"/><Relationship Id="rId4" Type="http://schemas.openxmlformats.org/officeDocument/2006/relationships/hyperlink" Target="https://web.dev/why-speed-matters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microsoft.com/en-gb/windows/win32/wic/jpeg-xr-codec" TargetMode="External"/><Relationship Id="rId4" Type="http://schemas.openxmlformats.org/officeDocument/2006/relationships/hyperlink" Target="https://developers.google.com/speed/webp/" TargetMode="External"/><Relationship Id="rId5" Type="http://schemas.openxmlformats.org/officeDocument/2006/relationships/hyperlink" Target="https://developer.mozilla.org/en-US/docs/Glossary/SV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Optimising Images for the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Common File Types</a:t>
            </a:r>
            <a:endParaRPr sz="6000"/>
          </a:p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ore acronyms than you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shake a stick 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You’re probably already comfortable with the big three image formats: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GIFs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JPEGs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2400"/>
              <a:buFont typeface="Avenir"/>
              <a:buAutoNum type="arabicPeriod"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PNGs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GIF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 can have multiple frames (i.e. animations) and are good for icons.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they have a limited colour palette and animated GIFs can have massive file sizes.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JPEG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 are great for photos. Because they are compressed, they can have smaller file sizes.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they do not support CMYK and their compression algorithm makes them terrible for text.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 are lossless and support transparency. However, the file sizes can be massive, especially if there are a wide range of colours in the image.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file types are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universally supported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there are newer file types with even more features and smaller file sizes.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talk about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JPEG XR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WebP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SVG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file formats.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JPEG XR</a:t>
            </a:r>
            <a:endParaRPr sz="6000"/>
          </a:p>
        </p:txBody>
      </p:sp>
      <p:sp>
        <p:nvSpPr>
          <p:cNvPr id="137" name="Google Shape;13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JPEG, but with more … XR.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JPEG XR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Microsoft’s solution to modern, lightweight images for the web.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rewrote the compression algorithm, giving these filetypes greater clarity.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23" y="0"/>
            <a:ext cx="56625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/>
          <p:nvPr/>
        </p:nvSpPr>
        <p:spPr>
          <a:xfrm>
            <a:off x="3039326" y="4240575"/>
            <a:ext cx="1400685" cy="400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JPEG</a:t>
            </a:r>
          </a:p>
        </p:txBody>
      </p:sp>
      <p:sp>
        <p:nvSpPr>
          <p:cNvPr id="149" name="Google Shape;149;p31"/>
          <p:cNvSpPr/>
          <p:nvPr/>
        </p:nvSpPr>
        <p:spPr>
          <a:xfrm>
            <a:off x="3795301" y="1514950"/>
            <a:ext cx="2332492" cy="400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JPEG XR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Performance matters.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in order to create a JPEG XR, you will need a special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third-party plugin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 Photoshop.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our purposes, it’ll be easier to use WebP and SVG files.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WebP</a:t>
            </a:r>
            <a:endParaRPr sz="6000"/>
          </a:p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talk to me or my JPEG XR ever again.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WebP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Google’s answer to the same problem.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WebP images are 25-35% smaller than JPEGs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80% smaller than PNGs.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both JPEG XR and WebP supports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transparency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WebP also supports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animation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Currently, this file type is supported by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all modern browsers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6"/>
          <p:cNvSpPr/>
          <p:nvPr/>
        </p:nvSpPr>
        <p:spPr>
          <a:xfrm>
            <a:off x="1320525" y="3209687"/>
            <a:ext cx="1983651" cy="545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WebP</a:t>
            </a:r>
          </a:p>
        </p:txBody>
      </p:sp>
      <p:sp>
        <p:nvSpPr>
          <p:cNvPr id="177" name="Google Shape;177;p36"/>
          <p:cNvSpPr/>
          <p:nvPr/>
        </p:nvSpPr>
        <p:spPr>
          <a:xfrm>
            <a:off x="6370150" y="3251550"/>
            <a:ext cx="2643228" cy="461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JPEG XR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importantly, it’s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easy to create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WebP images.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can either use a </a:t>
            </a: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command-line tool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or an application like </a:t>
            </a:r>
            <a:r>
              <a:rPr lang="en-GB" sz="24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Squoosh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SVG</a:t>
            </a:r>
            <a:endParaRPr sz="6000"/>
          </a:p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still ecstatic that ‘squoosh’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an actual term.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SVGs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vector graphics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it uses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maths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(lines, points, and polygons) to create an image.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Your browser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interprets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maths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renders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image for you.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the image is not pixels on a grid, it can be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resized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without any quality loss whatsoever.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SVGs are great for things like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text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logos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simple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images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like cartoons.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are not great for images that need to be photorealistic.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website needs to load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quickly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load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lightly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behave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 a way that users expect it to.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/>
        </p:nvSpPr>
        <p:spPr>
          <a:xfrm>
            <a:off x="903600" y="866250"/>
            <a:ext cx="733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Streaming delays mentally taxing for smartphone users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https://www.ericsson.com/en/press-releases/2016/2/streaming-delays-mentally-taxing-for-smartphone-users-ericsson-mobility-report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Why does speed matter?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https://web.dev/why-speed-matters/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/>
        </p:nvSpPr>
        <p:spPr>
          <a:xfrm>
            <a:off x="903600" y="866250"/>
            <a:ext cx="7336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JPEG XR Codec Overview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https://docs.microsoft.com/en-gb/windows/win32/wic/jpeg-xr-codec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Make the Web Faster: WebP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https://developers.google.com/speed/webp/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MDN: SVG Definition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https://developer.mozilla.org/en-US/docs/Glossary/SVG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Performance is about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retaining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users.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your page doesn’t load quickly, users will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bounce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also about improving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conversions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conversion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action we want our users to take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(i.e. we’re converting them from passive viewers to active participants).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could be making a donation, buying something, or signing up for an account.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it’s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about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user experience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(UX).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a 2016 study,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lag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slower load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times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caused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stress response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similar to watching a horror film or solving a mathematical problem.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Alright, so performance is important —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images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a big part of performance.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