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53d010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953d010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53d010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953d010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53d010e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53d010e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53d010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53d010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70e5ccd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70e5ccd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53d01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53d01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0e5ccd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0e5ccd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53d010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53d010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53d010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53d010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53d010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53d010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53d010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53d010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control how much space each item takes up with the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value is a unitless number that says how much space,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proportionately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 flex item should take up.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1062413" y="554550"/>
            <a:ext cx="33309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.flex-item-1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.flex-item-2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4750688" y="807750"/>
            <a:ext cx="3330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In this example, .flex-item-2 will take up twice the amount of space that flex-item-1 does.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We’ll dive a little bit deeper into this property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 Week 6.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take everything we’ve learned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flex on it a little more.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start with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property lets us decide how we want to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order our flex items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default value is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but we can also use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row-reverse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column-reverse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544850" y="1172850"/>
            <a:ext cx="60543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.flex-container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if we’re feeling particularly </a:t>
            </a:r>
            <a:r>
              <a:rPr lang="en-GB" sz="2400" strike="sngStrike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lazy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efficient,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take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combine them in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single property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544850" y="1172850"/>
            <a:ext cx="6054300" cy="26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.flex-container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flex-flow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row nowrap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446700" y="807750"/>
            <a:ext cx="82506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flex-flow: &lt;'flex-direction'&gt; &amp; &lt;'flex-wrap'&gt;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We can have combinations like ...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flex-flow: row nowrap;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flex-flow: column wrap;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flex-flow: column-reverse wrap-reverse;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Finally, we’ve talked a lot about how to let flexbox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arrange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our items for us.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also let flexbox determine each item’s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width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