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70e5ccdd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70e5ccdd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0e5ccdd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0e5ccdd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70e5ccdd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70e5ccdd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70e5ccdd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70e5ccdd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70e5ccdd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70e5ccdd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70e5ccdd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70e5ccdd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b96d1379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b96d1379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a2565be0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a2565be0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70e5ccdd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70e5ccdd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a2565be0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a2565be0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70e5ccd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70e5ccd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70e5ccdd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70e5ccdd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70e5ccdd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70e5ccdd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70e5ccd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70e5ccd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b96d1379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b96d1379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A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DMIT 1530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Flexbox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If we want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multiple rows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of content, then we can also turn on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flex-wrap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/>
        </p:nvSpPr>
        <p:spPr>
          <a:xfrm>
            <a:off x="1544850" y="1172850"/>
            <a:ext cx="6054300" cy="27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endParaRPr sz="30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0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flex-wrap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wrap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0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But hey, why stop there?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can make flexbox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arrange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all of its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flex items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for us, too.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is because each flex container has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two axes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main axis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runs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horizontally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(left to right).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cross axis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runs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vertically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(top to bottom).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can tell flexbox how we want to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distribute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our flex items along each axis.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justify-content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changes how flex items arrange themselves horizontally.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Likewise, </a:t>
            </a:r>
            <a:r>
              <a:rPr lang="en-GB" sz="240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align-items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changes how flex items arrange themselves vertically.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/>
        </p:nvSpPr>
        <p:spPr>
          <a:xfrm>
            <a:off x="1544850" y="1172850"/>
            <a:ext cx="6054300" cy="27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endParaRPr sz="30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justify-content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0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align-items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0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Flexbox</a:t>
            </a: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a whole lot easier than floats.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(Don’t even get me started on frames.)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CSS Flexible Box Layout Model (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Flexbox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) is a way to order, align, and lay out website content.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Most text elements are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block-level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elements, which means they will normally occupy their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own row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With flexbox, we can take these elements and line them up in a tidy little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row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(Or multiple rows, if you’re feeling fancy.)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First, we need to figure out which elements we want to line up side-by-side.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These will become our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flex items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Next, we need to identify their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direct parent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will become the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flex container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(If they don’t have one that will work, we can wrap them in a container like a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.)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Then, all we need to do is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turn flexbox on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by changing the flex container’s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display property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/>
        </p:nvSpPr>
        <p:spPr>
          <a:xfrm>
            <a:off x="1544850" y="1172850"/>
            <a:ext cx="6054300" cy="27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i="1"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sz="30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/* This will make all 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direct children of the div 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become flex items. */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