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b96d1379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b96d1379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b96d1379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b96d1379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96d1379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96d1379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62e11f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62e11f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96d137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96d137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2565be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2565be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96d13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96d13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b96d137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b96d137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b96d1379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b96d137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96d1379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96d1379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b96d1379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b96d1379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96d137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96d137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s-tricks.com/all-about-floats" TargetMode="External"/><Relationship Id="rId4" Type="http://schemas.openxmlformats.org/officeDocument/2006/relationships/hyperlink" Target="https://developer.mozilla.org/en-US/docs/Web/CSS/floa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1544850" y="1172850"/>
            <a:ext cx="60543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both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moves the footer below any floating elements (returns it to the normal document flow). */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fact, many reset codes include something called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clearfix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clearfix is a hack that you apply to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container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with floating things inside of it. It says “after this element, go back to the normal document flow”.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Floats were never intended to be for full page layouts. This is why we now use other solutions,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like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flexbox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grid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because they were used for layouts for so many years, you may come across them in the wild.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866250"/>
            <a:ext cx="7336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References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CSS Tricks: All About Floats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https://css-tricks.com/all-about-floats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MDN: float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https://developer.mozilla.org/en-US/docs/Web/CSS/float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Floats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based upon this 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old thing called ‘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print layouts</a:t>
            </a: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’.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Most text elements are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block-level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elements, which means they will normally occupy their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own row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what if we want to have something that looks like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text wrap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(text beside another element)?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Normally, text does not flow beside other elements.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where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floats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come in.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Floats yank things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out of the regular document flow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let that thing ‘float’ on either the left or right side of its container.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12338"/>
            <a:ext cx="4766425" cy="238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2724150"/>
            <a:ext cx="4766425" cy="238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1544850" y="1172850"/>
            <a:ext cx="60543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/* This will make all paragraphs float to the left side of 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their container. */</a:t>
            </a:r>
            <a:endParaRPr sz="24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Okay, but if things are taken out of the normal document flow, what about everything that comes after it? How do you get your page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stop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floating?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order to do that, you need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clear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your floats.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