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CSS/:nth-child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CSS/:first-child" TargetMode="External"/><Relationship Id="rId3" Type="http://schemas.openxmlformats.org/officeDocument/2006/relationships/hyperlink" Target="https://developer.mozilla.org/en-US/docs/Web/CSS/:last-child" TargetMode="External"/><Relationship Id="rId4" Type="http://schemas.openxmlformats.org/officeDocument/2006/relationships/hyperlink" Target="https://developer.mozilla.org/en-US/docs/Web/CSS/:only-child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CSS/:nth-of-type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CSS/:nth-of-type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fb5b8d1a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fb5b8d1a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fb5b8d1a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fb5b8d1a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fb5b8d1a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fb5b8d1a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https://developer.mozilla.org/en-US/docs/Web/CSS/:nth-child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fb5b8d1a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fb5b8d1a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fb5b8d1a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fb5b8d1a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fb5b8d1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fb5b8d1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https://developer.mozilla.org/en-US/docs/Web/CSS/:nth-last-child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fb5b8d1a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fb5b8d1a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fb5b8d1a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fb5b8d1a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fb5b8d1a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fb5b8d1a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https://developer.mozilla.org/en-US/docs/Web/CSS/:first-child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https://developer.mozilla.org/en-US/docs/Web/CSS/:last-child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https://developer.mozilla.org/en-US/docs/Web/CSS/:only-child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fb5b8d1a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fb5b8d1a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a2565be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a2565be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fb5b8d1a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fb5b8d1a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fb5b8d1a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fb5b8d1a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fb5b8d1a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fb5b8d1a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fb5b8d1a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fb5b8d1a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https://developer.mozilla.org/en-US/docs/Web/CSS/:nth-of-type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fb5b8d1a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fb5b8d1a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fb5b8d1a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fb5b8d1a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fb5b8d1a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fb5b8d1a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fb5b8d1a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fb5b8d1a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https://developer.mozilla.org/en-US/docs/Web/CSS/:nth-of-type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fb5b8d1a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fb5b8d1a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fb5b8d1a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fb5b8d1a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a6d4a998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a6d4a998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fb5b8d1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fb5b8d1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fb5b8d1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fb5b8d1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a6d4a998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a6d4a998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fb5b8d1a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fb5b8d1a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fb5b8d1a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fb5b8d1a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fb5b8d1a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fb5b8d1a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A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DMIT 1530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Pseudo-Class Selectors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can select them using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tree-structural pseudo-class selectors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These pseudo-classes select something based upon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where it appears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within the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document tree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D515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/>
        </p:nvSpPr>
        <p:spPr>
          <a:xfrm>
            <a:off x="1548000" y="2248500"/>
            <a:ext cx="604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:nth-child( )</a:t>
            </a:r>
            <a:endParaRPr sz="3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:nth-child(n)</a:t>
            </a:r>
            <a:endParaRPr sz="24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Selects an element from a list of siblings.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Examples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section p:nth-child(3)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selects the third paragraph in a section.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li:nth-child(4n)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selects every fourth list item.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tr:nth-child(even)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selects every even table row (starting with the second row).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D5156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/>
        </p:nvSpPr>
        <p:spPr>
          <a:xfrm>
            <a:off x="1548000" y="2248500"/>
            <a:ext cx="604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:nth-last-child( )</a:t>
            </a:r>
            <a:endParaRPr sz="3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:nth-last-child(n)</a:t>
            </a:r>
            <a:endParaRPr sz="24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works the same as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:nth-child()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but it starts counting from the end of a list rather than the beginning of it.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Examples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p:nth-last-child(7)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selects the seventh paragraph, starting from the end; if there are ten paragraphs, it will select the third.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li:nth-last-child(-n+3)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selects the last three list items in a list.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D5156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/>
        </p:nvSpPr>
        <p:spPr>
          <a:xfrm>
            <a:off x="1548000" y="1786800"/>
            <a:ext cx="6048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:first-child( ),</a:t>
            </a:r>
            <a:endParaRPr sz="3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:last-child( ),</a:t>
            </a:r>
            <a:endParaRPr sz="3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&amp; :only-child( )</a:t>
            </a:r>
            <a:endParaRPr sz="3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:first-child</a:t>
            </a:r>
            <a:endParaRPr sz="24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selects the first element in a list of siblings.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:last-child</a:t>
            </a:r>
            <a:endParaRPr sz="24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selects the last element in a list of siblings.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We’ve already been using a 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handful of </a:t>
            </a:r>
            <a:r>
              <a:rPr lang="en-GB" sz="30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pseudo-class </a:t>
            </a:r>
            <a:r>
              <a:rPr lang="en-GB" sz="30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selectors</a:t>
            </a: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Examples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section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p:first-child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selects the first paragraph in any section.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li:last-child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selects the last list item.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:only-child</a:t>
            </a:r>
            <a:endParaRPr sz="24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there’s an element without any siblings, it will get selected.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/>
        </p:nvSpPr>
        <p:spPr>
          <a:xfrm>
            <a:off x="390981" y="1232700"/>
            <a:ext cx="53451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&lt;!-- HTML --&gt;</a:t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&gt;I’m the first sibling.&lt;/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&gt;I’m the second sibling.&lt;/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&gt;I’m the third sibling, 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&gt;but I’m an only child&lt;/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34"/>
          <p:cNvSpPr txBox="1"/>
          <p:nvPr/>
        </p:nvSpPr>
        <p:spPr>
          <a:xfrm>
            <a:off x="6052119" y="1786803"/>
            <a:ext cx="2700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/* CSS */</a:t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:only-child {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chartreuse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D5156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/>
        </p:nvSpPr>
        <p:spPr>
          <a:xfrm>
            <a:off x="1548000" y="2017650"/>
            <a:ext cx="6048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:nth-of-type( ) &amp;</a:t>
            </a:r>
            <a:endParaRPr sz="3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:nth-last-of-type( )</a:t>
            </a:r>
            <a:endParaRPr sz="3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:nth-of-type(n)</a:t>
            </a:r>
            <a:endParaRPr sz="24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Selects an element amongst a group of siblings, based upon the order in which it appears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/>
          <p:nvPr/>
        </p:nvSpPr>
        <p:spPr>
          <a:xfrm>
            <a:off x="972150" y="401400"/>
            <a:ext cx="7199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&lt;!-- HTML --&gt;</a:t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&gt;This is a heading.&lt;/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&gt;This is a paragraph.&lt;/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&gt;This is a paragraph.&lt;/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&gt;This is the second element of its type.&lt;/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&gt;This is a paragraph.&lt;/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/* CSS */</a:t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:nth-of-type(2) {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fuchsia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:nth-last-of-type(n)</a:t>
            </a:r>
            <a:endParaRPr sz="24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is the same thing as nth-of-type, but it starts counting backwards from the end rather than the beginning.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D5156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/>
          <p:nvPr/>
        </p:nvSpPr>
        <p:spPr>
          <a:xfrm>
            <a:off x="1548000" y="2017650"/>
            <a:ext cx="6048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:first-of-type &amp; </a:t>
            </a:r>
            <a:endParaRPr sz="3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:last-of-type</a:t>
            </a:r>
            <a:endParaRPr sz="3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:first-of-type</a:t>
            </a:r>
            <a:endParaRPr sz="24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Selects only the first element of its type in a group of sibling elements. If this element is used multiple times, any subsequent times will be ignored (not selected).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:last-of-type</a:t>
            </a:r>
            <a:endParaRPr sz="24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Selects only the last element of its type in a group of sibling elements. If this element is used multiple times, any prior times will be ignored (not selected).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 pseudo-class selector lets us select an element when it’s in a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special state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or behaving a certain way.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For example,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:hover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a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user-action pseudo-class selector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It only selects something when the user is ‘hovering’ their cursor over top of an element.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Let’s go through a whole other category of pseudo-class selectors today.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Tree-structural Pseudo-classes</a:t>
            </a:r>
            <a:endParaRPr sz="6000"/>
          </a:p>
        </p:txBody>
      </p:sp>
      <p:sp>
        <p:nvSpPr>
          <p:cNvPr id="81" name="Google Shape;8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you’re ever hosting a party and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want a polite out, just drop this phrase.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 guests will clear out on their own.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Can you spot the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difference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between the following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elements?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2628300" y="1357350"/>
            <a:ext cx="3887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&lt;!-- HTML --&gt;</a:t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&gt;Here's some text.&lt;/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&gt;Here's some text.&lt;/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&gt;Here's some text.&lt;/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Since there aren’t any attributes (like classes) or anything else to distinguish them, the only difference is the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order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in which they appear.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