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9a43ccd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9a43ccd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9a43cc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9a43c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9a43cc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9a43cc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9a43cc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9a43cc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9a43cc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9a43c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9a43ccd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9a43ccd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9a43cc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9a43cc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a43cc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9a43cc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9a43cc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9a43cc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9a43cc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9a43cc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9a43cc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9a43cc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9a43cc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9a43cc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c02660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c02660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9a43cc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9a43cc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9a43cc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9a43cc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9a43cc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9a43cc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9a43cc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9a43cc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9a43cc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9a43cc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9a43cc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9a43cc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9a43cc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9a43cc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9a43ccd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9a43ccd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9a43ccd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9a43ccd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9a43ccd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9a43ccd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9a43cc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9a43cc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89a43ccd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89a43ccd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89a43cc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89a43cc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89a43cc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89a43cc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9a43cc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9a43cc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9a43cc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9a43cc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9a43c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9a43c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9a43cc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9a43cc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9a43cc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9a43cc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pen.io/eubhawatson/pen/JjRQbZ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pen.io/eubhawatson/pen/WNGqGP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n-US/docs/Learn/CSS/Building_blocks/Values_and_units#numbers_lengths_and_percentag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Relative Units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548000" y="2248500"/>
            <a:ext cx="60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Percentages (%)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example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percentages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(%).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might use percentages for font sizes or widths. In this case, it’d be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parent container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1215151" y="900550"/>
            <a:ext cx="388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&lt;!-- HTML --&gt;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&gt;Here's some text.&lt;/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5102549" y="900550"/>
            <a:ext cx="2826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711150" y="3781250"/>
            <a:ext cx="77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The &lt;p&gt; would have a calculated font-size of 18 pixels ( 30 × 0.6 = 18 ).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if we use percentages for a width that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isn’t fixed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We’d get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fluid width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changes with the size of its parent.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codepen.io/eubhawatson/pen/JjRQbZK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1548000" y="2248500"/>
            <a:ext cx="604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Viewport Height (vh) &amp;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Viewport Width (vw)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also size things according to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viewport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width (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 or height (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1vw is 1/100th of the total viewport width.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1vh is 1/100th of the total viewport height.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is this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different from percentages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this case, the size isn’t relative to a parent element; it’s always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 to the viewport size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1548000" y="2248500"/>
            <a:ext cx="60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Ephemeral Units (em)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dealing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absolute units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then there’s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ephemeral unit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takes the size of something from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parent element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multiplies it to get a new size.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/>
        </p:nvSpPr>
        <p:spPr>
          <a:xfrm>
            <a:off x="1215151" y="966400"/>
            <a:ext cx="388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&gt;Here's some text.&lt;/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5102549" y="966400"/>
            <a:ext cx="2826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711150" y="3161300"/>
            <a:ext cx="772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Let’s say the font-size of our &lt;div&gt; is 20 pixels. 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The &lt;p&gt; would have a calculated font-size of 10 pixels ( 20 × 0.5 = 10 ).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take a look at how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 work.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codepen.io/eubhawatson/pen/WNGqGPX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Using em can be tricky because you must always keep track of the parent element’s size.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D515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1548000" y="2248500"/>
            <a:ext cx="60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Root Ephemeral Units (rem)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Enter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or ‘root ephemeral units’.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rem is always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root element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(i.e. the body or html).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 not set a size for html or the body, then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16 pixels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will be used by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default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787500" y="678450"/>
            <a:ext cx="347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2.25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4258500" y="678450"/>
            <a:ext cx="409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If &lt;html&gt;’s font-size is 100%, then it will be rendered as 16px by the browser (as this is the default size).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Therefore, &lt;h1&gt; will be rendered as 36px ( 16 * 2.25 = 36 ).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Similarly, &lt;p&gt; will be rendered as 16px ( 16 * 1 = 16 ).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An Old Hack</a:t>
            </a:r>
            <a:endParaRPr sz="6000"/>
          </a:p>
        </p:txBody>
      </p:sp>
      <p:sp>
        <p:nvSpPr>
          <p:cNvPr id="202" name="Google Shape;20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I’ve been called worse.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we say that something is 16 pixels*, it will always be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the same size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no matter where it’s displayed.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this case, it would be 1/6th of an inch.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same as 12 points or 1 pica.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if I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don’t like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using a base-16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measurement system?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 mean, CSS is hard enough, and now we’re going and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dragging </a:t>
            </a:r>
            <a:r>
              <a:rPr i="1"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more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maths into it?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could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define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your own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typographic scale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/>
        </p:nvSpPr>
        <p:spPr>
          <a:xfrm>
            <a:off x="787500" y="678450"/>
            <a:ext cx="347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3.6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1.6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4258500" y="678450"/>
            <a:ext cx="409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Let’s set &lt;html&gt;’s font-size to 10px so that we can use a base-10 decimal system.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Here, &lt;h1&gt; will be rendered as 36px 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( 10 * 3.6 = 36 ).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Similarly, &lt;p&gt; will be rendered as 16px ( 10 * 1.6 = 16 ).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could also use the CSS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calc()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function, which does calculations for you.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you need to do is pop the equation between the parenthesis and bob’s your uncle.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even use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different units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the same equation and your browser will figure it out for you.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787500" y="1495800"/>
            <a:ext cx="391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CSS */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.container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calc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% -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rem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800">
                <a:solidFill>
                  <a:srgbClr val="A6E2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7"/>
          <p:cNvSpPr txBox="1"/>
          <p:nvPr/>
        </p:nvSpPr>
        <p:spPr>
          <a:xfrm>
            <a:off x="4915725" y="1495800"/>
            <a:ext cx="344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By using the calc( ) function, 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we don’t have to convert everything to pixels, 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do the calculation ourselves, then convert it back to rem. </a:t>
            </a:r>
            <a:endParaRPr sz="18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MDN: Lengths in CSS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https://developer.mozilla.org/en-US/docs/Learn/CSS/Building_blocks/Values_and_units#numbers_lengths_and_percentages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call this 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absolute unit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CSS, you can use: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pixels (px)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centimetres (cm)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millimetres (mm)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inches (in)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points (pt)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Char char="➔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picas (pc)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since different people have different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devices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different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needs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this is a problem.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 units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our solution.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Relative Units</a:t>
            </a:r>
            <a:endParaRPr sz="6000"/>
          </a:p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goes Auntie Em, bringing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 the whole family tree again.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Relative units are … well,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relative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their size can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change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depending upon what’s happening around them.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