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d5aa46f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d5aa46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d5aa46f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d5aa46f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d5aa46f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d5aa46f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d5aa46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8d5aa46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d5aa46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d5aa46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d5aa46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d5aa46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d5aa46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d5aa46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d5aa46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d5aa46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d5aa46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8d5aa46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8d5aa46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8d5aa46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d5aa46f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d5aa46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d5aa46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8d5aa46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d5aa46f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d5aa46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d5aa46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8d5aa46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d5aa46f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d5aa46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d5aa46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8d5aa46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d5aa46f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8d5aa46f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d5aa4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8d5aa4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d5aa46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d5aa46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d5aa46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d5aa46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d5aa46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d5aa46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6d4a9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6d4a9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d5aa46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d5aa46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 Web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of the ever-growing number of mobile users, Google considers how mobile-friendly a website is when figuring out how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rank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their search engine results.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we don’t use responsive web design, our websites will wind up on the bottom of the pile.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what makes a website responsive?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should have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fluid layout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have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flexible images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use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media queries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support this, we’re going to move away from absolute values and favour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relative values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fact, in order to make our containers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fluid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 will need to use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percentages to define widths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also want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support all screen sizes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Because we have no idea what devices will look like five years from now, we want to move away from the adaptive design philosophies of the past.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we must embrace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intrinsic web design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Intrinsic Web Design</a:t>
            </a:r>
            <a:endParaRPr sz="6000"/>
          </a:p>
        </p:txBody>
      </p: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now for something completely different.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Responsive web design has been around for over a decade (since ~2010). Now, we’re beginning to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favour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intrinsic web design.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what 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intrinsic web design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anyway?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Coined by Jen Simmons, intrinsic web design is all about striking a balance between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clean code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complex design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Responsive web design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is all about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responding</a:t>
            </a:r>
            <a:endParaRPr sz="30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the needs of our users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&amp; the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devices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they’re using.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approach emphasises using layout techniques that are native to CSS, such as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flexbox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grid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Responsive web design started with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adaptive web design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layouts.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layouts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were often created for specific devices (ex. mobile, tablet, desktop).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Websites would have predetermined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break-points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Elements would ‘snap’ into position whenever the viewport reached a certain size.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break-points were based upon screen sizes that </a:t>
            </a:r>
            <a:r>
              <a:rPr i="1"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were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common for phones, tablets, and desktop monitors.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Now, there are far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too many devices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screen sizes to do this.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Moreover, this approach is not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future proof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nstead of designing layouts for specific dimensions, we should design them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adapt to anything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we have all the tools to do this right within CSS.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Sometimes, this means offering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different layouts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based upon a device’s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screen size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 times, it means changing some of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functionality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your website based upon whether the user has a mouse or a touch-screen.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As designers, we need to anticipate all the different ways that our users might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access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our website.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might be through mobile phones, phablets, tablets, desktops, game consoles, televisions, wearables …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 amt="70000"/>
          </a:blip>
          <a:srcRect b="0" l="27947" r="15017" t="0"/>
          <a:stretch/>
        </p:blipFill>
        <p:spPr>
          <a:xfrm>
            <a:off x="4556075" y="0"/>
            <a:ext cx="45879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 rotWithShape="1">
          <a:blip r:embed="rId4">
            <a:alphaModFix amt="60000"/>
          </a:blip>
          <a:srcRect b="0" l="29117" r="24523" t="0"/>
          <a:stretch/>
        </p:blipFill>
        <p:spPr>
          <a:xfrm>
            <a:off x="0" y="0"/>
            <a:ext cx="4556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421250" y="2096100"/>
            <a:ext cx="63015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… or certain kitchen appliances.</a:t>
            </a:r>
            <a:endParaRPr sz="30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Requirements</a:t>
            </a:r>
            <a:endParaRPr sz="6000"/>
          </a:p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reddit.com/r/toasterrights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Responsive web design 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recommended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rewarded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by Google.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