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9414f6d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9414f6d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9414f6d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9414f6d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414f6d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414f6d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414f6d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414f6d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414f6d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414f6d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9414f6d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9414f6d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414f6d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9414f6d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9414f6d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9414f6d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414f6d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414f6d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All media queries are resolved as either ‘true’ or ‘false’.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cdb95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cdb95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414f6d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414f6d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9414f6dd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9414f6dd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c02660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3c02660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9414f6dd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9414f6dd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9414f6dd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9414f6dd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414f6d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414f6d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414f6dd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414f6dd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9414f6d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9414f6d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cdb956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cdb956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414f6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414f6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414f6d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414f6d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414f6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414f6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9414f6d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9414f6d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s.statcounter.com/platform-market-share/desktop-mobile-tablet" TargetMode="External"/><Relationship Id="rId4" Type="http://schemas.openxmlformats.org/officeDocument/2006/relationships/hyperlink" Target="https://css-tricks.com/a-complete-guide-to-css-media-quer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Queries &amp; Mobile First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we design for desktops first and use all the fancy bells and whistles that we cannot use on mobile devices*, then we are using a ‘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graceful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degradation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’ approach.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ex. hover states, certain animations, certain scripts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 a ‘graceful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degradation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’ approach, we are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stripping away features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as we work our way down to the smallest view.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usually results in an amazing desktop version that cannot be adopted for mobile devices unless a lot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ideas are sacrificed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mobile version then feels like a watered-down version or an afterthought.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if we design 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mobile view first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then work our way up to larger views, we use a ’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progressive advancement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‘ approach.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 mobile experience is our starting point, we begin our design process by making sure that everything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lean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neat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snappy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starting with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more restrictions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make sure that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every view is practical and functional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before adding stylistic flourishes.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with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media queries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can make sure that our designs our adaptable to larger screen sizes.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Media Queries</a:t>
            </a:r>
            <a:endParaRPr sz="6000"/>
          </a:p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Yes, question for Mr. Browser?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media query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introduces a bit of formal programming logic to CSS.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checks to see whether or not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condition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met.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Media queries ask our browser, is (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this thing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 currently happening?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yes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apply these style rules.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no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ignore these style rules.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Before we dive in today,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et’s do a quick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review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of the time, we’re going to use media queries to check if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viewport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certain size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it is, we can change up the layout.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not, all the rules outside of the query will still apply.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look at an example and pick apart the query.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/>
          <p:nvPr/>
        </p:nvSpPr>
        <p:spPr>
          <a:xfrm>
            <a:off x="486600" y="2054525"/>
            <a:ext cx="8170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conditional styles go here */</a:t>
            </a:r>
            <a:endParaRPr sz="30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6"/>
          <p:cNvSpPr txBox="1"/>
          <p:nvPr/>
        </p:nvSpPr>
        <p:spPr>
          <a:xfrm>
            <a:off x="747996" y="1380475"/>
            <a:ext cx="10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705D"/>
                </a:solidFill>
                <a:latin typeface="Nixie One"/>
                <a:ea typeface="Nixie One"/>
                <a:cs typeface="Nixie One"/>
                <a:sym typeface="Nixie One"/>
              </a:rPr>
              <a:t>at-rule</a:t>
            </a:r>
            <a:endParaRPr>
              <a:solidFill>
                <a:srgbClr val="74705D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2" name="Google Shape;212;p46"/>
          <p:cNvSpPr txBox="1"/>
          <p:nvPr/>
        </p:nvSpPr>
        <p:spPr>
          <a:xfrm>
            <a:off x="1888376" y="1380475"/>
            <a:ext cx="15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705D"/>
                </a:solidFill>
                <a:latin typeface="Nixie One"/>
                <a:ea typeface="Nixie One"/>
                <a:cs typeface="Nixie One"/>
                <a:sym typeface="Nixie One"/>
              </a:rPr>
              <a:t>media type</a:t>
            </a:r>
            <a:endParaRPr>
              <a:solidFill>
                <a:srgbClr val="74705D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3234375" y="1380475"/>
            <a:ext cx="11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705D"/>
                </a:solidFill>
                <a:latin typeface="Nixie One"/>
                <a:ea typeface="Nixie One"/>
                <a:cs typeface="Nixie One"/>
                <a:sym typeface="Nixie One"/>
              </a:rPr>
              <a:t>operator</a:t>
            </a:r>
            <a:endParaRPr>
              <a:solidFill>
                <a:srgbClr val="74705D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981850" y="1380475"/>
            <a:ext cx="24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705D"/>
                </a:solidFill>
                <a:latin typeface="Nixie One"/>
                <a:ea typeface="Nixie One"/>
                <a:cs typeface="Nixie One"/>
                <a:sym typeface="Nixie One"/>
              </a:rPr>
              <a:t>media feature</a:t>
            </a:r>
            <a:endParaRPr>
              <a:solidFill>
                <a:srgbClr val="74705D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646050" y="1017975"/>
            <a:ext cx="7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screen and (</a:t>
            </a:r>
            <a:r>
              <a:rPr i="1"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: 320px)</a:t>
            </a:r>
            <a:endParaRPr sz="30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646050" y="1872225"/>
            <a:ext cx="7851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There are many CSS at-rules. This one says that we want to use a media query. 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This one is a nested rule, meaning that there is more CSS inside of it. This CSS may be applied or ignored.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/>
        </p:nvSpPr>
        <p:spPr>
          <a:xfrm>
            <a:off x="646050" y="1017975"/>
            <a:ext cx="7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i="1"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: 320px)</a:t>
            </a:r>
            <a:endParaRPr sz="30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646050" y="1872225"/>
            <a:ext cx="7851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This is the media type that we’re targeting. We’re going to ask something about the user’s screen.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This gets ignored by devices like smart assistants, or if the user is looking at a print preview.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646050" y="593025"/>
            <a:ext cx="7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@media screen 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: 320px)</a:t>
            </a:r>
            <a:endParaRPr sz="30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646050" y="1447275"/>
            <a:ext cx="7851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This is a logical operator. We can use: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endParaRPr sz="2400">
              <a:solidFill>
                <a:srgbClr val="ECEFF1"/>
              </a:solidFill>
              <a:highlight>
                <a:srgbClr val="E3247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all conditions must be met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ECEFF1"/>
              </a:solidFill>
              <a:highlight>
                <a:srgbClr val="E3247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allows multiple queries; 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any condition must be met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endParaRPr sz="2400">
              <a:solidFill>
                <a:srgbClr val="ECEFF1"/>
              </a:solidFill>
              <a:highlight>
                <a:srgbClr val="E3247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condition must not be met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/>
        </p:nvSpPr>
        <p:spPr>
          <a:xfrm>
            <a:off x="646050" y="593025"/>
            <a:ext cx="7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@media screen and 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50"/>
          <p:cNvSpPr txBox="1"/>
          <p:nvPr/>
        </p:nvSpPr>
        <p:spPr>
          <a:xfrm>
            <a:off x="646050" y="1447275"/>
            <a:ext cx="7851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This is the </a:t>
            </a: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Avenir"/>
                <a:ea typeface="Avenir"/>
                <a:cs typeface="Avenir"/>
                <a:sym typeface="Avenir"/>
              </a:rPr>
              <a:t>condition</a:t>
            </a: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 that must be met. There is 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Avenir"/>
                <a:ea typeface="Avenir"/>
                <a:cs typeface="Avenir"/>
                <a:sym typeface="Avenir"/>
              </a:rPr>
              <a:t>no </a:t>
            </a:r>
            <a:r>
              <a:rPr lang="en-GB" sz="2400">
                <a:solidFill>
                  <a:srgbClr val="ECEFF1"/>
                </a:solidFill>
                <a:highlight>
                  <a:srgbClr val="E32472"/>
                </a:highlight>
                <a:latin typeface="Avenir"/>
                <a:ea typeface="Avenir"/>
                <a:cs typeface="Avenir"/>
                <a:sym typeface="Avenir"/>
              </a:rPr>
              <a:t>semicolon</a:t>
            </a: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 because a semicolon is a terminator and 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we do not want to end things on this line.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We can check to see if the screen is a certain width or height. If it’s a mobile device, we can also check to see if it’s being held in a landscape or portrait orientation. </a:t>
            </a:r>
            <a:endParaRPr sz="24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Desktop vs Mobile vs Tablet Market Share Worldwide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gs.statcounter.com/platform-market-share/desktop-mobile-tablet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Tricks: A Complete Guide to CSS Media Queries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https://css-tricks.com/a-complete-guide-to-css-media-queries/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903600" y="1018138"/>
            <a:ext cx="73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makes a website </a:t>
            </a:r>
            <a:r>
              <a:rPr b="1"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responsive</a:t>
            </a: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903600" y="2076613"/>
            <a:ext cx="73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must have a fluid layout.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903600" y="2777738"/>
            <a:ext cx="73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needs flexible images.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903600" y="3478863"/>
            <a:ext cx="73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should use media queries.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almost everything we’ve made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has been for a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desktop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view.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now that we’re delving into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responsive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need to think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mobile first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we need to think about how our designs will look on narrow or mobile devices </a:t>
            </a:r>
            <a:r>
              <a:rPr i="1"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designing for the desktop.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Part of the reason why is that worldwide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mobile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internet usage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surpassed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desktop usage in 2016.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an even larger part of the reason is trying to make the mobile experience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equivalent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desktop experience.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Mobile First</a:t>
            </a:r>
            <a:endParaRPr sz="6000"/>
          </a:p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Sure, this is a valid approach, 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toasters will always be first in my heart.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