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03096a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a03096a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a03096a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a03096a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a03096a3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a03096a3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9a43cc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9a43cc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a03096a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a03096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a03096a3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a03096a3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03096a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a03096a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a03096a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a03096a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a03096a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a03096a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03096a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03096a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03096a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a03096a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pen.io/eubhawatson/pen/ExNjVRz?editors=110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inkedin.com/learning/css-layouts-from-float-to-flexbox-and-grid/the-order-property?u=210951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Property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the default value is 0, you can use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negative numbers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put other flex items ahead of the first flex item to appear in the HTML.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combine the order property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pseudo-class selectors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jazz up a layout without having to apply classes to all of your flex items.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codepen.io/eubhawatson/pen/ExNjVRz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Further Reading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CSS Layouts: From Float to Flexbox to Grid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3.5 The order property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https://www.linkedin.com/learning/css-layouts-from-float-to-flexbox-and-grid/the-order-property?u=2109516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Sometimes, we can all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use a little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order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because the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property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can only be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applied to flex items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it’s a pretty exclusive club.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property lets us change the layout order of flex items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without changing the HTML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we do not have to sacrifice the logical order of our content for the sake of layout.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It’s also helpful if we are designing for a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different view inside of a media query because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changing the HTML might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break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previously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defined layouts.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With the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property, we only have to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change the CSS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order value is defined by a single integer.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default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all flex items have an order value of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0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all flex items have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same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value, they will appear in same order that they appear in the HTML.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if you assign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different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value to a flex item, the flex container will lay out all of its items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starting with the lowest number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