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niuse.com/woff2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b8aa758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b8aa758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WOFF2 is starting to get more support from modern browsers.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https://caniuse.com/woff2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8aa7584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8aa758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b8aa758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b8aa758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8aa758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8aa758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b8aa7584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b8aa758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b8aa7584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b8aa7584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8aa758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8aa758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b8aa758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b8aa758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89a43cc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89a43cc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In your @font-face rule, you can honestly call your font-family anything that you want (just not ‘late-to-dinner’).</a:t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b8aa758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b8aa758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2565b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2565b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9a43cc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9a43cc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a6d4a99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a6d4a99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8aa75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8aa75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a6d4a99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a6d4a99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8aa758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8aa758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b8aa7584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b8aa758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b8aa758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b8aa758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8aa758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8aa758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A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ss-tricks.com/snippets/css/using-font-face/" TargetMode="External"/><Relationship Id="rId4" Type="http://schemas.openxmlformats.org/officeDocument/2006/relationships/hyperlink" Target="https://developer.mozilla.org/en-US/docs/Web/CSS/@font-fa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DMIT 1530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Web Fonts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WOFF2 (Web Open Font Format 2.0)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file type supports font licensing metadata and offers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better compression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compared to WOFF.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whenever possible, WOFF or  WOFF2 files are the way to go.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what about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licensing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You must always make sure that you have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license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to use the font file for your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intended purpose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Personal projects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are generally not associated with a business and do not generate any revenue. This often includes school projects.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Most font licenses allow personal use, but sometimes require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attribution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(i.e. credit).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Commercial projects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include advertisements,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online shops or catalogues, or anything that might be associated with a business.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use a font in a commercial project, you will often need to pay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licensing fee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Using Web Fonts</a:t>
            </a:r>
            <a:endParaRPr sz="6000"/>
          </a:p>
        </p:txBody>
      </p:sp>
      <p:sp>
        <p:nvSpPr>
          <p:cNvPr id="127" name="Google Shape;12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Onto less boring boring bits.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 use web fonts, you must include the font files in your framework folder.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They should be in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same directory as your stylesheets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Next, you will need to a write a </a:t>
            </a:r>
            <a:r>
              <a:rPr lang="en-GB" sz="240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@font-face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rule.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rule tells the browser to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download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necessary font file(s) and to use it whenever it’s mentioned in the CSS.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92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220850" y="1066350"/>
            <a:ext cx="67023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@font-face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'MyWebFont'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url('webfont.woff2') format('woff2'),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	url('webfont.woff') format('woff');</a:t>
            </a:r>
            <a:b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'MyWebFont'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Fallback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4DD0E1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24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@font-face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rule should be at the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very top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of your CSS.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Alternatively, you may include it in a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separate stylesheet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load it immediately after your reset.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was news to me,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but it turns out that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Google isn’t the </a:t>
            </a:r>
            <a:r>
              <a:rPr lang="en-GB" sz="30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only</a:t>
            </a:r>
            <a:endParaRPr sz="30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entity on the web.</a:t>
            </a:r>
            <a:endParaRPr sz="30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Further Reading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CSS Tricks: Using @font-face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https://css-tricks.com/snippets/css/using-font-face/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MDN: @font-face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https://developer.mozilla.org/en-US/docs/Web/CSS/@font-face</a:t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And when it comes to using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web fonts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we aren’t entirely reliant upon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Google Fonts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Other font services include Adobe Fonts, DaFont,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Font Awesome, and Font Squirrel.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these repositories often offer little more than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font files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and leave the rest up to you.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Let’s take a look at what ‘the rest’ entails.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File Formats &amp; Licensing</a:t>
            </a:r>
            <a:endParaRPr sz="6000"/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the boring bits that have nothing to do with code (but that you most certainly have to square away before you can code).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If you download a custom font, you may run into any of the following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font file formats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TTF (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Truetype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 Fonts)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older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yet common file format. Fonts in this format may be unreliable for publishing and cumbersome for the web, as they require separate files for italics, boldening, and so forth.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OTF (Open Type Format)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While this font format is recommended for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print projects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whenever possible (as it supports extended ligatures etc.), it is not currently recommended for the web.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WOFF (Web Open Font Format)</a:t>
            </a:r>
            <a:endParaRPr sz="2400">
              <a:solidFill>
                <a:srgbClr val="FFA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format is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recommended for the web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It is compressed, which means that it has a lower impact on </a:t>
            </a:r>
            <a:r>
              <a:rPr lang="en-GB" sz="2400">
                <a:solidFill>
                  <a:srgbClr val="FFA000"/>
                </a:solidFill>
                <a:latin typeface="Avenir"/>
                <a:ea typeface="Avenir"/>
                <a:cs typeface="Avenir"/>
                <a:sym typeface="Avenir"/>
              </a:rPr>
              <a:t>load speeds</a:t>
            </a: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browsers currently support WOFFs. 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