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c3413024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c3413024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c3413024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c3413024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c3413024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c3413024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c3413024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c3413024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c3413024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c3413024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c3413024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c3413024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c3413024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c3413024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c3413024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c3413024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c3413024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c3413024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c3413024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c3413024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a2565be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a2565be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c3413024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c3413024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9503ba6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9503ba6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b8aa758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b8aa758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b8aa7584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b8aa7584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c3413024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c3413024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3413024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c3413024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c3413024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c3413024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c341302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c341302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c3413024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c3413024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A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DMIT 1530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Flex-Grow, Flex-Shrink, &amp; Flex-Basis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>
            <a:off x="2311950" y="588450"/>
            <a:ext cx="45201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A6E22C"/>
                </a:solidFill>
                <a:latin typeface="Consolas"/>
                <a:ea typeface="Consolas"/>
                <a:cs typeface="Consolas"/>
                <a:sym typeface="Consolas"/>
              </a:rPr>
              <a:t>.item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/* This is the default value. */</a:t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flex-shrink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8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A6E22C"/>
                </a:solidFill>
                <a:latin typeface="Consolas"/>
                <a:ea typeface="Consolas"/>
                <a:cs typeface="Consolas"/>
                <a:sym typeface="Consolas"/>
              </a:rPr>
              <a:t>.item-2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/* If there isn’t enough room, .item-2 will become smaller than .item. */</a:t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flex-shrink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8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For this to work, you may need to set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flex-basis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first.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258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flex-basis</a:t>
            </a:r>
            <a:endParaRPr sz="3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flex-basis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sets the starting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width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for any flex-item.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While it’s similar to the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property, it will work whether the flex-item is in a row or a columns.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/>
        </p:nvSpPr>
        <p:spPr>
          <a:xfrm>
            <a:off x="2311950" y="588450"/>
            <a:ext cx="4520100" cy="3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A6E22C"/>
                </a:solidFill>
                <a:latin typeface="Consolas"/>
                <a:ea typeface="Consolas"/>
                <a:cs typeface="Consolas"/>
                <a:sym typeface="Consolas"/>
              </a:rPr>
              <a:t>.item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	/* Specify &lt;'width'&gt; */</a:t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flex-basis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8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flex-basis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flex-basis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3247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/* Intrinsic sizing keywords */</a:t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flex-basis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fill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flex-basis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max-content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flex-basis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min-content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flex-basis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fit-content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E3247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258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flex</a:t>
            </a:r>
            <a:endParaRPr sz="3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the shorthand property for all three. It looks like the following: 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455A64"/>
                </a:solidFill>
                <a:latin typeface="Consolas"/>
                <a:ea typeface="Consolas"/>
                <a:cs typeface="Consolas"/>
                <a:sym typeface="Consolas"/>
              </a:rPr>
              <a:t>selector {</a:t>
            </a:r>
            <a:endParaRPr sz="1800">
              <a:solidFill>
                <a:srgbClr val="455A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rgbClr val="455A64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lang="en-GB" sz="1800">
                <a:solidFill>
                  <a:srgbClr val="455A64"/>
                </a:solidFill>
                <a:latin typeface="Consolas"/>
                <a:ea typeface="Consolas"/>
                <a:cs typeface="Consolas"/>
                <a:sym typeface="Consolas"/>
              </a:rPr>
              <a:t>: flex-grow flex-shrink flex-basis;</a:t>
            </a:r>
            <a:endParaRPr sz="1800">
              <a:solidFill>
                <a:srgbClr val="455A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55A6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455A64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You can use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with one, two, or three values.</a:t>
            </a:r>
            <a:endParaRPr sz="2400">
              <a:solidFill>
                <a:srgbClr val="455A64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one value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flex: 2;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the same as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flex: 2 1 0;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two values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first value will be used to set flex-grow; the next value will be either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flex-shrink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or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flex-basis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depending upon whether or not there is a unit.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We’ve looked at pretty much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all the properties we can use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for </a:t>
            </a:r>
            <a:r>
              <a:rPr lang="en-GB" sz="30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flex containers</a:t>
            </a: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three values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Three values will be interpreted as: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9144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2400"/>
              <a:buFont typeface="Avenir"/>
              <a:buAutoNum type="arabicPeriod"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 positive integer for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flex-grow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9144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2400"/>
              <a:buFont typeface="Avenir"/>
              <a:buAutoNum type="arabicPeriod"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 positive integer for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flex-shrink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9144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2400"/>
              <a:buFont typeface="Avenir"/>
              <a:buAutoNum type="arabicPeriod"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width for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flex-basis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/>
        </p:nvSpPr>
        <p:spPr>
          <a:xfrm>
            <a:off x="2170200" y="1863000"/>
            <a:ext cx="48036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A6E22C"/>
                </a:solidFill>
                <a:latin typeface="Consolas"/>
                <a:ea typeface="Consolas"/>
                <a:cs typeface="Consolas"/>
                <a:sym typeface="Consolas"/>
              </a:rPr>
              <a:t>.item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/* Think of it this way … */</a:t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8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[max] [min] [ideal size]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But let’s not neglect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flex items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Today, we’re going to cover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three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different properties that we can set for flex items,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as well as their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shorthand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property.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258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flex-grow</a:t>
            </a:r>
            <a:endParaRPr sz="3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By default, a flex item only takes up the amount of space that it needs, as dictated by its content.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flex-grow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allows a flex item to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expand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in order to take up more space than it needs.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Once you set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flex-grow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for an item, it will expand to fill the remainder of the container.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you set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flex-grow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for another item, they will proportionately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share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the space, based upon the values you use.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2311950" y="588450"/>
            <a:ext cx="4520100" cy="3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A6E22C"/>
                </a:solidFill>
                <a:latin typeface="Consolas"/>
                <a:ea typeface="Consolas"/>
                <a:cs typeface="Consolas"/>
                <a:sym typeface="Consolas"/>
              </a:rPr>
              <a:t>.item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/* .item will take up one-third of the available space. */</a:t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flex-grow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8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A6E22C"/>
                </a:solidFill>
                <a:latin typeface="Consolas"/>
                <a:ea typeface="Consolas"/>
                <a:cs typeface="Consolas"/>
                <a:sym typeface="Consolas"/>
              </a:rPr>
              <a:t>.item-2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/* .item-2 will take up two-thirds of the available space. */</a:t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flex-grow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8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258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flex-shrink</a:t>
            </a:r>
            <a:endParaRPr sz="3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flex-shrink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the opposite. It allows you to set which items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shrink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when there isn’t enough space for everything.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