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xesslab.com/switches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eca1e838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eca1e838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ecb56350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ecb56350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Switches are not of the Nintendo variety, but pretty sweet nonetheless.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https://axesslab.com/switches/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ecb56350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ecb56350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ecb56350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ecb56350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ecb56350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ecb56350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c3413024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c3413024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ecb5635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ecb5635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ecb56350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ecb56350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Elements like &lt;button&gt; or &lt;input&gt; already have this by default.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cb56350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cb56350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ecb56350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ecb56350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2565b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2565b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ecb56350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ecb56350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ecb56350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ecb56350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ecb56350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ecb56350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ecb56350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ecb56350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ecb56350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ecb56350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eca1e838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eca1e838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b8aa758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b8aa758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commonly, it’s used for scrolling, clicking and dragging, and highlighting.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eca1e83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eca1e83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keyboard shortcuts (copy, paste, select all, opening a new tab, hopping to address bar), tabbing through a web form, using spotlight search (on macOS) …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ca1e838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ca1e838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the inputs are replaced with touch inputs, whether via a software keyboard or through tapping / swiping / pinching / etc.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eca1e83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eca1e83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eca1e838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eca1e838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it was a preference or a habit, you might be a little frustrated. You might leave.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it was a necessity, you wouldn’t be allowed to access the content at all.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eca1e838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eca1e838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ecb563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ecb563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w3.org/TR/UNDERSTANDING-WCAG20/navigation-mechanisms-focus-visible.html" TargetMode="External"/><Relationship Id="rId4" Type="http://schemas.openxmlformats.org/officeDocument/2006/relationships/hyperlink" Target="https://usability.yale.edu/web-accessibility/articles/focus-keyboard-operability" TargetMode="External"/><Relationship Id="rId5" Type="http://schemas.openxmlformats.org/officeDocument/2006/relationships/hyperlink" Target="https://web.dev/accessibl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DMIT 1530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Accessibility &amp; :focus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By using semantic markup, headings and landmarks, labels, and text alternatives, you’re already doing a lot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for accessibility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Our next goal is to make sure that our website is operable by devices like keyboards and switches.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People who use these devices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‘tab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through’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our content and interactive elements.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means that, first and foremost, our DOM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should be in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logical order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Next, we need to make sure that any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hidden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elements (like headings we don’t want to see) are either: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AutoNum type="arabicPeriod"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positioned off-screen; or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AutoNum type="arabicPeriod"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hidden with the visibility property.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can’t use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display: none;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to hide something if we still want it to be picked up by screen readers.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/>
        </p:nvSpPr>
        <p:spPr>
          <a:xfrm>
            <a:off x="2013750" y="588450"/>
            <a:ext cx="5116500" cy="3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A6E22C"/>
                </a:solidFill>
                <a:latin typeface="Consolas"/>
                <a:ea typeface="Consolas"/>
                <a:cs typeface="Consolas"/>
                <a:sym typeface="Consolas"/>
              </a:rPr>
              <a:t>.hidden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absolute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-9999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-9999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This makes it so that, under normal circumstances, the user will never see content with this class. 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We’ll learn more about positioning in our next lesson. */</a:t>
            </a:r>
            <a:endParaRPr sz="1800">
              <a:solidFill>
                <a:srgbClr val="E3247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/>
        </p:nvSpPr>
        <p:spPr>
          <a:xfrm>
            <a:off x="2013750" y="907050"/>
            <a:ext cx="51165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A6E22C"/>
                </a:solidFill>
                <a:latin typeface="Consolas"/>
                <a:ea typeface="Consolas"/>
                <a:cs typeface="Consolas"/>
                <a:sym typeface="Consolas"/>
              </a:rPr>
              <a:t>.visibility-hidden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visibility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hidden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This is an alternative (and very easy!) way to hide something. 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However, the element will still take up space and may affect the layout. */</a:t>
            </a:r>
            <a:endParaRPr sz="1800">
              <a:solidFill>
                <a:srgbClr val="E3247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Next, we should make sure that any custom interactive components have a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tabindex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attribute.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lets users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focus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on it using their tab key.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And, hey, what is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focus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anyway?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Focus refers to which interactive element on the screen can receive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input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from the keyboard.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can include text fields or text areas, but also things like checkboxes, buttons, and links.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Call me presumptuous,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you’ve already been awake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and </a:t>
            </a:r>
            <a:r>
              <a:rPr lang="en-GB" sz="30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browsing</a:t>
            </a: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for a wee while today.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need to make sure that there is always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some indication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which element is selected at any time.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can do this by using the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:focus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pseudo-class.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/>
        </p:nvSpPr>
        <p:spPr>
          <a:xfrm>
            <a:off x="2013750" y="588450"/>
            <a:ext cx="51165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GB" sz="1800">
                <a:solidFill>
                  <a:srgbClr val="A6E22C"/>
                </a:solidFill>
                <a:latin typeface="Consolas"/>
                <a:ea typeface="Consolas"/>
                <a:cs typeface="Consolas"/>
                <a:sym typeface="Consolas"/>
              </a:rPr>
              <a:t>.menu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:focus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outline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red dashed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You should never, ever have the following in your CSS: 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:focus { outline: none; }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This is bad (and if you use it, you should feel bad).</a:t>
            </a: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800">
              <a:solidFill>
                <a:srgbClr val="E3247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 should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never remove </a:t>
            </a:r>
            <a:r>
              <a:rPr lang="en-GB" sz="24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:focus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from your elements. This would be akin to getting rid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of your cursor.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Finally, when we’re designing for accessibility, we should use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relative units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whenever possible and make sure that our text is large enough and legible.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should also do things like make sure that our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tap targets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are accessible (large enough for fingers), or make sure that there’s enough tonal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contrast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to make sense of things.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References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W3C: Focus Visible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https://www.w3.org/TR/UNDERSTANDING-WCAG20/navigation-mechanisms-focus-visible.html</a:t>
            </a:r>
            <a:endParaRPr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Yale University: Focus &amp; Keyboard Operability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https://usability.yale.edu/web-accessibility/articles/focus-keyboard-operability</a:t>
            </a:r>
            <a:endParaRPr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web.dev: Accessible to all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5"/>
              </a:rPr>
              <a:t>https://web.dev/accessible/</a:t>
            </a:r>
            <a:endParaRPr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And, while you were browsing, did you keep track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of how many times you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used your mouse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?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Specifically, what did you use your mouse for?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Were there any times that you could have used your mouse, but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used your keyboard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instead?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you were using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mobile device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at any point, chances are that you weren’t using either.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Now, were any of your input choices: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AutoNum type="alphaUcPeriod"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preferences;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AutoNum type="alphaUcPeriod"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habits; or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AutoNum type="alphaUcPeriod"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necessities?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What would happen if, through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poor design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you weren’t allowed to use your choice of input?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making sure our websites are accessible sounds like a lot of work.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And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 who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benefits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from it, anyway?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Designing</a:t>
            </a:r>
            <a:r>
              <a:rPr lang="en-GB" sz="6000"/>
              <a:t> for Everyone</a:t>
            </a:r>
            <a:endParaRPr sz="6000"/>
          </a:p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 it’s everyone. Everyone benefits.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