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faa1125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faa1125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faa1125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faa1125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faa1125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faa1125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aa1125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faa1125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faa1125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faa1125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faa1125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faa1125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aa1125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aa1125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faa1125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faa1125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faa1125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faa1125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aa1125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faa1125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faa1125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faa1125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faa1125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faa1125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faa1125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faa1125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faa1125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faa1125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faa11254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faa1125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faa1125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faa1125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faa1125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faa1125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aa11254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faa1125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faa1125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faa1125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faa11254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faa11254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8aa75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8aa75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faa1125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faa1125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faa11254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faa11254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faa1125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faa1125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faa1125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faa1125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faa11254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faa1125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faa1125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faa1125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aa11254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aa11254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faa11254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faa11254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faa11254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faa11254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faa112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faa112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faa1125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faa1125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faa1125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faa1125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cb563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cb563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faa1125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faa1125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aa1125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aa1125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Positioning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We’ll look at five different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values: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static | relative | absolute | fixed | sticky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2816850" y="2202300"/>
            <a:ext cx="35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static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one isn’t anything to write home about because it’s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default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all HTML elements.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an element is set to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then it just follows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regular document flow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2013750" y="1544250"/>
            <a:ext cx="5116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.element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There’s nothing to see here but a plain ol’ default declaration.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2816850" y="2202300"/>
            <a:ext cx="35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relative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Other than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only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position value that keeps the element in the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normal document flow.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2013750" y="1544250"/>
            <a:ext cx="5116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.element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won’t look a whole lot different from the norm.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doesn’t pull an element out of the flow, turning it on isn’t enough to make a noticeable difference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— 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 need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special offset properties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that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!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We’ll look at four different properties: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Consolas"/>
              <a:buAutoNum type="arabicPeriod"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Consolas"/>
              <a:buAutoNum type="arabicPeriod"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Consolas"/>
              <a:buAutoNum type="arabicPeriod"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Consolas"/>
              <a:buAutoNum type="arabicPeriod"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short, these let us tell the browser in which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direction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how far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we want to push the box.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Remember how 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floats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were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based upon old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print layouts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…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since we’re on the web,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there’s usually a better way?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2013750" y="1066350"/>
            <a:ext cx="51165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.element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Great! This will move the box 10px from the top and 10px from the left of its original location.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Keep in mind that it works like margins or padding.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example, if I add 10em to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then the box will move 10em downwards from its initial position.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2816850" y="2202300"/>
            <a:ext cx="35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absolute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Elements with an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value are removed from the document flow.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of the other elements will now behave as if it doesn’t exist.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2013750" y="1066350"/>
            <a:ext cx="51165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.element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will be positioned starting at the top left of the parent element, then nudged around from there.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Absolute positioned elements will always be relative to the closest positioned ancestor/parent; if there isn’t one, 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be used instead.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2816850" y="2202300"/>
            <a:ext cx="35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fixed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Similar to absolute positioned 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lements, things with a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value are also removed from the document flow.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positioning is only relative to &lt;html&gt; and nothing else.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is not affected by scrolling, which means the element will always be in the viewport no matter what.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/>
        </p:nvSpPr>
        <p:spPr>
          <a:xfrm>
            <a:off x="2013750" y="1384950"/>
            <a:ext cx="5116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.element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will be positioned at the very tippy top of the viewport.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a similar deal with the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property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/>
        </p:nvSpPr>
        <p:spPr>
          <a:xfrm>
            <a:off x="2816850" y="2202300"/>
            <a:ext cx="35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sticky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sticky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 stays in its initial position until the user scrolls; then, it will stick to either the top or bottom of the viewport.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can be handy for a navigation* that always stays in view.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or an annoying beg notice, or some notification about cookies and European laws, or an autoplay video ...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/>
        </p:nvSpPr>
        <p:spPr>
          <a:xfrm>
            <a:off x="2013750" y="1384950"/>
            <a:ext cx="51165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.element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sticky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will create a sticky nav that stays at the top of the viewport when the user scrolls.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/>
        </p:nvSpPr>
        <p:spPr>
          <a:xfrm>
            <a:off x="2816850" y="2202300"/>
            <a:ext cx="35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z-index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While we can position things horizontally and vertically, there’s also the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allows elements to stack on top of each other in layers. Sometimes, this means they will overlap or obscure each other from view.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the stacking order is set to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determined by each element’s order in the HTML.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/>
          <p:nvPr/>
        </p:nvSpPr>
        <p:spPr>
          <a:xfrm>
            <a:off x="705150" y="1160850"/>
            <a:ext cx="77337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bigger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z-index value sends an element to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front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smaller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z-index value sends an element to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back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we’re designing for as many devices as possible, we should lean into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intrinsic design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practices and not worry too much about </a:t>
            </a:r>
            <a:r>
              <a:rPr i="1"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exactly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where something appears on the screen.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even though you should use the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sparingly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there are just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 times when it’s the best way to solve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a specific layout.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talk about how to use 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Positioning</a:t>
            </a:r>
            <a:endParaRPr sz="6000"/>
          </a:p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 lets us change where something appears on a page.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More specifically, it allows us to arrange an element relative to: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1. its current position within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document flow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2. its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containing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element; or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3. the browser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viewport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