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82"/>
      </p:cViewPr>
      <p:guideLst>
        <p:guide orient="horz" pos="2160"/>
        <p:guide pos="2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3C8CD-1D5A-E1F9-AB15-D458FA567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3E06F-DB84-5F8B-3CED-3FFCC72F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357EB-8BEF-D77B-195A-E999E626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2917F-D768-B54C-FAA1-343D2BD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AD146-0045-DFE7-9914-AB05ABCA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6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6720-E92E-FF7E-FE4F-1C39880D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DACE46-F118-F34A-3AB4-2F21FF3A5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12576-546A-429B-E75F-AC1C3715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C47898-0C46-45FB-53B8-F038E26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D7D87-B2C8-B74E-B967-DB2610D2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64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0326C2-384D-C89C-090C-BC7A8640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4A0B3-7951-CA98-23B7-366B9DDD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DB573-1255-DAC8-C5F1-DB783D9A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0F83C-7D02-F75B-5D0F-A7F8D6CD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D7578B-CDFB-FB33-A292-1D0206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1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4417E-E3BB-C7C0-A03D-5FA4DE82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CA047-0CEA-C9F0-8F13-10F803E5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720023-B424-27E7-0F0B-E5C63B91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42155-AB44-5339-F4CD-CC65D04D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3D5EB-C708-4B65-E3CB-910C5C6F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0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9DC0-3BFF-36BA-3F89-60F1A928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90A8C-6770-5B8A-82CF-F8070DFE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145ED-528B-1453-F1D0-FA467E00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C0F95-86A9-ADB5-CBC1-4EA08F6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A51EC-2DED-F260-3B72-ACE3F0C3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19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E3963-E928-777A-7159-0C51409C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37AB1-FCB6-2A6A-05AA-37F6CBDE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0F24D-1E85-34EC-A652-626AC3CBB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A30BA-B35A-944C-1E11-7CFCEF70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13886-E5E1-658E-FF5C-01C17DC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05A3F1-F070-AFB5-2E50-3D7E8660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0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92C9E-FA68-C64A-E922-9FC3EC61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97F06-A79F-20BD-9047-44AAB671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CF381-7F44-BA91-AA25-8640F6C0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3799C9-4A4E-F432-3C0B-38E5C4A36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094C30-4C4F-2292-A70A-03351F8D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4381C2-1E16-916B-F819-0904F373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D17A49-1E63-3DC0-C93F-0DBE234B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43F987-DF0A-3D89-8940-C505D802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7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E9236-CC33-52BB-390C-B0328D88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0693EA-EE90-B0FC-B5DF-F81D650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8349C0-C654-E86C-B2FE-D675BC5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9312ED-1B51-E826-D89E-4D7888FD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3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4C5D1A-505F-F904-410A-EB640CB6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B9F712-2579-9FF3-6B85-C6EC7ADE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BC47A-24AE-3E16-A899-BB0D7560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94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688D6-EE52-14CA-18C0-151BA8A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E1712-B3FD-564B-A1E1-0259B760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B2AEE1-1056-432F-6712-A13977AA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4E7D2-6AC1-1851-20E4-AA893EA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D8CA4-DFBF-4B13-7B49-895FF008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C16732-59AD-7821-89B6-E50BF62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0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78A9B-2C47-D973-D598-D4935081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A21B1D-0666-DC0F-2098-0218E328B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C685C2-7AA9-9965-2E78-D24D6B178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11BDF-65F8-185D-085F-0FC9B7A4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10AA3-8486-2982-CF66-3FB06921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BC34CC-B34B-6C31-0031-818294FF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7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504CFE-4A3A-A302-1CF7-0AAA5811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AC8D-C0D3-E2B8-5AAD-4BA35060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68594F-A5DE-EAFB-BCCE-309E083A8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7FB2-3246-4C3D-A289-37C921884948}" type="datetimeFigureOut">
              <a:rPr lang="es-MX" smtClean="0"/>
              <a:t>30/10/2022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9A848-BFE4-808B-CC5A-DAAC47601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3EE-D06F-5123-EE35-8B0D78E90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FFFC-7897-4C53-9706-90DF57A2D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59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17E9A1-2E8F-A70A-788B-A71DCB6BCB2A}"/>
              </a:ext>
            </a:extLst>
          </p:cNvPr>
          <p:cNvSpPr txBox="1"/>
          <p:nvPr/>
        </p:nvSpPr>
        <p:spPr>
          <a:xfrm>
            <a:off x="3453319" y="1037284"/>
            <a:ext cx="66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Montserrat SemiBold" panose="00000700000000000000" pitchFamily="2" charset="0"/>
              </a:rPr>
              <a:t>ICE</a:t>
            </a: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B69BEC32-3820-3557-7F1C-F7B7AEFA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19" y="1020088"/>
            <a:ext cx="360000" cy="360000"/>
          </a:xfrm>
          <a:prstGeom prst="rect">
            <a:avLst/>
          </a:prstGeom>
        </p:spPr>
      </p:pic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A8AC7BD-4950-7836-3B31-6C96F6B6778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309197" y="1344209"/>
            <a:ext cx="263886" cy="3356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548F920D-0CC1-A6EF-7D9E-9CEF887267D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755" y="1775651"/>
            <a:ext cx="1106459" cy="315331"/>
          </a:xfrm>
          <a:prstGeom prst="bentConnector3">
            <a:avLst>
              <a:gd name="adj1" fmla="val 9956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3FF7E6-FCC5-7120-ED2E-D0CF40A4B3CC}"/>
              </a:ext>
            </a:extLst>
          </p:cNvPr>
          <p:cNvSpPr txBox="1"/>
          <p:nvPr/>
        </p:nvSpPr>
        <p:spPr>
          <a:xfrm>
            <a:off x="3628627" y="1461812"/>
            <a:ext cx="117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>
                <a:latin typeface="Montserrat SemiBold" panose="00000700000000000000" pitchFamily="2" charset="0"/>
              </a:rPr>
              <a:t>ICE.RProj</a:t>
            </a:r>
            <a:endParaRPr lang="es-MX" sz="1600" dirty="0">
              <a:latin typeface="Montserrat SemiBold" panose="00000700000000000000" pitchFamily="2" charset="0"/>
            </a:endParaRPr>
          </a:p>
        </p:txBody>
      </p:sp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736C21F4-A678-EAA0-79CB-146EE708D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7" y="2335231"/>
            <a:ext cx="288000" cy="288000"/>
          </a:xfrm>
          <a:prstGeom prst="rect">
            <a:avLst/>
          </a:prstGeom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B978913-8421-56E1-2388-CB60CC63A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6817" y="1812285"/>
            <a:ext cx="393292" cy="229674"/>
          </a:xfrm>
          <a:prstGeom prst="bentConnector3">
            <a:avLst>
              <a:gd name="adj1" fmla="val 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2E22AAF-F835-6905-9EA5-78F39C066BC2}"/>
              </a:ext>
            </a:extLst>
          </p:cNvPr>
          <p:cNvSpPr txBox="1"/>
          <p:nvPr/>
        </p:nvSpPr>
        <p:spPr>
          <a:xfrm>
            <a:off x="4218300" y="1927122"/>
            <a:ext cx="117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Montserrat SemiBold" panose="00000700000000000000" pitchFamily="2" charset="0"/>
              </a:rPr>
              <a:t>.</a:t>
            </a:r>
            <a:r>
              <a:rPr lang="es-MX" sz="1600" dirty="0" err="1">
                <a:latin typeface="Montserrat SemiBold" panose="00000700000000000000" pitchFamily="2" charset="0"/>
              </a:rPr>
              <a:t>Rmd</a:t>
            </a:r>
            <a:endParaRPr lang="es-MX" sz="1600" dirty="0">
              <a:latin typeface="Montserrat SemiBold" panose="000007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63A583A-49DF-14B0-A193-6E6FF9836BD3}"/>
              </a:ext>
            </a:extLst>
          </p:cNvPr>
          <p:cNvSpPr txBox="1"/>
          <p:nvPr/>
        </p:nvSpPr>
        <p:spPr>
          <a:xfrm>
            <a:off x="3903378" y="2324572"/>
            <a:ext cx="117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Montserrat SemiBold" panose="00000700000000000000" pitchFamily="2" charset="0"/>
              </a:rPr>
              <a:t>Bases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6014723-31C6-6CD2-4EEF-4E8830381D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35388" y="2591413"/>
            <a:ext cx="2774300" cy="302959"/>
          </a:xfrm>
          <a:prstGeom prst="bentConnector3">
            <a:avLst>
              <a:gd name="adj1" fmla="val 999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 descr="Imagen que contiene Icono&#10;&#10;Descripción generada automáticamente">
            <a:extLst>
              <a:ext uri="{FF2B5EF4-FFF2-40B4-BE49-F238E27FC236}">
                <a16:creationId xmlns:a16="http://schemas.microsoft.com/office/drawing/2014/main" id="{60E30757-EF2A-F5C8-84D7-14EA2193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938" y="3976612"/>
            <a:ext cx="288000" cy="28800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6D64FFF4-5164-F4B7-C24A-CCC10995F544}"/>
              </a:ext>
            </a:extLst>
          </p:cNvPr>
          <p:cNvSpPr txBox="1"/>
          <p:nvPr/>
        </p:nvSpPr>
        <p:spPr>
          <a:xfrm>
            <a:off x="3887367" y="3969610"/>
            <a:ext cx="117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Montserrat SemiBold" panose="00000700000000000000" pitchFamily="2" charset="0"/>
              </a:rPr>
              <a:t>Output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C67489B7-9593-2325-303D-3C6CB93CE5F3}"/>
              </a:ext>
            </a:extLst>
          </p:cNvPr>
          <p:cNvCxnSpPr>
            <a:cxnSpLocks/>
          </p:cNvCxnSpPr>
          <p:nvPr/>
        </p:nvCxnSpPr>
        <p:spPr>
          <a:xfrm>
            <a:off x="3765600" y="2630233"/>
            <a:ext cx="461500" cy="300653"/>
          </a:xfrm>
          <a:prstGeom prst="bentConnector3">
            <a:avLst>
              <a:gd name="adj1" fmla="val -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2EA26042-1D84-C760-081C-B7018152CE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9692" y="2703565"/>
            <a:ext cx="624356" cy="461501"/>
          </a:xfrm>
          <a:prstGeom prst="bentConnector3">
            <a:avLst>
              <a:gd name="adj1" fmla="val 99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5AF24DEE-C70A-34F3-D7FB-02B712BECC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5119" y="2838137"/>
            <a:ext cx="900000" cy="468000"/>
          </a:xfrm>
          <a:prstGeom prst="bentConnector3">
            <a:avLst>
              <a:gd name="adj1" fmla="val 99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 descr="Imagen que contiene Icono&#10;&#10;Descripción generada automáticamente">
            <a:extLst>
              <a:ext uri="{FF2B5EF4-FFF2-40B4-BE49-F238E27FC236}">
                <a16:creationId xmlns:a16="http://schemas.microsoft.com/office/drawing/2014/main" id="{87F23768-C5E2-2C15-91D1-4D1C54B2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51" y="2826746"/>
            <a:ext cx="216000" cy="216000"/>
          </a:xfrm>
          <a:prstGeom prst="rect">
            <a:avLst/>
          </a:prstGeom>
        </p:spPr>
      </p:pic>
      <p:pic>
        <p:nvPicPr>
          <p:cNvPr id="64" name="Imagen 63" descr="Imagen que contiene Icono&#10;&#10;Descripción generada automáticamente">
            <a:extLst>
              <a:ext uri="{FF2B5EF4-FFF2-40B4-BE49-F238E27FC236}">
                <a16:creationId xmlns:a16="http://schemas.microsoft.com/office/drawing/2014/main" id="{E91AF560-1E7B-8AA5-A446-928D5514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51" y="3108479"/>
            <a:ext cx="216000" cy="216000"/>
          </a:xfrm>
          <a:prstGeom prst="rect">
            <a:avLst/>
          </a:prstGeom>
        </p:spPr>
      </p:pic>
      <p:pic>
        <p:nvPicPr>
          <p:cNvPr id="65" name="Imagen 6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4CD3817-F43C-4D08-4C92-8CD72AD9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51" y="3414137"/>
            <a:ext cx="216000" cy="216000"/>
          </a:xfrm>
          <a:prstGeom prst="rect">
            <a:avLst/>
          </a:prstGeom>
        </p:spPr>
      </p:pic>
      <p:sp>
        <p:nvSpPr>
          <p:cNvPr id="66" name="CuadroTexto 65">
            <a:extLst>
              <a:ext uri="{FF2B5EF4-FFF2-40B4-BE49-F238E27FC236}">
                <a16:creationId xmlns:a16="http://schemas.microsoft.com/office/drawing/2014/main" id="{D438B46D-97F0-822F-708B-146ADDACB3A7}"/>
              </a:ext>
            </a:extLst>
          </p:cNvPr>
          <p:cNvSpPr txBox="1"/>
          <p:nvPr/>
        </p:nvSpPr>
        <p:spPr>
          <a:xfrm>
            <a:off x="4440590" y="2800702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Municipio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E84C306-934B-A9FC-B71B-4F347664BBE3}"/>
              </a:ext>
            </a:extLst>
          </p:cNvPr>
          <p:cNvSpPr txBox="1"/>
          <p:nvPr/>
        </p:nvSpPr>
        <p:spPr>
          <a:xfrm>
            <a:off x="4440590" y="3084475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Localidad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332F5E-2CE8-D539-16EC-325710DB1F03}"/>
              </a:ext>
            </a:extLst>
          </p:cNvPr>
          <p:cNvSpPr txBox="1"/>
          <p:nvPr/>
        </p:nvSpPr>
        <p:spPr>
          <a:xfrm>
            <a:off x="4445751" y="3385156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AGEB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E0869FC3-5A4E-32B7-CD4C-B8293C2F524D}"/>
              </a:ext>
            </a:extLst>
          </p:cNvPr>
          <p:cNvCxnSpPr>
            <a:cxnSpLocks/>
          </p:cNvCxnSpPr>
          <p:nvPr/>
        </p:nvCxnSpPr>
        <p:spPr>
          <a:xfrm>
            <a:off x="3749589" y="4284393"/>
            <a:ext cx="461500" cy="300653"/>
          </a:xfrm>
          <a:prstGeom prst="bentConnector3">
            <a:avLst>
              <a:gd name="adj1" fmla="val -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9058307C-B9E0-97EB-FB57-C2339DE1FF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3681" y="4357725"/>
            <a:ext cx="624356" cy="461501"/>
          </a:xfrm>
          <a:prstGeom prst="bentConnector3">
            <a:avLst>
              <a:gd name="adj1" fmla="val 997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8FEAE4BC-2303-D445-1D7E-FAD85B05EC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29108" y="4492297"/>
            <a:ext cx="900000" cy="468000"/>
          </a:xfrm>
          <a:prstGeom prst="bentConnector3">
            <a:avLst>
              <a:gd name="adj1" fmla="val 999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 descr="Imagen que contiene Icono&#10;&#10;Descripción generada automáticamente">
            <a:extLst>
              <a:ext uri="{FF2B5EF4-FFF2-40B4-BE49-F238E27FC236}">
                <a16:creationId xmlns:a16="http://schemas.microsoft.com/office/drawing/2014/main" id="{2967430F-76CD-2C74-E5A4-ED50B9D3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40" y="4480906"/>
            <a:ext cx="216000" cy="216000"/>
          </a:xfrm>
          <a:prstGeom prst="rect">
            <a:avLst/>
          </a:prstGeom>
        </p:spPr>
      </p:pic>
      <p:pic>
        <p:nvPicPr>
          <p:cNvPr id="81" name="Imagen 80" descr="Imagen que contiene Icono&#10;&#10;Descripción generada automáticamente">
            <a:extLst>
              <a:ext uri="{FF2B5EF4-FFF2-40B4-BE49-F238E27FC236}">
                <a16:creationId xmlns:a16="http://schemas.microsoft.com/office/drawing/2014/main" id="{748EAAC3-1BBC-F15B-F22E-58BDE451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40" y="4762639"/>
            <a:ext cx="216000" cy="216000"/>
          </a:xfrm>
          <a:prstGeom prst="rect">
            <a:avLst/>
          </a:prstGeom>
        </p:spPr>
      </p:pic>
      <p:pic>
        <p:nvPicPr>
          <p:cNvPr id="82" name="Imagen 81" descr="Imagen que contiene Icono&#10;&#10;Descripción generada automáticamente">
            <a:extLst>
              <a:ext uri="{FF2B5EF4-FFF2-40B4-BE49-F238E27FC236}">
                <a16:creationId xmlns:a16="http://schemas.microsoft.com/office/drawing/2014/main" id="{9E4A1276-1A44-B03C-7CF5-A503AFFD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40" y="5068297"/>
            <a:ext cx="216000" cy="216000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70F7FD96-A2F2-52EE-A6B5-32824C7A9447}"/>
              </a:ext>
            </a:extLst>
          </p:cNvPr>
          <p:cNvSpPr txBox="1"/>
          <p:nvPr/>
        </p:nvSpPr>
        <p:spPr>
          <a:xfrm>
            <a:off x="4424579" y="4454862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Municipio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1425F15-1112-75E8-FF36-71D32923D85B}"/>
              </a:ext>
            </a:extLst>
          </p:cNvPr>
          <p:cNvSpPr txBox="1"/>
          <p:nvPr/>
        </p:nvSpPr>
        <p:spPr>
          <a:xfrm>
            <a:off x="4424579" y="4738635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Localidad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EC0733B-8A55-C356-FFAD-5181115C0185}"/>
              </a:ext>
            </a:extLst>
          </p:cNvPr>
          <p:cNvSpPr txBox="1"/>
          <p:nvPr/>
        </p:nvSpPr>
        <p:spPr>
          <a:xfrm>
            <a:off x="4429740" y="5039316"/>
            <a:ext cx="128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50000"/>
                  </a:schemeClr>
                </a:solidFill>
                <a:latin typeface="Montserrat SemiBold" panose="00000700000000000000" pitchFamily="2" charset="0"/>
              </a:rPr>
              <a:t>AGEB</a:t>
            </a:r>
          </a:p>
        </p:txBody>
      </p:sp>
    </p:spTree>
    <p:extLst>
      <p:ext uri="{BB962C8B-B14F-4D97-AF65-F5344CB8AC3E}">
        <p14:creationId xmlns:p14="http://schemas.microsoft.com/office/powerpoint/2010/main" val="924610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VLLLASANA OCAMPO</dc:creator>
  <cp:lastModifiedBy>DIANA VLLLASANA OCAMPO</cp:lastModifiedBy>
  <cp:revision>1</cp:revision>
  <dcterms:created xsi:type="dcterms:W3CDTF">2022-10-30T23:29:50Z</dcterms:created>
  <dcterms:modified xsi:type="dcterms:W3CDTF">2022-10-30T23:51:02Z</dcterms:modified>
</cp:coreProperties>
</file>