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322" autoAdjust="0"/>
  </p:normalViewPr>
  <p:slideViewPr>
    <p:cSldViewPr>
      <p:cViewPr varScale="1">
        <p:scale>
          <a:sx n="110" d="100"/>
          <a:sy n="110" d="100"/>
        </p:scale>
        <p:origin x="9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8/21/2020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Office RX Training</a:t>
            </a:r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Level 1</a:t>
            </a:r>
          </a:p>
          <a:p>
            <a:pPr algn="r"/>
            <a:r>
              <a:rPr lang="en-US" dirty="0"/>
              <a:t>Daniel Villavisanis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RX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Beta </a:t>
              </a:r>
              <a:r>
                <a:rPr lang="en-US" sz="1500" kern="1200" dirty="0" err="1">
                  <a:solidFill>
                    <a:schemeClr val="bg1"/>
                  </a:solidFill>
                </a:rPr>
                <a:t>Verson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What are final cost estimates?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Status against any other high-level shipping goals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Manufacturing rate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Delivery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Partners, etc.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FAD-04F7-4A7E-A122-2AFC60AC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Buisness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B957-F32D-4953-9998-9870C19B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828800"/>
            <a:ext cx="3505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Employees</a:t>
            </a:r>
          </a:p>
          <a:p>
            <a:endParaRPr lang="en-US" dirty="0"/>
          </a:p>
          <a:p>
            <a:r>
              <a:rPr lang="en-US" dirty="0"/>
              <a:t>Customers</a:t>
            </a:r>
          </a:p>
          <a:p>
            <a:endParaRPr lang="en-US" dirty="0"/>
          </a:p>
          <a:p>
            <a:r>
              <a:rPr lang="en-US" dirty="0"/>
              <a:t>Vendors</a:t>
            </a:r>
          </a:p>
          <a:p>
            <a:endParaRPr lang="en-US" dirty="0"/>
          </a:p>
          <a:p>
            <a:r>
              <a:rPr lang="en-US" dirty="0"/>
              <a:t>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AFCF-5A55-4C36-8B82-3994D770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7F09-E144-4334-9CA4-6ADE3BB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Roles – Each employee may have many roles.</a:t>
            </a:r>
          </a:p>
          <a:p>
            <a:pPr lvl="1"/>
            <a:r>
              <a:rPr lang="en-US" dirty="0"/>
              <a:t>Sales Agent</a:t>
            </a:r>
          </a:p>
          <a:p>
            <a:pPr lvl="1"/>
            <a:r>
              <a:rPr lang="en-US" dirty="0"/>
              <a:t>Sales </a:t>
            </a:r>
            <a:r>
              <a:rPr lang="en-US" dirty="0" err="1"/>
              <a:t>Mgr</a:t>
            </a:r>
            <a:endParaRPr lang="en-US" dirty="0"/>
          </a:p>
          <a:p>
            <a:pPr lvl="1"/>
            <a:r>
              <a:rPr lang="en-US" dirty="0"/>
              <a:t>Purchasing Agent</a:t>
            </a:r>
          </a:p>
          <a:p>
            <a:pPr lvl="1"/>
            <a:r>
              <a:rPr lang="en-US" dirty="0"/>
              <a:t>Purchasing </a:t>
            </a:r>
            <a:r>
              <a:rPr lang="en-US" dirty="0" err="1"/>
              <a:t>Mgr</a:t>
            </a:r>
            <a:endParaRPr lang="en-US" dirty="0"/>
          </a:p>
          <a:p>
            <a:pPr lvl="1"/>
            <a:r>
              <a:rPr lang="en-US" dirty="0"/>
              <a:t>Shipping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Accounting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146A-3032-4508-8B4E-780E79D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21AF-5F9C-43E8-A129-5FBD82D5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6324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 Contacts </a:t>
            </a:r>
          </a:p>
          <a:p>
            <a:endParaRPr lang="en-US" dirty="0"/>
          </a:p>
          <a:p>
            <a:r>
              <a:rPr lang="en-US" dirty="0"/>
              <a:t>Customers Item Request(s)</a:t>
            </a:r>
          </a:p>
          <a:p>
            <a:endParaRPr lang="en-US" dirty="0"/>
          </a:p>
          <a:p>
            <a:r>
              <a:rPr lang="en-US" dirty="0"/>
              <a:t>Customer Sales Orders</a:t>
            </a:r>
          </a:p>
          <a:p>
            <a:endParaRPr lang="en-US" dirty="0"/>
          </a:p>
          <a:p>
            <a:r>
              <a:rPr lang="en-US" dirty="0"/>
              <a:t>Licensing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CEC7-628B-42D3-B307-A2FA8793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E71F-F9E0-4018-AF6C-EC02262A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58674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Contacts</a:t>
            </a:r>
          </a:p>
          <a:p>
            <a:endParaRPr lang="en-US" dirty="0"/>
          </a:p>
          <a:p>
            <a:r>
              <a:rPr lang="en-US" dirty="0"/>
              <a:t>Items Pricing</a:t>
            </a:r>
          </a:p>
          <a:p>
            <a:endParaRPr lang="en-US" dirty="0"/>
          </a:p>
          <a:p>
            <a:r>
              <a:rPr lang="en-US" dirty="0"/>
              <a:t>Purchase Orders</a:t>
            </a:r>
          </a:p>
          <a:p>
            <a:endParaRPr lang="en-US" dirty="0"/>
          </a:p>
          <a:p>
            <a:r>
              <a:rPr lang="en-US" dirty="0"/>
              <a:t>Licensing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FCB8-E3E8-4C20-B9A0-3901629B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8E65-81B5-4E68-B366-C6ACDF6F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096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Receivers – IN  (PO,WO, Returns)</a:t>
            </a:r>
          </a:p>
          <a:p>
            <a:pPr lvl="1"/>
            <a:r>
              <a:rPr lang="en-US" dirty="0"/>
              <a:t>Inventory</a:t>
            </a:r>
          </a:p>
          <a:p>
            <a:pPr lvl="2"/>
            <a:r>
              <a:rPr lang="en-US" dirty="0"/>
              <a:t>Sales Order- Out</a:t>
            </a:r>
          </a:p>
          <a:p>
            <a:pPr lvl="2"/>
            <a:r>
              <a:rPr lang="en-US" dirty="0"/>
              <a:t>Transfers – Out/IN</a:t>
            </a:r>
          </a:p>
          <a:p>
            <a:pPr lvl="2"/>
            <a:r>
              <a:rPr lang="en-US" dirty="0"/>
              <a:t>Adjustments – IN/Out</a:t>
            </a:r>
          </a:p>
          <a:p>
            <a:r>
              <a:rPr lang="en-US" dirty="0"/>
              <a:t>Pricing</a:t>
            </a:r>
          </a:p>
          <a:p>
            <a:pPr lvl="1"/>
            <a:r>
              <a:rPr lang="en-US" dirty="0"/>
              <a:t>Min pricing</a:t>
            </a:r>
          </a:p>
          <a:p>
            <a:pPr lvl="1"/>
            <a:r>
              <a:rPr lang="en-US" dirty="0"/>
              <a:t>PTB </a:t>
            </a:r>
          </a:p>
          <a:p>
            <a:pPr lvl="1"/>
            <a:r>
              <a:rPr lang="en-US" dirty="0"/>
              <a:t>Group Pricing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DB8A-325A-432E-966E-F56D80E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EC42-78FA-4264-A59B-7CAE0F4D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Center (AZ,FL,MD,NC,TN)</a:t>
            </a:r>
          </a:p>
          <a:p>
            <a:pPr lvl="1"/>
            <a:r>
              <a:rPr lang="en-US" dirty="0"/>
              <a:t>DC Warehouses </a:t>
            </a:r>
          </a:p>
          <a:p>
            <a:r>
              <a:rPr lang="en-US" dirty="0"/>
              <a:t>Pricing Groups</a:t>
            </a:r>
          </a:p>
          <a:p>
            <a:r>
              <a:rPr lang="en-US" dirty="0"/>
              <a:t>Product Lines</a:t>
            </a:r>
          </a:p>
          <a:p>
            <a:r>
              <a:rPr lang="en-US" dirty="0"/>
              <a:t>Commission Structures</a:t>
            </a:r>
          </a:p>
          <a:p>
            <a:r>
              <a:rPr lang="en-US" dirty="0"/>
              <a:t>Price To Beat (PTB)</a:t>
            </a:r>
          </a:p>
          <a:p>
            <a:r>
              <a:rPr lang="en-US" dirty="0"/>
              <a:t>Minimum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5372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3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166</TotalTime>
  <Words>146</Words>
  <Application>Microsoft Office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Verve</vt:lpstr>
      <vt:lpstr>Office RX Training </vt:lpstr>
      <vt:lpstr>Office RX SUMMARY</vt:lpstr>
      <vt:lpstr>Major Buisness Objects</vt:lpstr>
      <vt:lpstr>Employees</vt:lpstr>
      <vt:lpstr>Customers</vt:lpstr>
      <vt:lpstr>Vendors</vt:lpstr>
      <vt:lpstr>Items</vt:lpstr>
      <vt:lpstr>Item 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RX Training</dc:title>
  <dc:creator>Daniel Villavisanis</dc:creator>
  <cp:lastModifiedBy>Daniel Villavisanis</cp:lastModifiedBy>
  <cp:revision>9</cp:revision>
  <dcterms:created xsi:type="dcterms:W3CDTF">2020-08-20T14:44:48Z</dcterms:created>
  <dcterms:modified xsi:type="dcterms:W3CDTF">2020-08-21T23:04:05Z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