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258" r:id="rId5"/>
    <p:sldId id="270" r:id="rId6"/>
    <p:sldId id="277" r:id="rId7"/>
    <p:sldId id="282" r:id="rId8"/>
    <p:sldId id="273" r:id="rId9"/>
    <p:sldId id="283" r:id="rId10"/>
    <p:sldId id="281" r:id="rId11"/>
    <p:sldId id="278" r:id="rId12"/>
    <p:sldId id="279" r:id="rId13"/>
    <p:sldId id="272" r:id="rId14"/>
    <p:sldId id="28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87949" autoAdjust="0"/>
  </p:normalViewPr>
  <p:slideViewPr>
    <p:cSldViewPr snapToGrid="0" showGuides="1">
      <p:cViewPr>
        <p:scale>
          <a:sx n="71" d="100"/>
          <a:sy n="71" d="100"/>
        </p:scale>
        <p:origin x="449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FA939-97AB-4FED-BB66-4DDC7EB933AD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90B92-B090-4FD1-8B7E-0ADA5F7AF19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246A54FC-D7CD-461B-99C7-9B619DBE23EC}" type="parTrans" cxnId="{49DCFA6E-4115-40E4-A195-0C1BB2CCEAC9}">
      <dgm:prSet/>
      <dgm:spPr/>
      <dgm:t>
        <a:bodyPr/>
        <a:lstStyle/>
        <a:p>
          <a:endParaRPr lang="en-US"/>
        </a:p>
      </dgm:t>
    </dgm:pt>
    <dgm:pt modelId="{7008021D-FED1-48F5-8B39-51D954AE5464}" type="sibTrans" cxnId="{49DCFA6E-4115-40E4-A195-0C1BB2CCEAC9}">
      <dgm:prSet/>
      <dgm:spPr/>
      <dgm:t>
        <a:bodyPr/>
        <a:lstStyle/>
        <a:p>
          <a:endParaRPr lang="en-US"/>
        </a:p>
      </dgm:t>
    </dgm:pt>
    <dgm:pt modelId="{1F4625BE-982A-43FD-922A-0ECED6B93AD3}">
      <dgm:prSet phldrT="[Text]" custT="1"/>
      <dgm:spPr/>
      <dgm:t>
        <a:bodyPr/>
        <a:lstStyle/>
        <a:p>
          <a:r>
            <a:rPr lang="en-US" sz="1200" b="0" i="0" u="none" dirty="0"/>
            <a:t>In 2018, what month was someone most likely to get a ticket in LA (of any type)?</a:t>
          </a:r>
          <a:endParaRPr lang="en-US" sz="1200" dirty="0"/>
        </a:p>
      </dgm:t>
    </dgm:pt>
    <dgm:pt modelId="{2DE79854-A887-4860-97E2-F67C4DE3215E}" type="parTrans" cxnId="{2D7B9E35-B202-4286-8E6F-7BF305D9F186}">
      <dgm:prSet/>
      <dgm:spPr/>
      <dgm:t>
        <a:bodyPr/>
        <a:lstStyle/>
        <a:p>
          <a:endParaRPr lang="en-US"/>
        </a:p>
      </dgm:t>
    </dgm:pt>
    <dgm:pt modelId="{DDF0C52F-69DD-430F-BCA0-9B9E67F34D44}" type="sibTrans" cxnId="{2D7B9E35-B202-4286-8E6F-7BF305D9F186}">
      <dgm:prSet/>
      <dgm:spPr/>
      <dgm:t>
        <a:bodyPr/>
        <a:lstStyle/>
        <a:p>
          <a:endParaRPr lang="en-US"/>
        </a:p>
      </dgm:t>
    </dgm:pt>
    <dgm:pt modelId="{1CEA1BED-1315-44F6-B2E0-428E5ABCBD78}">
      <dgm:prSet phldrT="[Text]"/>
      <dgm:spPr/>
      <dgm:t>
        <a:bodyPr/>
        <a:lstStyle/>
        <a:p>
          <a:r>
            <a:rPr lang="en-US" dirty="0"/>
            <a:t>Financial impact</a:t>
          </a:r>
        </a:p>
      </dgm:t>
    </dgm:pt>
    <dgm:pt modelId="{0D387B0B-163A-4B92-8739-D91C60C57119}" type="parTrans" cxnId="{A547670E-0473-47EB-BD2A-CDA41D3E70D3}">
      <dgm:prSet/>
      <dgm:spPr/>
      <dgm:t>
        <a:bodyPr/>
        <a:lstStyle/>
        <a:p>
          <a:endParaRPr lang="en-US"/>
        </a:p>
      </dgm:t>
    </dgm:pt>
    <dgm:pt modelId="{AA3838AE-A321-44CE-B466-D9B338650B56}" type="sibTrans" cxnId="{A547670E-0473-47EB-BD2A-CDA41D3E70D3}">
      <dgm:prSet/>
      <dgm:spPr/>
      <dgm:t>
        <a:bodyPr/>
        <a:lstStyle/>
        <a:p>
          <a:endParaRPr lang="en-US"/>
        </a:p>
      </dgm:t>
    </dgm:pt>
    <dgm:pt modelId="{CA5CD503-A1A2-4D3C-AB6A-0CC964645560}">
      <dgm:prSet phldrT="[Text]" custT="1"/>
      <dgm:spPr/>
      <dgm:t>
        <a:bodyPr/>
        <a:lstStyle/>
        <a:p>
          <a:r>
            <a:rPr lang="en-US" sz="1200" b="0" i="0" u="none" dirty="0"/>
            <a:t>Which violation types generated the most revenue?</a:t>
          </a:r>
          <a:endParaRPr lang="en-US" sz="1200" dirty="0"/>
        </a:p>
      </dgm:t>
    </dgm:pt>
    <dgm:pt modelId="{E575B2F8-2C6C-455F-86EF-6FA39C50791C}" type="parTrans" cxnId="{96CF0CBC-0E42-4EB6-AFD3-BC83DC40DF99}">
      <dgm:prSet/>
      <dgm:spPr/>
      <dgm:t>
        <a:bodyPr/>
        <a:lstStyle/>
        <a:p>
          <a:endParaRPr lang="en-US"/>
        </a:p>
      </dgm:t>
    </dgm:pt>
    <dgm:pt modelId="{378EFD08-9041-4AB1-BB5E-EC8642BCCBB5}" type="sibTrans" cxnId="{96CF0CBC-0E42-4EB6-AFD3-BC83DC40DF99}">
      <dgm:prSet/>
      <dgm:spPr/>
      <dgm:t>
        <a:bodyPr/>
        <a:lstStyle/>
        <a:p>
          <a:endParaRPr lang="en-US"/>
        </a:p>
      </dgm:t>
    </dgm:pt>
    <dgm:pt modelId="{193882D1-9193-4229-B092-E0746D7A5B22}">
      <dgm:prSet phldrT="[Text]"/>
      <dgm:spPr/>
      <dgm:t>
        <a:bodyPr/>
        <a:lstStyle/>
        <a:p>
          <a:endParaRPr lang="en-US" dirty="0"/>
        </a:p>
      </dgm:t>
    </dgm:pt>
    <dgm:pt modelId="{06304427-32FB-46FE-B870-F7500F7AC0BC}" type="parTrans" cxnId="{3CE0814C-C38D-4B4F-8C99-82179C79CAFF}">
      <dgm:prSet/>
      <dgm:spPr/>
      <dgm:t>
        <a:bodyPr/>
        <a:lstStyle/>
        <a:p>
          <a:endParaRPr lang="en-US"/>
        </a:p>
      </dgm:t>
    </dgm:pt>
    <dgm:pt modelId="{1F856BD1-1B4E-4691-88F8-69D12C09075E}" type="sibTrans" cxnId="{3CE0814C-C38D-4B4F-8C99-82179C79CAFF}">
      <dgm:prSet/>
      <dgm:spPr/>
      <dgm:t>
        <a:bodyPr/>
        <a:lstStyle/>
        <a:p>
          <a:endParaRPr lang="en-US"/>
        </a:p>
      </dgm:t>
    </dgm:pt>
    <dgm:pt modelId="{3ECBFAA1-BB59-4D7E-B3EF-3547A8B02080}">
      <dgm:prSet phldrT="[Text]"/>
      <dgm:spPr/>
      <dgm:t>
        <a:bodyPr/>
        <a:lstStyle/>
        <a:p>
          <a:endParaRPr lang="en-US" dirty="0"/>
        </a:p>
      </dgm:t>
    </dgm:pt>
    <dgm:pt modelId="{B546A336-2887-4F81-854F-1AA36CE6881B}" type="parTrans" cxnId="{4BC415A7-4660-4590-AAAC-6F1152B99885}">
      <dgm:prSet/>
      <dgm:spPr/>
      <dgm:t>
        <a:bodyPr/>
        <a:lstStyle/>
        <a:p>
          <a:endParaRPr lang="en-US"/>
        </a:p>
      </dgm:t>
    </dgm:pt>
    <dgm:pt modelId="{EEA2E652-16E2-40AD-BEE8-2CF1BF75C513}" type="sibTrans" cxnId="{4BC415A7-4660-4590-AAAC-6F1152B99885}">
      <dgm:prSet/>
      <dgm:spPr/>
      <dgm:t>
        <a:bodyPr/>
        <a:lstStyle/>
        <a:p>
          <a:endParaRPr lang="en-US"/>
        </a:p>
      </dgm:t>
    </dgm:pt>
    <dgm:pt modelId="{5D9E15EB-B5E5-47CD-A7A9-42C47C01DD90}">
      <dgm:prSet phldrT="[Text]"/>
      <dgm:spPr/>
      <dgm:t>
        <a:bodyPr/>
        <a:lstStyle/>
        <a:p>
          <a:endParaRPr lang="en-US" sz="1000" dirty="0"/>
        </a:p>
      </dgm:t>
    </dgm:pt>
    <dgm:pt modelId="{FC6163EB-CB9A-4C08-8C0B-D4FCB99BDC21}" type="parTrans" cxnId="{6CDB64C5-0230-4A44-B313-E74200032F65}">
      <dgm:prSet/>
      <dgm:spPr/>
      <dgm:t>
        <a:bodyPr/>
        <a:lstStyle/>
        <a:p>
          <a:endParaRPr lang="en-US"/>
        </a:p>
      </dgm:t>
    </dgm:pt>
    <dgm:pt modelId="{8F3B80E3-4476-4C32-8C29-692E364F32C8}" type="sibTrans" cxnId="{6CDB64C5-0230-4A44-B313-E74200032F65}">
      <dgm:prSet/>
      <dgm:spPr/>
      <dgm:t>
        <a:bodyPr/>
        <a:lstStyle/>
        <a:p>
          <a:endParaRPr lang="en-US"/>
        </a:p>
      </dgm:t>
    </dgm:pt>
    <dgm:pt modelId="{69E15831-2E67-4A4C-9183-F53078DE0F13}">
      <dgm:prSet phldrT="[Text]" custT="1"/>
      <dgm:spPr/>
      <dgm:t>
        <a:bodyPr/>
        <a:lstStyle/>
        <a:p>
          <a:r>
            <a:rPr lang="en-US" sz="1200" b="0" i="0" u="none" dirty="0"/>
            <a:t>What time of day was someone most likely to get a ticket (of any type)?</a:t>
          </a:r>
          <a:endParaRPr lang="en-US" sz="1200" dirty="0"/>
        </a:p>
      </dgm:t>
    </dgm:pt>
    <dgm:pt modelId="{7E2079F0-5DC6-4BB1-9293-0AF465592CD2}" type="parTrans" cxnId="{61DC1600-E806-46F4-A60D-3168DEEFE691}">
      <dgm:prSet/>
      <dgm:spPr/>
      <dgm:t>
        <a:bodyPr/>
        <a:lstStyle/>
        <a:p>
          <a:endParaRPr lang="en-US"/>
        </a:p>
      </dgm:t>
    </dgm:pt>
    <dgm:pt modelId="{B0A0F2ED-9558-4153-9355-1AA005917E3B}" type="sibTrans" cxnId="{61DC1600-E806-46F4-A60D-3168DEEFE691}">
      <dgm:prSet/>
      <dgm:spPr/>
      <dgm:t>
        <a:bodyPr/>
        <a:lstStyle/>
        <a:p>
          <a:endParaRPr lang="en-US"/>
        </a:p>
      </dgm:t>
    </dgm:pt>
    <dgm:pt modelId="{8B652366-46F7-4340-A043-4A010366B66E}">
      <dgm:prSet phldrT="[Text]"/>
      <dgm:spPr/>
      <dgm:t>
        <a:bodyPr/>
        <a:lstStyle/>
        <a:p>
          <a:endParaRPr lang="en-US" sz="1800" dirty="0"/>
        </a:p>
      </dgm:t>
    </dgm:pt>
    <dgm:pt modelId="{C12952F1-494A-4089-9D95-3205C19F225C}" type="parTrans" cxnId="{24B66CB3-EB50-4B87-BF22-DB725FA66253}">
      <dgm:prSet/>
      <dgm:spPr/>
      <dgm:t>
        <a:bodyPr/>
        <a:lstStyle/>
        <a:p>
          <a:endParaRPr lang="en-US"/>
        </a:p>
      </dgm:t>
    </dgm:pt>
    <dgm:pt modelId="{E1067950-1856-4E9F-964B-91092C5EEE28}" type="sibTrans" cxnId="{24B66CB3-EB50-4B87-BF22-DB725FA66253}">
      <dgm:prSet/>
      <dgm:spPr/>
      <dgm:t>
        <a:bodyPr/>
        <a:lstStyle/>
        <a:p>
          <a:endParaRPr lang="en-US"/>
        </a:p>
      </dgm:t>
    </dgm:pt>
    <dgm:pt modelId="{C8FA56CF-33BE-4206-A331-3C4DA872C281}">
      <dgm:prSet phldrT="[Text]" custT="1"/>
      <dgm:spPr/>
      <dgm:t>
        <a:bodyPr/>
        <a:lstStyle/>
        <a:p>
          <a:endParaRPr lang="en-US" sz="1200" dirty="0"/>
        </a:p>
      </dgm:t>
    </dgm:pt>
    <dgm:pt modelId="{851CF3E4-806E-4AE3-9DCD-A2261D50167C}" type="parTrans" cxnId="{B0881935-E134-498D-94CD-5895C879846C}">
      <dgm:prSet/>
      <dgm:spPr/>
      <dgm:t>
        <a:bodyPr/>
        <a:lstStyle/>
        <a:p>
          <a:endParaRPr lang="en-US"/>
        </a:p>
      </dgm:t>
    </dgm:pt>
    <dgm:pt modelId="{1DF52F36-405B-471C-AE2A-660188D839E0}" type="sibTrans" cxnId="{B0881935-E134-498D-94CD-5895C879846C}">
      <dgm:prSet/>
      <dgm:spPr/>
      <dgm:t>
        <a:bodyPr/>
        <a:lstStyle/>
        <a:p>
          <a:endParaRPr lang="en-US"/>
        </a:p>
      </dgm:t>
    </dgm:pt>
    <dgm:pt modelId="{023EC14B-5AE3-4B28-AC95-64B0F319E9FD}">
      <dgm:prSet phldrT="[Text]" custT="1"/>
      <dgm:spPr/>
      <dgm:t>
        <a:bodyPr/>
        <a:lstStyle/>
        <a:p>
          <a:endParaRPr lang="en-US" sz="1200" dirty="0"/>
        </a:p>
      </dgm:t>
    </dgm:pt>
    <dgm:pt modelId="{F5E7BAB1-B96B-4BAA-91FE-FD808700BC0C}" type="parTrans" cxnId="{164990B1-2AFE-466C-8081-16614FCA9EC5}">
      <dgm:prSet/>
      <dgm:spPr/>
      <dgm:t>
        <a:bodyPr/>
        <a:lstStyle/>
        <a:p>
          <a:endParaRPr lang="en-US"/>
        </a:p>
      </dgm:t>
    </dgm:pt>
    <dgm:pt modelId="{D09A7A31-3C66-4BB2-A8A8-6DBB02EAF6B0}" type="sibTrans" cxnId="{164990B1-2AFE-466C-8081-16614FCA9EC5}">
      <dgm:prSet/>
      <dgm:spPr/>
      <dgm:t>
        <a:bodyPr/>
        <a:lstStyle/>
        <a:p>
          <a:endParaRPr lang="en-US"/>
        </a:p>
      </dgm:t>
    </dgm:pt>
    <dgm:pt modelId="{EF043802-0ED0-43E8-8F64-F2AF7C921970}" type="pres">
      <dgm:prSet presAssocID="{B2AFA939-97AB-4FED-BB66-4DDC7EB933A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E55B87F-3205-4333-8D12-DB6DB93BC7D7}" type="pres">
      <dgm:prSet presAssocID="{61C90B92-B090-4FD1-8B7E-0ADA5F7AF192}" presName="composite" presStyleCnt="0"/>
      <dgm:spPr/>
    </dgm:pt>
    <dgm:pt modelId="{F476C1B0-266F-4323-B8B7-31D3C07719B8}" type="pres">
      <dgm:prSet presAssocID="{61C90B92-B090-4FD1-8B7E-0ADA5F7AF19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C65D7E3-EEFC-4666-A1C2-7B9783EBC5C9}" type="pres">
      <dgm:prSet presAssocID="{61C90B92-B090-4FD1-8B7E-0ADA5F7AF192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0346DA61-5972-4A40-9445-ECF5F4DA27CF}" type="pres">
      <dgm:prSet presAssocID="{61C90B92-B090-4FD1-8B7E-0ADA5F7AF192}" presName="Accent" presStyleLbl="parChTrans1D1" presStyleIdx="0" presStyleCnt="2"/>
      <dgm:spPr/>
    </dgm:pt>
    <dgm:pt modelId="{D63F04BC-BC44-4965-B5F2-748B99AA4736}" type="pres">
      <dgm:prSet presAssocID="{61C90B92-B090-4FD1-8B7E-0ADA5F7AF192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4585374-9C0A-45CB-9A37-553C0368A24E}" type="pres">
      <dgm:prSet presAssocID="{7008021D-FED1-48F5-8B39-51D954AE5464}" presName="sibTrans" presStyleCnt="0"/>
      <dgm:spPr/>
    </dgm:pt>
    <dgm:pt modelId="{7DDABB15-7DC3-484C-B133-592D2CE7E0AC}" type="pres">
      <dgm:prSet presAssocID="{1CEA1BED-1315-44F6-B2E0-428E5ABCBD78}" presName="composite" presStyleCnt="0"/>
      <dgm:spPr/>
    </dgm:pt>
    <dgm:pt modelId="{4C6532E2-9E58-4D36-9056-A414F6888741}" type="pres">
      <dgm:prSet presAssocID="{1CEA1BED-1315-44F6-B2E0-428E5ABCBD78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B212D70-F4F7-466B-9B7C-29D866C6104B}" type="pres">
      <dgm:prSet presAssocID="{1CEA1BED-1315-44F6-B2E0-428E5ABCBD78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0F7B19F4-72C1-4FB6-9F2A-7D67238A0E55}" type="pres">
      <dgm:prSet presAssocID="{1CEA1BED-1315-44F6-B2E0-428E5ABCBD78}" presName="Accent" presStyleLbl="parChTrans1D1" presStyleIdx="1" presStyleCnt="2"/>
      <dgm:spPr/>
    </dgm:pt>
    <dgm:pt modelId="{6CD78F4D-8ADB-4877-AF1C-D61E8B1DE7DD}" type="pres">
      <dgm:prSet presAssocID="{1CEA1BED-1315-44F6-B2E0-428E5ABCBD78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1DC1600-E806-46F4-A60D-3168DEEFE691}" srcId="{61C90B92-B090-4FD1-8B7E-0ADA5F7AF192}" destId="{69E15831-2E67-4A4C-9183-F53078DE0F13}" srcOrd="4" destOrd="0" parTransId="{7E2079F0-5DC6-4BB1-9293-0AF465592CD2}" sibTransId="{B0A0F2ED-9558-4153-9355-1AA005917E3B}"/>
    <dgm:cxn modelId="{A547670E-0473-47EB-BD2A-CDA41D3E70D3}" srcId="{B2AFA939-97AB-4FED-BB66-4DDC7EB933AD}" destId="{1CEA1BED-1315-44F6-B2E0-428E5ABCBD78}" srcOrd="1" destOrd="0" parTransId="{0D387B0B-163A-4B92-8739-D91C60C57119}" sibTransId="{AA3838AE-A321-44CE-B466-D9B338650B56}"/>
    <dgm:cxn modelId="{4046BE14-B05D-45F0-9926-BB382F0BC993}" type="presOf" srcId="{3ECBFAA1-BB59-4D7E-B3EF-3547A8B02080}" destId="{4C6532E2-9E58-4D36-9056-A414F6888741}" srcOrd="0" destOrd="0" presId="urn:microsoft.com/office/officeart/2011/layout/TabList"/>
    <dgm:cxn modelId="{3407F217-001F-413F-83D8-91BA7CCD23DF}" type="presOf" srcId="{193882D1-9193-4229-B092-E0746D7A5B22}" destId="{F476C1B0-266F-4323-B8B7-31D3C07719B8}" srcOrd="0" destOrd="0" presId="urn:microsoft.com/office/officeart/2011/layout/TabList"/>
    <dgm:cxn modelId="{B0881935-E134-498D-94CD-5895C879846C}" srcId="{61C90B92-B090-4FD1-8B7E-0ADA5F7AF192}" destId="{C8FA56CF-33BE-4206-A331-3C4DA872C281}" srcOrd="3" destOrd="0" parTransId="{851CF3E4-806E-4AE3-9DCD-A2261D50167C}" sibTransId="{1DF52F36-405B-471C-AE2A-660188D839E0}"/>
    <dgm:cxn modelId="{2D7B9E35-B202-4286-8E6F-7BF305D9F186}" srcId="{61C90B92-B090-4FD1-8B7E-0ADA5F7AF192}" destId="{1F4625BE-982A-43FD-922A-0ECED6B93AD3}" srcOrd="2" destOrd="0" parTransId="{2DE79854-A887-4860-97E2-F67C4DE3215E}" sibTransId="{DDF0C52F-69DD-430F-BCA0-9B9E67F34D44}"/>
    <dgm:cxn modelId="{D79A0540-B466-407E-999E-C333E4C2DC5F}" type="presOf" srcId="{CA5CD503-A1A2-4D3C-AB6A-0CC964645560}" destId="{6CD78F4D-8ADB-4877-AF1C-D61E8B1DE7DD}" srcOrd="0" destOrd="1" presId="urn:microsoft.com/office/officeart/2011/layout/TabList"/>
    <dgm:cxn modelId="{0C23255D-9022-4D66-8A5F-7F4CFAB32280}" type="presOf" srcId="{5D9E15EB-B5E5-47CD-A7A9-42C47C01DD90}" destId="{D63F04BC-BC44-4965-B5F2-748B99AA4736}" srcOrd="0" destOrd="0" presId="urn:microsoft.com/office/officeart/2011/layout/TabList"/>
    <dgm:cxn modelId="{3CE0814C-C38D-4B4F-8C99-82179C79CAFF}" srcId="{61C90B92-B090-4FD1-8B7E-0ADA5F7AF192}" destId="{193882D1-9193-4229-B092-E0746D7A5B22}" srcOrd="0" destOrd="0" parTransId="{06304427-32FB-46FE-B870-F7500F7AC0BC}" sibTransId="{1F856BD1-1B4E-4691-88F8-69D12C09075E}"/>
    <dgm:cxn modelId="{49DCFA6E-4115-40E4-A195-0C1BB2CCEAC9}" srcId="{B2AFA939-97AB-4FED-BB66-4DDC7EB933AD}" destId="{61C90B92-B090-4FD1-8B7E-0ADA5F7AF192}" srcOrd="0" destOrd="0" parTransId="{246A54FC-D7CD-461B-99C7-9B619DBE23EC}" sibTransId="{7008021D-FED1-48F5-8B39-51D954AE5464}"/>
    <dgm:cxn modelId="{EE3F7355-09CA-4D1E-9B07-4EE582C6B7D7}" type="presOf" srcId="{8B652366-46F7-4340-A043-4A010366B66E}" destId="{6CD78F4D-8ADB-4877-AF1C-D61E8B1DE7DD}" srcOrd="0" destOrd="0" presId="urn:microsoft.com/office/officeart/2011/layout/TabList"/>
    <dgm:cxn modelId="{D6B2E058-7314-48BA-9F37-9D2F57154386}" type="presOf" srcId="{C8FA56CF-33BE-4206-A331-3C4DA872C281}" destId="{D63F04BC-BC44-4965-B5F2-748B99AA4736}" srcOrd="0" destOrd="2" presId="urn:microsoft.com/office/officeart/2011/layout/TabList"/>
    <dgm:cxn modelId="{6EDA2E86-1B7C-48D5-B030-A0B2E39E71F4}" type="presOf" srcId="{1CEA1BED-1315-44F6-B2E0-428E5ABCBD78}" destId="{7B212D70-F4F7-466B-9B7C-29D866C6104B}" srcOrd="0" destOrd="0" presId="urn:microsoft.com/office/officeart/2011/layout/TabList"/>
    <dgm:cxn modelId="{8BA3A59A-A0C0-418C-9FBA-B2CAA11D4096}" type="presOf" srcId="{023EC14B-5AE3-4B28-AC95-64B0F319E9FD}" destId="{D63F04BC-BC44-4965-B5F2-748B99AA4736}" srcOrd="0" destOrd="4" presId="urn:microsoft.com/office/officeart/2011/layout/TabList"/>
    <dgm:cxn modelId="{603EE5A1-0D33-4E2B-B186-D6A9989D6215}" type="presOf" srcId="{1F4625BE-982A-43FD-922A-0ECED6B93AD3}" destId="{D63F04BC-BC44-4965-B5F2-748B99AA4736}" srcOrd="0" destOrd="1" presId="urn:microsoft.com/office/officeart/2011/layout/TabList"/>
    <dgm:cxn modelId="{4BC415A7-4660-4590-AAAC-6F1152B99885}" srcId="{1CEA1BED-1315-44F6-B2E0-428E5ABCBD78}" destId="{3ECBFAA1-BB59-4D7E-B3EF-3547A8B02080}" srcOrd="0" destOrd="0" parTransId="{B546A336-2887-4F81-854F-1AA36CE6881B}" sibTransId="{EEA2E652-16E2-40AD-BEE8-2CF1BF75C513}"/>
    <dgm:cxn modelId="{164990B1-2AFE-466C-8081-16614FCA9EC5}" srcId="{61C90B92-B090-4FD1-8B7E-0ADA5F7AF192}" destId="{023EC14B-5AE3-4B28-AC95-64B0F319E9FD}" srcOrd="5" destOrd="0" parTransId="{F5E7BAB1-B96B-4BAA-91FE-FD808700BC0C}" sibTransId="{D09A7A31-3C66-4BB2-A8A8-6DBB02EAF6B0}"/>
    <dgm:cxn modelId="{24B66CB3-EB50-4B87-BF22-DB725FA66253}" srcId="{1CEA1BED-1315-44F6-B2E0-428E5ABCBD78}" destId="{8B652366-46F7-4340-A043-4A010366B66E}" srcOrd="1" destOrd="0" parTransId="{C12952F1-494A-4089-9D95-3205C19F225C}" sibTransId="{E1067950-1856-4E9F-964B-91092C5EEE28}"/>
    <dgm:cxn modelId="{96CF0CBC-0E42-4EB6-AFD3-BC83DC40DF99}" srcId="{1CEA1BED-1315-44F6-B2E0-428E5ABCBD78}" destId="{CA5CD503-A1A2-4D3C-AB6A-0CC964645560}" srcOrd="2" destOrd="0" parTransId="{E575B2F8-2C6C-455F-86EF-6FA39C50791C}" sibTransId="{378EFD08-9041-4AB1-BB5E-EC8642BCCBB5}"/>
    <dgm:cxn modelId="{6CDB64C5-0230-4A44-B313-E74200032F65}" srcId="{61C90B92-B090-4FD1-8B7E-0ADA5F7AF192}" destId="{5D9E15EB-B5E5-47CD-A7A9-42C47C01DD90}" srcOrd="1" destOrd="0" parTransId="{FC6163EB-CB9A-4C08-8C0B-D4FCB99BDC21}" sibTransId="{8F3B80E3-4476-4C32-8C29-692E364F32C8}"/>
    <dgm:cxn modelId="{1D580BE2-9B48-4E27-9518-A7F76DCAB34A}" type="presOf" srcId="{61C90B92-B090-4FD1-8B7E-0ADA5F7AF192}" destId="{1C65D7E3-EEFC-4666-A1C2-7B9783EBC5C9}" srcOrd="0" destOrd="0" presId="urn:microsoft.com/office/officeart/2011/layout/TabList"/>
    <dgm:cxn modelId="{B826A6EB-E166-4E8D-BCBA-C4BD152FF638}" type="presOf" srcId="{B2AFA939-97AB-4FED-BB66-4DDC7EB933AD}" destId="{EF043802-0ED0-43E8-8F64-F2AF7C921970}" srcOrd="0" destOrd="0" presId="urn:microsoft.com/office/officeart/2011/layout/TabList"/>
    <dgm:cxn modelId="{806327FF-0993-4861-ABC2-FBE2B8DC2525}" type="presOf" srcId="{69E15831-2E67-4A4C-9183-F53078DE0F13}" destId="{D63F04BC-BC44-4965-B5F2-748B99AA4736}" srcOrd="0" destOrd="3" presId="urn:microsoft.com/office/officeart/2011/layout/TabList"/>
    <dgm:cxn modelId="{BD2993BD-2B4A-459A-9499-D779A325C284}" type="presParOf" srcId="{EF043802-0ED0-43E8-8F64-F2AF7C921970}" destId="{EE55B87F-3205-4333-8D12-DB6DB93BC7D7}" srcOrd="0" destOrd="0" presId="urn:microsoft.com/office/officeart/2011/layout/TabList"/>
    <dgm:cxn modelId="{02A9AEF8-8E8E-4750-BD60-FBC9A1B00081}" type="presParOf" srcId="{EE55B87F-3205-4333-8D12-DB6DB93BC7D7}" destId="{F476C1B0-266F-4323-B8B7-31D3C07719B8}" srcOrd="0" destOrd="0" presId="urn:microsoft.com/office/officeart/2011/layout/TabList"/>
    <dgm:cxn modelId="{DE53C460-348C-4F4E-9EE9-068787E4EBC5}" type="presParOf" srcId="{EE55B87F-3205-4333-8D12-DB6DB93BC7D7}" destId="{1C65D7E3-EEFC-4666-A1C2-7B9783EBC5C9}" srcOrd="1" destOrd="0" presId="urn:microsoft.com/office/officeart/2011/layout/TabList"/>
    <dgm:cxn modelId="{4F5739F6-3AAF-4505-8BF3-9BC86A8D6214}" type="presParOf" srcId="{EE55B87F-3205-4333-8D12-DB6DB93BC7D7}" destId="{0346DA61-5972-4A40-9445-ECF5F4DA27CF}" srcOrd="2" destOrd="0" presId="urn:microsoft.com/office/officeart/2011/layout/TabList"/>
    <dgm:cxn modelId="{1781555D-8955-42C8-B520-A46C5B24B696}" type="presParOf" srcId="{EF043802-0ED0-43E8-8F64-F2AF7C921970}" destId="{D63F04BC-BC44-4965-B5F2-748B99AA4736}" srcOrd="1" destOrd="0" presId="urn:microsoft.com/office/officeart/2011/layout/TabList"/>
    <dgm:cxn modelId="{6018FF02-090E-41F1-99DF-0DAB18F849E1}" type="presParOf" srcId="{EF043802-0ED0-43E8-8F64-F2AF7C921970}" destId="{44585374-9C0A-45CB-9A37-553C0368A24E}" srcOrd="2" destOrd="0" presId="urn:microsoft.com/office/officeart/2011/layout/TabList"/>
    <dgm:cxn modelId="{97CA2664-9044-4678-93E9-9EE65D352E2B}" type="presParOf" srcId="{EF043802-0ED0-43E8-8F64-F2AF7C921970}" destId="{7DDABB15-7DC3-484C-B133-592D2CE7E0AC}" srcOrd="3" destOrd="0" presId="urn:microsoft.com/office/officeart/2011/layout/TabList"/>
    <dgm:cxn modelId="{16080B57-49A2-443D-AA42-CE91403BAC31}" type="presParOf" srcId="{7DDABB15-7DC3-484C-B133-592D2CE7E0AC}" destId="{4C6532E2-9E58-4D36-9056-A414F6888741}" srcOrd="0" destOrd="0" presId="urn:microsoft.com/office/officeart/2011/layout/TabList"/>
    <dgm:cxn modelId="{94407771-167E-4DFE-A78C-F360E99AF0CB}" type="presParOf" srcId="{7DDABB15-7DC3-484C-B133-592D2CE7E0AC}" destId="{7B212D70-F4F7-466B-9B7C-29D866C6104B}" srcOrd="1" destOrd="0" presId="urn:microsoft.com/office/officeart/2011/layout/TabList"/>
    <dgm:cxn modelId="{F592C1CA-E1DC-4DF8-B8CD-5E2E2EB82128}" type="presParOf" srcId="{7DDABB15-7DC3-484C-B133-592D2CE7E0AC}" destId="{0F7B19F4-72C1-4FB6-9F2A-7D67238A0E55}" srcOrd="2" destOrd="0" presId="urn:microsoft.com/office/officeart/2011/layout/TabList"/>
    <dgm:cxn modelId="{F0FD1F98-636E-4F37-A415-067CC22D7833}" type="presParOf" srcId="{EF043802-0ED0-43E8-8F64-F2AF7C921970}" destId="{6CD78F4D-8ADB-4877-AF1C-D61E8B1DE7DD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577692-DC28-4281-A488-F912FE59C2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85069-0F20-4834-B222-9C793AF80E3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u="none"/>
            <a:t>Timing</a:t>
          </a:r>
          <a:endParaRPr lang="en-US"/>
        </a:p>
      </dgm:t>
    </dgm:pt>
    <dgm:pt modelId="{45D967FE-B341-4BFF-9D71-70B15903E084}" type="parTrans" cxnId="{09466332-7BD0-467E-AD32-B570B67EB2DE}">
      <dgm:prSet/>
      <dgm:spPr/>
      <dgm:t>
        <a:bodyPr/>
        <a:lstStyle/>
        <a:p>
          <a:endParaRPr lang="en-US"/>
        </a:p>
      </dgm:t>
    </dgm:pt>
    <dgm:pt modelId="{E8D7C1BB-AC92-4BD3-80B2-267E3C991C08}" type="sibTrans" cxnId="{09466332-7BD0-467E-AD32-B570B67EB2DE}">
      <dgm:prSet/>
      <dgm:spPr/>
      <dgm:t>
        <a:bodyPr/>
        <a:lstStyle/>
        <a:p>
          <a:endParaRPr lang="en-US"/>
        </a:p>
      </dgm:t>
    </dgm:pt>
    <dgm:pt modelId="{74020353-843E-4837-8FE5-9A29E528F2A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Given the total violations by hour, what is the composition of those violations?</a:t>
          </a:r>
        </a:p>
      </dgm:t>
    </dgm:pt>
    <dgm:pt modelId="{65DE378F-4DA2-4A57-91E1-198FA0D1E522}" type="parTrans" cxnId="{12F8FB39-C360-46DB-AE47-11BDEC297076}">
      <dgm:prSet/>
      <dgm:spPr/>
      <dgm:t>
        <a:bodyPr/>
        <a:lstStyle/>
        <a:p>
          <a:endParaRPr lang="en-US"/>
        </a:p>
      </dgm:t>
    </dgm:pt>
    <dgm:pt modelId="{CF4C25C9-EA6F-4389-8EC1-7FC7D9262F4B}" type="sibTrans" cxnId="{12F8FB39-C360-46DB-AE47-11BDEC297076}">
      <dgm:prSet/>
      <dgm:spPr/>
      <dgm:t>
        <a:bodyPr/>
        <a:lstStyle/>
        <a:p>
          <a:endParaRPr lang="en-US"/>
        </a:p>
      </dgm:t>
    </dgm:pt>
    <dgm:pt modelId="{AF5426FE-BDA9-4175-B5B8-6272564FDA7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u="none" dirty="0"/>
            <a:t>Financial impact</a:t>
          </a:r>
        </a:p>
      </dgm:t>
    </dgm:pt>
    <dgm:pt modelId="{ED96036E-8107-4BBD-A45E-C7507E54D28B}" type="parTrans" cxnId="{1872210B-47C6-40D3-A34C-2A739964F19E}">
      <dgm:prSet/>
      <dgm:spPr/>
      <dgm:t>
        <a:bodyPr/>
        <a:lstStyle/>
        <a:p>
          <a:endParaRPr lang="en-US"/>
        </a:p>
      </dgm:t>
    </dgm:pt>
    <dgm:pt modelId="{95DF1CEA-BDC3-4856-9E04-E4C23A37D70C}" type="sibTrans" cxnId="{1872210B-47C6-40D3-A34C-2A739964F19E}">
      <dgm:prSet/>
      <dgm:spPr/>
      <dgm:t>
        <a:bodyPr/>
        <a:lstStyle/>
        <a:p>
          <a:endParaRPr lang="en-US"/>
        </a:p>
      </dgm:t>
    </dgm:pt>
    <dgm:pt modelId="{D9C06219-C963-49BE-AC76-E1DC8BBA1F3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What are the key drivers behind the trends of the largest parking citations – reviewing other factors</a:t>
          </a:r>
        </a:p>
      </dgm:t>
    </dgm:pt>
    <dgm:pt modelId="{F49FF6B3-BD1D-4DC9-8ADB-DEB9B88A60C0}" type="parTrans" cxnId="{3F73D4E9-68C0-483D-B9EA-D0351CD84F46}">
      <dgm:prSet/>
      <dgm:spPr/>
      <dgm:t>
        <a:bodyPr/>
        <a:lstStyle/>
        <a:p>
          <a:endParaRPr lang="en-US"/>
        </a:p>
      </dgm:t>
    </dgm:pt>
    <dgm:pt modelId="{D729F514-D473-498B-8ABE-2546CBA62052}" type="sibTrans" cxnId="{3F73D4E9-68C0-483D-B9EA-D0351CD84F46}">
      <dgm:prSet/>
      <dgm:spPr/>
      <dgm:t>
        <a:bodyPr/>
        <a:lstStyle/>
        <a:p>
          <a:endParaRPr lang="en-US"/>
        </a:p>
      </dgm:t>
    </dgm:pt>
    <dgm:pt modelId="{BBA8D806-8646-495D-A8FC-2100AC3D24F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u="none"/>
            <a:t>Geography</a:t>
          </a:r>
        </a:p>
      </dgm:t>
    </dgm:pt>
    <dgm:pt modelId="{3B56BB9D-B009-4F74-AF7F-0986D79342FA}" type="parTrans" cxnId="{5903FE6C-E6B6-49CD-AF79-FAA85048F87A}">
      <dgm:prSet/>
      <dgm:spPr/>
      <dgm:t>
        <a:bodyPr/>
        <a:lstStyle/>
        <a:p>
          <a:endParaRPr lang="en-US"/>
        </a:p>
      </dgm:t>
    </dgm:pt>
    <dgm:pt modelId="{2CB3FB1B-E004-496D-BA04-2933AF90B1A6}" type="sibTrans" cxnId="{5903FE6C-E6B6-49CD-AF79-FAA85048F87A}">
      <dgm:prSet/>
      <dgm:spPr/>
      <dgm:t>
        <a:bodyPr/>
        <a:lstStyle/>
        <a:p>
          <a:endParaRPr lang="en-US"/>
        </a:p>
      </dgm:t>
    </dgm:pt>
    <dgm:pt modelId="{D7686415-1267-4054-96A4-1E0D66F55C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Where is someone more likely to get a ticket in the city?</a:t>
          </a:r>
        </a:p>
      </dgm:t>
    </dgm:pt>
    <dgm:pt modelId="{2C16EA5A-8F72-45F1-9444-6CB6BE1D959C}" type="parTrans" cxnId="{1CCB66EC-B2E2-4059-8E34-63515B429771}">
      <dgm:prSet/>
      <dgm:spPr/>
      <dgm:t>
        <a:bodyPr/>
        <a:lstStyle/>
        <a:p>
          <a:endParaRPr lang="en-US"/>
        </a:p>
      </dgm:t>
    </dgm:pt>
    <dgm:pt modelId="{555E35E3-7D19-4BA2-99E6-4F8EC14278E1}" type="sibTrans" cxnId="{1CCB66EC-B2E2-4059-8E34-63515B429771}">
      <dgm:prSet/>
      <dgm:spPr/>
      <dgm:t>
        <a:bodyPr/>
        <a:lstStyle/>
        <a:p>
          <a:endParaRPr lang="en-US"/>
        </a:p>
      </dgm:t>
    </dgm:pt>
    <dgm:pt modelId="{CA21F43E-B23D-4A93-BD1B-682305AE7C8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E.g. availability of parking, parking rates in a certain geographic area, residential/commercial/tourist area, holiday on/off season</a:t>
          </a:r>
        </a:p>
      </dgm:t>
    </dgm:pt>
    <dgm:pt modelId="{2330B95C-E9AC-42A7-93E4-4FBBC61FAD60}" type="parTrans" cxnId="{CB354A63-7AB8-46A8-8DBF-0CF835A411C3}">
      <dgm:prSet/>
      <dgm:spPr/>
      <dgm:t>
        <a:bodyPr/>
        <a:lstStyle/>
        <a:p>
          <a:endParaRPr lang="en-US"/>
        </a:p>
      </dgm:t>
    </dgm:pt>
    <dgm:pt modelId="{FB5A8950-0CA8-4B42-9907-D13B565F0E03}" type="sibTrans" cxnId="{CB354A63-7AB8-46A8-8DBF-0CF835A411C3}">
      <dgm:prSet/>
      <dgm:spPr/>
      <dgm:t>
        <a:bodyPr/>
        <a:lstStyle/>
        <a:p>
          <a:endParaRPr lang="en-US"/>
        </a:p>
      </dgm:t>
    </dgm:pt>
    <dgm:pt modelId="{6A737644-79D7-4691-B3A9-22ECBA897227}" type="pres">
      <dgm:prSet presAssocID="{90577692-DC28-4281-A488-F912FE59C2D9}" presName="linear" presStyleCnt="0">
        <dgm:presLayoutVars>
          <dgm:animLvl val="lvl"/>
          <dgm:resizeHandles val="exact"/>
        </dgm:presLayoutVars>
      </dgm:prSet>
      <dgm:spPr/>
    </dgm:pt>
    <dgm:pt modelId="{41BFB181-BEEB-44DB-97EA-6E8DD534511B}" type="pres">
      <dgm:prSet presAssocID="{36585069-0F20-4834-B222-9C793AF80E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1586A-C514-441F-B60A-E59517E98549}" type="pres">
      <dgm:prSet presAssocID="{36585069-0F20-4834-B222-9C793AF80E34}" presName="childText" presStyleLbl="revTx" presStyleIdx="0" presStyleCnt="3">
        <dgm:presLayoutVars>
          <dgm:bulletEnabled val="1"/>
        </dgm:presLayoutVars>
      </dgm:prSet>
      <dgm:spPr/>
    </dgm:pt>
    <dgm:pt modelId="{1B56B6EB-71A1-4DB8-B441-615ACE6853C2}" type="pres">
      <dgm:prSet presAssocID="{AF5426FE-BDA9-4175-B5B8-6272564FDA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751AFE-95A7-4153-9D8E-94847670D6F7}" type="pres">
      <dgm:prSet presAssocID="{AF5426FE-BDA9-4175-B5B8-6272564FDA73}" presName="childText" presStyleLbl="revTx" presStyleIdx="1" presStyleCnt="3">
        <dgm:presLayoutVars>
          <dgm:bulletEnabled val="1"/>
        </dgm:presLayoutVars>
      </dgm:prSet>
      <dgm:spPr/>
    </dgm:pt>
    <dgm:pt modelId="{795D7E69-1747-4A18-94AF-75F5864ADC3E}" type="pres">
      <dgm:prSet presAssocID="{BBA8D806-8646-495D-A8FC-2100AC3D24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6B6C90-C26C-4EF3-8FFA-672F36D37416}" type="pres">
      <dgm:prSet presAssocID="{BBA8D806-8646-495D-A8FC-2100AC3D24F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872210B-47C6-40D3-A34C-2A739964F19E}" srcId="{90577692-DC28-4281-A488-F912FE59C2D9}" destId="{AF5426FE-BDA9-4175-B5B8-6272564FDA73}" srcOrd="1" destOrd="0" parTransId="{ED96036E-8107-4BBD-A45E-C7507E54D28B}" sibTransId="{95DF1CEA-BDC3-4856-9E04-E4C23A37D70C}"/>
    <dgm:cxn modelId="{2CD53417-5811-407A-ACA7-26A7D0D46274}" type="presOf" srcId="{BBA8D806-8646-495D-A8FC-2100AC3D24FA}" destId="{795D7E69-1747-4A18-94AF-75F5864ADC3E}" srcOrd="0" destOrd="0" presId="urn:microsoft.com/office/officeart/2005/8/layout/vList2"/>
    <dgm:cxn modelId="{62880731-8196-4353-81BC-D2FC0619DDB2}" type="presOf" srcId="{CA21F43E-B23D-4A93-BD1B-682305AE7C8D}" destId="{DA751AFE-95A7-4153-9D8E-94847670D6F7}" srcOrd="0" destOrd="1" presId="urn:microsoft.com/office/officeart/2005/8/layout/vList2"/>
    <dgm:cxn modelId="{09466332-7BD0-467E-AD32-B570B67EB2DE}" srcId="{90577692-DC28-4281-A488-F912FE59C2D9}" destId="{36585069-0F20-4834-B222-9C793AF80E34}" srcOrd="0" destOrd="0" parTransId="{45D967FE-B341-4BFF-9D71-70B15903E084}" sibTransId="{E8D7C1BB-AC92-4BD3-80B2-267E3C991C08}"/>
    <dgm:cxn modelId="{12F8FB39-C360-46DB-AE47-11BDEC297076}" srcId="{36585069-0F20-4834-B222-9C793AF80E34}" destId="{74020353-843E-4837-8FE5-9A29E528F2A4}" srcOrd="0" destOrd="0" parTransId="{65DE378F-4DA2-4A57-91E1-198FA0D1E522}" sibTransId="{CF4C25C9-EA6F-4389-8EC1-7FC7D9262F4B}"/>
    <dgm:cxn modelId="{CB354A63-7AB8-46A8-8DBF-0CF835A411C3}" srcId="{D9C06219-C963-49BE-AC76-E1DC8BBA1F30}" destId="{CA21F43E-B23D-4A93-BD1B-682305AE7C8D}" srcOrd="0" destOrd="0" parTransId="{2330B95C-E9AC-42A7-93E4-4FBBC61FAD60}" sibTransId="{FB5A8950-0CA8-4B42-9907-D13B565F0E03}"/>
    <dgm:cxn modelId="{5CFCFF44-4042-4806-BBB0-8857B54E8C0B}" type="presOf" srcId="{90577692-DC28-4281-A488-F912FE59C2D9}" destId="{6A737644-79D7-4691-B3A9-22ECBA897227}" srcOrd="0" destOrd="0" presId="urn:microsoft.com/office/officeart/2005/8/layout/vList2"/>
    <dgm:cxn modelId="{5903FE6C-E6B6-49CD-AF79-FAA85048F87A}" srcId="{90577692-DC28-4281-A488-F912FE59C2D9}" destId="{BBA8D806-8646-495D-A8FC-2100AC3D24FA}" srcOrd="2" destOrd="0" parTransId="{3B56BB9D-B009-4F74-AF7F-0986D79342FA}" sibTransId="{2CB3FB1B-E004-496D-BA04-2933AF90B1A6}"/>
    <dgm:cxn modelId="{CC0DDC7E-6536-4E63-805E-AE1712B38AF2}" type="presOf" srcId="{AF5426FE-BDA9-4175-B5B8-6272564FDA73}" destId="{1B56B6EB-71A1-4DB8-B441-615ACE6853C2}" srcOrd="0" destOrd="0" presId="urn:microsoft.com/office/officeart/2005/8/layout/vList2"/>
    <dgm:cxn modelId="{91B43495-90EC-457B-8D86-F593BFAB2690}" type="presOf" srcId="{74020353-843E-4837-8FE5-9A29E528F2A4}" destId="{B4D1586A-C514-441F-B60A-E59517E98549}" srcOrd="0" destOrd="0" presId="urn:microsoft.com/office/officeart/2005/8/layout/vList2"/>
    <dgm:cxn modelId="{479CB19D-740F-4B46-B568-9908F0FDF886}" type="presOf" srcId="{D9C06219-C963-49BE-AC76-E1DC8BBA1F30}" destId="{DA751AFE-95A7-4153-9D8E-94847670D6F7}" srcOrd="0" destOrd="0" presId="urn:microsoft.com/office/officeart/2005/8/layout/vList2"/>
    <dgm:cxn modelId="{EBF72DAF-2E88-4ADA-B0E0-1CE40889A055}" type="presOf" srcId="{D7686415-1267-4054-96A4-1E0D66F55C70}" destId="{366B6C90-C26C-4EF3-8FFA-672F36D37416}" srcOrd="0" destOrd="0" presId="urn:microsoft.com/office/officeart/2005/8/layout/vList2"/>
    <dgm:cxn modelId="{AE8F6CCA-8839-47B9-AFB8-04A5D8718878}" type="presOf" srcId="{36585069-0F20-4834-B222-9C793AF80E34}" destId="{41BFB181-BEEB-44DB-97EA-6E8DD534511B}" srcOrd="0" destOrd="0" presId="urn:microsoft.com/office/officeart/2005/8/layout/vList2"/>
    <dgm:cxn modelId="{3F73D4E9-68C0-483D-B9EA-D0351CD84F46}" srcId="{AF5426FE-BDA9-4175-B5B8-6272564FDA73}" destId="{D9C06219-C963-49BE-AC76-E1DC8BBA1F30}" srcOrd="0" destOrd="0" parTransId="{F49FF6B3-BD1D-4DC9-8ADB-DEB9B88A60C0}" sibTransId="{D729F514-D473-498B-8ABE-2546CBA62052}"/>
    <dgm:cxn modelId="{1CCB66EC-B2E2-4059-8E34-63515B429771}" srcId="{BBA8D806-8646-495D-A8FC-2100AC3D24FA}" destId="{D7686415-1267-4054-96A4-1E0D66F55C70}" srcOrd="0" destOrd="0" parTransId="{2C16EA5A-8F72-45F1-9444-6CB6BE1D959C}" sibTransId="{555E35E3-7D19-4BA2-99E6-4F8EC14278E1}"/>
    <dgm:cxn modelId="{55564015-5146-4137-A880-91AA93D6F574}" type="presParOf" srcId="{6A737644-79D7-4691-B3A9-22ECBA897227}" destId="{41BFB181-BEEB-44DB-97EA-6E8DD534511B}" srcOrd="0" destOrd="0" presId="urn:microsoft.com/office/officeart/2005/8/layout/vList2"/>
    <dgm:cxn modelId="{EC410D7A-84E9-48D3-980A-17D065CBD9D5}" type="presParOf" srcId="{6A737644-79D7-4691-B3A9-22ECBA897227}" destId="{B4D1586A-C514-441F-B60A-E59517E98549}" srcOrd="1" destOrd="0" presId="urn:microsoft.com/office/officeart/2005/8/layout/vList2"/>
    <dgm:cxn modelId="{F999757E-80B3-417D-BF09-482B35E6C590}" type="presParOf" srcId="{6A737644-79D7-4691-B3A9-22ECBA897227}" destId="{1B56B6EB-71A1-4DB8-B441-615ACE6853C2}" srcOrd="2" destOrd="0" presId="urn:microsoft.com/office/officeart/2005/8/layout/vList2"/>
    <dgm:cxn modelId="{B5A2F2C0-91C8-45DB-841E-C6F511FE232F}" type="presParOf" srcId="{6A737644-79D7-4691-B3A9-22ECBA897227}" destId="{DA751AFE-95A7-4153-9D8E-94847670D6F7}" srcOrd="3" destOrd="0" presId="urn:microsoft.com/office/officeart/2005/8/layout/vList2"/>
    <dgm:cxn modelId="{6624E064-F053-43CD-B465-470D590E27F4}" type="presParOf" srcId="{6A737644-79D7-4691-B3A9-22ECBA897227}" destId="{795D7E69-1747-4A18-94AF-75F5864ADC3E}" srcOrd="4" destOrd="0" presId="urn:microsoft.com/office/officeart/2005/8/layout/vList2"/>
    <dgm:cxn modelId="{3FE1DF1E-DEC4-4450-A807-7044837E7FE5}" type="presParOf" srcId="{6A737644-79D7-4691-B3A9-22ECBA897227}" destId="{366B6C90-C26C-4EF3-8FFA-672F36D3741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3751DE-A3C1-4D58-AE8E-A2190EA7DB1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8AB9A-92B2-43EE-91E4-8A88635CBC06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03F60A5B-C714-4F85-8FD9-7A84004FC562}" type="parTrans" cxnId="{7D8C5254-FE0B-40B4-BCAB-55D328CF66C2}">
      <dgm:prSet/>
      <dgm:spPr/>
      <dgm:t>
        <a:bodyPr/>
        <a:lstStyle/>
        <a:p>
          <a:endParaRPr lang="en-US"/>
        </a:p>
      </dgm:t>
    </dgm:pt>
    <dgm:pt modelId="{93AACEEC-76B8-4C21-99A4-D04FB1055D7F}" type="sibTrans" cxnId="{7D8C5254-FE0B-40B4-BCAB-55D328CF66C2}">
      <dgm:prSet/>
      <dgm:spPr/>
      <dgm:t>
        <a:bodyPr/>
        <a:lstStyle/>
        <a:p>
          <a:endParaRPr lang="en-US"/>
        </a:p>
      </dgm:t>
    </dgm:pt>
    <dgm:pt modelId="{78CA212C-42CA-481C-9006-06C7D7028CE7}">
      <dgm:prSet phldrT="[Text]"/>
      <dgm:spPr/>
      <dgm:t>
        <a:bodyPr/>
        <a:lstStyle/>
        <a:p>
          <a:r>
            <a:rPr lang="en-US" dirty="0"/>
            <a:t> Deep dive into composition of violation type</a:t>
          </a:r>
        </a:p>
      </dgm:t>
    </dgm:pt>
    <dgm:pt modelId="{03E3D551-4368-48AD-BCBC-D3163E648610}" type="parTrans" cxnId="{51AEAFE4-0705-4CF7-93A4-16A05EDE3002}">
      <dgm:prSet/>
      <dgm:spPr/>
      <dgm:t>
        <a:bodyPr/>
        <a:lstStyle/>
        <a:p>
          <a:endParaRPr lang="en-US"/>
        </a:p>
      </dgm:t>
    </dgm:pt>
    <dgm:pt modelId="{E1B267C2-BBD1-4ED8-88E9-74EE5C7FE6D4}" type="sibTrans" cxnId="{51AEAFE4-0705-4CF7-93A4-16A05EDE3002}">
      <dgm:prSet/>
      <dgm:spPr/>
      <dgm:t>
        <a:bodyPr/>
        <a:lstStyle/>
        <a:p>
          <a:endParaRPr lang="en-US"/>
        </a:p>
      </dgm:t>
    </dgm:pt>
    <dgm:pt modelId="{4E8D87A8-CAAB-4316-848D-97F55A36D49D}">
      <dgm:prSet phldrT="[Text]"/>
      <dgm:spPr/>
      <dgm:t>
        <a:bodyPr/>
        <a:lstStyle/>
        <a:p>
          <a:r>
            <a:rPr lang="en-US" dirty="0"/>
            <a:t>Financial impact</a:t>
          </a:r>
        </a:p>
      </dgm:t>
    </dgm:pt>
    <dgm:pt modelId="{46E6CE8A-7E3B-47FB-BB6A-411451B2EF96}" type="parTrans" cxnId="{8B76F6BE-49FA-4FEC-B01C-EBADB1733921}">
      <dgm:prSet/>
      <dgm:spPr/>
      <dgm:t>
        <a:bodyPr/>
        <a:lstStyle/>
        <a:p>
          <a:endParaRPr lang="en-US"/>
        </a:p>
      </dgm:t>
    </dgm:pt>
    <dgm:pt modelId="{31D1E71C-0234-43B4-BF07-D31A096E84B4}" type="sibTrans" cxnId="{8B76F6BE-49FA-4FEC-B01C-EBADB1733921}">
      <dgm:prSet/>
      <dgm:spPr/>
      <dgm:t>
        <a:bodyPr/>
        <a:lstStyle/>
        <a:p>
          <a:endParaRPr lang="en-US"/>
        </a:p>
      </dgm:t>
    </dgm:pt>
    <dgm:pt modelId="{9A93E20A-F3DE-4FE5-A21D-FDACD5C922D9}">
      <dgm:prSet phldrT="[Text]"/>
      <dgm:spPr/>
      <dgm:t>
        <a:bodyPr/>
        <a:lstStyle/>
        <a:p>
          <a:r>
            <a:rPr lang="en-US" dirty="0"/>
            <a:t>Geography</a:t>
          </a:r>
        </a:p>
      </dgm:t>
    </dgm:pt>
    <dgm:pt modelId="{39C74DA5-57AC-45B6-A8A2-D4243B1B6EB8}" type="parTrans" cxnId="{89649150-6486-4451-9BE1-674C5A5E9709}">
      <dgm:prSet/>
      <dgm:spPr/>
      <dgm:t>
        <a:bodyPr/>
        <a:lstStyle/>
        <a:p>
          <a:endParaRPr lang="en-US"/>
        </a:p>
      </dgm:t>
    </dgm:pt>
    <dgm:pt modelId="{141EC02D-C472-493C-BB10-4D0F1DEC534B}" type="sibTrans" cxnId="{89649150-6486-4451-9BE1-674C5A5E9709}">
      <dgm:prSet/>
      <dgm:spPr/>
      <dgm:t>
        <a:bodyPr/>
        <a:lstStyle/>
        <a:p>
          <a:endParaRPr lang="en-US"/>
        </a:p>
      </dgm:t>
    </dgm:pt>
    <dgm:pt modelId="{1E273572-4E91-4BAD-AB46-1E4FF4DA8827}">
      <dgm:prSet phldrT="[Text]"/>
      <dgm:spPr/>
      <dgm:t>
        <a:bodyPr/>
        <a:lstStyle/>
        <a:p>
          <a:r>
            <a:rPr lang="en-US" b="0" i="0" u="none" dirty="0"/>
            <a:t> Visualization tools to illustrate concentration of parking citations</a:t>
          </a:r>
          <a:endParaRPr lang="en-US" dirty="0"/>
        </a:p>
      </dgm:t>
    </dgm:pt>
    <dgm:pt modelId="{4DD30B85-E885-4457-AF1B-68C1FD787C5D}" type="parTrans" cxnId="{619035FA-674B-4A42-A09E-2044286212A1}">
      <dgm:prSet/>
      <dgm:spPr/>
      <dgm:t>
        <a:bodyPr/>
        <a:lstStyle/>
        <a:p>
          <a:endParaRPr lang="en-US"/>
        </a:p>
      </dgm:t>
    </dgm:pt>
    <dgm:pt modelId="{643E0843-4301-48EF-B05D-D04F57E97B7A}" type="sibTrans" cxnId="{619035FA-674B-4A42-A09E-2044286212A1}">
      <dgm:prSet/>
      <dgm:spPr/>
      <dgm:t>
        <a:bodyPr/>
        <a:lstStyle/>
        <a:p>
          <a:endParaRPr lang="en-US"/>
        </a:p>
      </dgm:t>
    </dgm:pt>
    <dgm:pt modelId="{DCB65632-A445-4AD4-A444-86E8DF5C8F2C}">
      <dgm:prSet phldrT="[Text]"/>
      <dgm:spPr/>
      <dgm:t>
        <a:bodyPr/>
        <a:lstStyle/>
        <a:p>
          <a:r>
            <a:rPr lang="en-US" dirty="0"/>
            <a:t> Superimpose findings on national holidays, by neighborhood, proximity to parking structures and associated fees</a:t>
          </a:r>
        </a:p>
      </dgm:t>
    </dgm:pt>
    <dgm:pt modelId="{CBBB56D4-409C-4518-AB2B-817EBFAE7C17}" type="parTrans" cxnId="{72B93E2D-DFF7-4521-9D69-1A20A90B154A}">
      <dgm:prSet/>
      <dgm:spPr/>
      <dgm:t>
        <a:bodyPr/>
        <a:lstStyle/>
        <a:p>
          <a:endParaRPr lang="en-US"/>
        </a:p>
      </dgm:t>
    </dgm:pt>
    <dgm:pt modelId="{4340F775-62AA-41F0-8A47-3AFA9B38F7F0}" type="sibTrans" cxnId="{72B93E2D-DFF7-4521-9D69-1A20A90B154A}">
      <dgm:prSet/>
      <dgm:spPr/>
      <dgm:t>
        <a:bodyPr/>
        <a:lstStyle/>
        <a:p>
          <a:endParaRPr lang="en-US"/>
        </a:p>
      </dgm:t>
    </dgm:pt>
    <dgm:pt modelId="{BE7F14B2-3392-49C1-B07D-A04D3F905495}" type="pres">
      <dgm:prSet presAssocID="{0E3751DE-A3C1-4D58-AE8E-A2190EA7DB11}" presName="Name0" presStyleCnt="0">
        <dgm:presLayoutVars>
          <dgm:dir/>
          <dgm:animLvl val="lvl"/>
          <dgm:resizeHandles/>
        </dgm:presLayoutVars>
      </dgm:prSet>
      <dgm:spPr/>
    </dgm:pt>
    <dgm:pt modelId="{03549823-B2DA-4F23-B369-B3B88D897E96}" type="pres">
      <dgm:prSet presAssocID="{9708AB9A-92B2-43EE-91E4-8A88635CBC06}" presName="linNode" presStyleCnt="0"/>
      <dgm:spPr/>
    </dgm:pt>
    <dgm:pt modelId="{A4ACA6EC-9C2F-4267-A6F0-07701F9A9E66}" type="pres">
      <dgm:prSet presAssocID="{9708AB9A-92B2-43EE-91E4-8A88635CBC06}" presName="parentShp" presStyleLbl="node1" presStyleIdx="0" presStyleCnt="3">
        <dgm:presLayoutVars>
          <dgm:bulletEnabled val="1"/>
        </dgm:presLayoutVars>
      </dgm:prSet>
      <dgm:spPr/>
    </dgm:pt>
    <dgm:pt modelId="{926FC146-932F-4AD3-BCCC-BB79A466462C}" type="pres">
      <dgm:prSet presAssocID="{9708AB9A-92B2-43EE-91E4-8A88635CBC06}" presName="childShp" presStyleLbl="bgAccFollowNode1" presStyleIdx="0" presStyleCnt="3">
        <dgm:presLayoutVars>
          <dgm:bulletEnabled val="1"/>
        </dgm:presLayoutVars>
      </dgm:prSet>
      <dgm:spPr/>
    </dgm:pt>
    <dgm:pt modelId="{0F8CB0ED-B818-4B7B-AF06-CDC63A96F33D}" type="pres">
      <dgm:prSet presAssocID="{93AACEEC-76B8-4C21-99A4-D04FB1055D7F}" presName="spacing" presStyleCnt="0"/>
      <dgm:spPr/>
    </dgm:pt>
    <dgm:pt modelId="{52D79345-C774-4175-9224-45A9DAEA4D84}" type="pres">
      <dgm:prSet presAssocID="{4E8D87A8-CAAB-4316-848D-97F55A36D49D}" presName="linNode" presStyleCnt="0"/>
      <dgm:spPr/>
    </dgm:pt>
    <dgm:pt modelId="{1102FACF-73F6-4409-93F3-DFB9AFEC72FE}" type="pres">
      <dgm:prSet presAssocID="{4E8D87A8-CAAB-4316-848D-97F55A36D49D}" presName="parentShp" presStyleLbl="node1" presStyleIdx="1" presStyleCnt="3">
        <dgm:presLayoutVars>
          <dgm:bulletEnabled val="1"/>
        </dgm:presLayoutVars>
      </dgm:prSet>
      <dgm:spPr/>
    </dgm:pt>
    <dgm:pt modelId="{345A013A-7CFC-4517-A51D-DCD6D289580C}" type="pres">
      <dgm:prSet presAssocID="{4E8D87A8-CAAB-4316-848D-97F55A36D49D}" presName="childShp" presStyleLbl="bgAccFollowNode1" presStyleIdx="1" presStyleCnt="3">
        <dgm:presLayoutVars>
          <dgm:bulletEnabled val="1"/>
        </dgm:presLayoutVars>
      </dgm:prSet>
      <dgm:spPr/>
    </dgm:pt>
    <dgm:pt modelId="{EC1819AA-4471-4947-8D8F-911033EFAFFD}" type="pres">
      <dgm:prSet presAssocID="{31D1E71C-0234-43B4-BF07-D31A096E84B4}" presName="spacing" presStyleCnt="0"/>
      <dgm:spPr/>
    </dgm:pt>
    <dgm:pt modelId="{2737DFE0-7716-4A23-83BE-F99FDF62807C}" type="pres">
      <dgm:prSet presAssocID="{9A93E20A-F3DE-4FE5-A21D-FDACD5C922D9}" presName="linNode" presStyleCnt="0"/>
      <dgm:spPr/>
    </dgm:pt>
    <dgm:pt modelId="{A6725625-5AA3-4D5E-8F3A-312ABA75836B}" type="pres">
      <dgm:prSet presAssocID="{9A93E20A-F3DE-4FE5-A21D-FDACD5C922D9}" presName="parentShp" presStyleLbl="node1" presStyleIdx="2" presStyleCnt="3">
        <dgm:presLayoutVars>
          <dgm:bulletEnabled val="1"/>
        </dgm:presLayoutVars>
      </dgm:prSet>
      <dgm:spPr/>
    </dgm:pt>
    <dgm:pt modelId="{A06F3EFD-0E69-40EA-8E1A-76C3216DE5BC}" type="pres">
      <dgm:prSet presAssocID="{9A93E20A-F3DE-4FE5-A21D-FDACD5C922D9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B427682C-9956-4BE3-80EA-93F788C0A0B9}" type="presOf" srcId="{0E3751DE-A3C1-4D58-AE8E-A2190EA7DB11}" destId="{BE7F14B2-3392-49C1-B07D-A04D3F905495}" srcOrd="0" destOrd="0" presId="urn:microsoft.com/office/officeart/2005/8/layout/vList6"/>
    <dgm:cxn modelId="{72B93E2D-DFF7-4521-9D69-1A20A90B154A}" srcId="{4E8D87A8-CAAB-4316-848D-97F55A36D49D}" destId="{DCB65632-A445-4AD4-A444-86E8DF5C8F2C}" srcOrd="0" destOrd="0" parTransId="{CBBB56D4-409C-4518-AB2B-817EBFAE7C17}" sibTransId="{4340F775-62AA-41F0-8A47-3AFA9B38F7F0}"/>
    <dgm:cxn modelId="{D9A76066-0BA9-46A1-B014-B53B4BAEDFCC}" type="presOf" srcId="{9708AB9A-92B2-43EE-91E4-8A88635CBC06}" destId="{A4ACA6EC-9C2F-4267-A6F0-07701F9A9E66}" srcOrd="0" destOrd="0" presId="urn:microsoft.com/office/officeart/2005/8/layout/vList6"/>
    <dgm:cxn modelId="{89649150-6486-4451-9BE1-674C5A5E9709}" srcId="{0E3751DE-A3C1-4D58-AE8E-A2190EA7DB11}" destId="{9A93E20A-F3DE-4FE5-A21D-FDACD5C922D9}" srcOrd="2" destOrd="0" parTransId="{39C74DA5-57AC-45B6-A8A2-D4243B1B6EB8}" sibTransId="{141EC02D-C472-493C-BB10-4D0F1DEC534B}"/>
    <dgm:cxn modelId="{7D8C5254-FE0B-40B4-BCAB-55D328CF66C2}" srcId="{0E3751DE-A3C1-4D58-AE8E-A2190EA7DB11}" destId="{9708AB9A-92B2-43EE-91E4-8A88635CBC06}" srcOrd="0" destOrd="0" parTransId="{03F60A5B-C714-4F85-8FD9-7A84004FC562}" sibTransId="{93AACEEC-76B8-4C21-99A4-D04FB1055D7F}"/>
    <dgm:cxn modelId="{66D70781-0F6B-4910-9E37-44ECF901CD92}" type="presOf" srcId="{DCB65632-A445-4AD4-A444-86E8DF5C8F2C}" destId="{345A013A-7CFC-4517-A51D-DCD6D289580C}" srcOrd="0" destOrd="0" presId="urn:microsoft.com/office/officeart/2005/8/layout/vList6"/>
    <dgm:cxn modelId="{272AF2A2-ECA3-4BBD-A473-709FC95204C3}" type="presOf" srcId="{4E8D87A8-CAAB-4316-848D-97F55A36D49D}" destId="{1102FACF-73F6-4409-93F3-DFB9AFEC72FE}" srcOrd="0" destOrd="0" presId="urn:microsoft.com/office/officeart/2005/8/layout/vList6"/>
    <dgm:cxn modelId="{8B76F6BE-49FA-4FEC-B01C-EBADB1733921}" srcId="{0E3751DE-A3C1-4D58-AE8E-A2190EA7DB11}" destId="{4E8D87A8-CAAB-4316-848D-97F55A36D49D}" srcOrd="1" destOrd="0" parTransId="{46E6CE8A-7E3B-47FB-BB6A-411451B2EF96}" sibTransId="{31D1E71C-0234-43B4-BF07-D31A096E84B4}"/>
    <dgm:cxn modelId="{2E894DCB-4000-4B5C-8A87-55107D626D2B}" type="presOf" srcId="{78CA212C-42CA-481C-9006-06C7D7028CE7}" destId="{926FC146-932F-4AD3-BCCC-BB79A466462C}" srcOrd="0" destOrd="0" presId="urn:microsoft.com/office/officeart/2005/8/layout/vList6"/>
    <dgm:cxn modelId="{51AEAFE4-0705-4CF7-93A4-16A05EDE3002}" srcId="{9708AB9A-92B2-43EE-91E4-8A88635CBC06}" destId="{78CA212C-42CA-481C-9006-06C7D7028CE7}" srcOrd="0" destOrd="0" parTransId="{03E3D551-4368-48AD-BCBC-D3163E648610}" sibTransId="{E1B267C2-BBD1-4ED8-88E9-74EE5C7FE6D4}"/>
    <dgm:cxn modelId="{A3ABCDED-8939-4E44-AC2A-005440293E7A}" type="presOf" srcId="{9A93E20A-F3DE-4FE5-A21D-FDACD5C922D9}" destId="{A6725625-5AA3-4D5E-8F3A-312ABA75836B}" srcOrd="0" destOrd="0" presId="urn:microsoft.com/office/officeart/2005/8/layout/vList6"/>
    <dgm:cxn modelId="{507AFBF7-2056-4CD0-BEAC-CA72269825A1}" type="presOf" srcId="{1E273572-4E91-4BAD-AB46-1E4FF4DA8827}" destId="{A06F3EFD-0E69-40EA-8E1A-76C3216DE5BC}" srcOrd="0" destOrd="0" presId="urn:microsoft.com/office/officeart/2005/8/layout/vList6"/>
    <dgm:cxn modelId="{619035FA-674B-4A42-A09E-2044286212A1}" srcId="{9A93E20A-F3DE-4FE5-A21D-FDACD5C922D9}" destId="{1E273572-4E91-4BAD-AB46-1E4FF4DA8827}" srcOrd="0" destOrd="0" parTransId="{4DD30B85-E885-4457-AF1B-68C1FD787C5D}" sibTransId="{643E0843-4301-48EF-B05D-D04F57E97B7A}"/>
    <dgm:cxn modelId="{2BF00E83-8D39-4D21-8FCE-C6C3C41F12F6}" type="presParOf" srcId="{BE7F14B2-3392-49C1-B07D-A04D3F905495}" destId="{03549823-B2DA-4F23-B369-B3B88D897E96}" srcOrd="0" destOrd="0" presId="urn:microsoft.com/office/officeart/2005/8/layout/vList6"/>
    <dgm:cxn modelId="{97BFCA88-D0D9-4855-8026-96D21B20DBCA}" type="presParOf" srcId="{03549823-B2DA-4F23-B369-B3B88D897E96}" destId="{A4ACA6EC-9C2F-4267-A6F0-07701F9A9E66}" srcOrd="0" destOrd="0" presId="urn:microsoft.com/office/officeart/2005/8/layout/vList6"/>
    <dgm:cxn modelId="{642B46D3-3557-4521-AF24-FC727902B6B9}" type="presParOf" srcId="{03549823-B2DA-4F23-B369-B3B88D897E96}" destId="{926FC146-932F-4AD3-BCCC-BB79A466462C}" srcOrd="1" destOrd="0" presId="urn:microsoft.com/office/officeart/2005/8/layout/vList6"/>
    <dgm:cxn modelId="{13FFEB91-FCC6-428D-9024-CC90F039B5A9}" type="presParOf" srcId="{BE7F14B2-3392-49C1-B07D-A04D3F905495}" destId="{0F8CB0ED-B818-4B7B-AF06-CDC63A96F33D}" srcOrd="1" destOrd="0" presId="urn:microsoft.com/office/officeart/2005/8/layout/vList6"/>
    <dgm:cxn modelId="{BD68C9A2-D65B-4345-9A96-B5CA7F7AAC01}" type="presParOf" srcId="{BE7F14B2-3392-49C1-B07D-A04D3F905495}" destId="{52D79345-C774-4175-9224-45A9DAEA4D84}" srcOrd="2" destOrd="0" presId="urn:microsoft.com/office/officeart/2005/8/layout/vList6"/>
    <dgm:cxn modelId="{8D52F711-E6AB-4BDF-9763-FAADC793935B}" type="presParOf" srcId="{52D79345-C774-4175-9224-45A9DAEA4D84}" destId="{1102FACF-73F6-4409-93F3-DFB9AFEC72FE}" srcOrd="0" destOrd="0" presId="urn:microsoft.com/office/officeart/2005/8/layout/vList6"/>
    <dgm:cxn modelId="{5F05945D-38B1-4D45-9DC6-8A8B3331484F}" type="presParOf" srcId="{52D79345-C774-4175-9224-45A9DAEA4D84}" destId="{345A013A-7CFC-4517-A51D-DCD6D289580C}" srcOrd="1" destOrd="0" presId="urn:microsoft.com/office/officeart/2005/8/layout/vList6"/>
    <dgm:cxn modelId="{71F4BA66-9CDF-439A-9DB2-F055D9465AD7}" type="presParOf" srcId="{BE7F14B2-3392-49C1-B07D-A04D3F905495}" destId="{EC1819AA-4471-4947-8D8F-911033EFAFFD}" srcOrd="3" destOrd="0" presId="urn:microsoft.com/office/officeart/2005/8/layout/vList6"/>
    <dgm:cxn modelId="{54C1077C-E40C-481F-89EC-D92A8632D856}" type="presParOf" srcId="{BE7F14B2-3392-49C1-B07D-A04D3F905495}" destId="{2737DFE0-7716-4A23-83BE-F99FDF62807C}" srcOrd="4" destOrd="0" presId="urn:microsoft.com/office/officeart/2005/8/layout/vList6"/>
    <dgm:cxn modelId="{8AFFA101-3C36-4E30-A690-CB3E7D4F91E5}" type="presParOf" srcId="{2737DFE0-7716-4A23-83BE-F99FDF62807C}" destId="{A6725625-5AA3-4D5E-8F3A-312ABA75836B}" srcOrd="0" destOrd="0" presId="urn:microsoft.com/office/officeart/2005/8/layout/vList6"/>
    <dgm:cxn modelId="{B2E5057B-7F8E-4EE0-9BE4-25A62233B999}" type="presParOf" srcId="{2737DFE0-7716-4A23-83BE-F99FDF62807C}" destId="{A06F3EFD-0E69-40EA-8E1A-76C3216DE5B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2691243-5BE8-4EC4-80A6-91CCDB52578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109DC-C62E-4CFA-A70E-4FE530A033D4}">
      <dgm:prSet phldrT="[Text]"/>
      <dgm:spPr/>
      <dgm:t>
        <a:bodyPr/>
        <a:lstStyle/>
        <a:p>
          <a:r>
            <a:rPr lang="en-US" dirty="0"/>
            <a:t>City planning</a:t>
          </a:r>
        </a:p>
      </dgm:t>
    </dgm:pt>
    <dgm:pt modelId="{9C5AAD9B-8CC2-4A4F-AFB0-CA9F29988A77}" type="parTrans" cxnId="{088703D2-99D4-4188-8F34-067865F308C0}">
      <dgm:prSet/>
      <dgm:spPr/>
      <dgm:t>
        <a:bodyPr/>
        <a:lstStyle/>
        <a:p>
          <a:endParaRPr lang="en-US"/>
        </a:p>
      </dgm:t>
    </dgm:pt>
    <dgm:pt modelId="{6E5B8688-E3C5-42EA-AD71-4D59AF0E9BEF}" type="sibTrans" cxnId="{088703D2-99D4-4188-8F34-067865F308C0}">
      <dgm:prSet/>
      <dgm:spPr/>
      <dgm:t>
        <a:bodyPr/>
        <a:lstStyle/>
        <a:p>
          <a:endParaRPr lang="en-US"/>
        </a:p>
      </dgm:t>
    </dgm:pt>
    <dgm:pt modelId="{AA069297-0192-43DB-BE60-F6ECEE4A98BA}">
      <dgm:prSet phldrT="[Text]"/>
      <dgm:spPr/>
      <dgm:t>
        <a:bodyPr/>
        <a:lstStyle/>
        <a:p>
          <a:r>
            <a:rPr lang="en-US" dirty="0"/>
            <a:t>Incentive structures (positive or negative) to reduce carbon emissions</a:t>
          </a:r>
        </a:p>
      </dgm:t>
    </dgm:pt>
    <dgm:pt modelId="{EB7FD192-05BB-4C84-9E17-D3505D361AE3}" type="parTrans" cxnId="{4921FBFF-6CF8-4D6F-AE66-D3BB8558616C}">
      <dgm:prSet/>
      <dgm:spPr/>
      <dgm:t>
        <a:bodyPr/>
        <a:lstStyle/>
        <a:p>
          <a:endParaRPr lang="en-US"/>
        </a:p>
      </dgm:t>
    </dgm:pt>
    <dgm:pt modelId="{F953A278-E70C-48C6-9E23-6D7B3FE73BD2}" type="sibTrans" cxnId="{4921FBFF-6CF8-4D6F-AE66-D3BB8558616C}">
      <dgm:prSet/>
      <dgm:spPr/>
      <dgm:t>
        <a:bodyPr/>
        <a:lstStyle/>
        <a:p>
          <a:endParaRPr lang="en-US"/>
        </a:p>
      </dgm:t>
    </dgm:pt>
    <dgm:pt modelId="{603B39BB-F138-4F62-A9A5-DC8B3039B030}">
      <dgm:prSet phldrT="[Text]"/>
      <dgm:spPr/>
      <dgm:t>
        <a:bodyPr/>
        <a:lstStyle/>
        <a:p>
          <a:r>
            <a:rPr lang="en-US" dirty="0"/>
            <a:t> Availability of parking spaces</a:t>
          </a:r>
        </a:p>
      </dgm:t>
    </dgm:pt>
    <dgm:pt modelId="{77DF425D-3D20-430A-9549-BCB631BEF72D}" type="parTrans" cxnId="{A851C6CF-B30F-401D-A323-40BD0B8190FF}">
      <dgm:prSet/>
      <dgm:spPr/>
      <dgm:t>
        <a:bodyPr/>
        <a:lstStyle/>
        <a:p>
          <a:endParaRPr lang="en-US"/>
        </a:p>
      </dgm:t>
    </dgm:pt>
    <dgm:pt modelId="{87C07692-3D50-4823-92E6-3849528B2D5C}" type="sibTrans" cxnId="{A851C6CF-B30F-401D-A323-40BD0B8190FF}">
      <dgm:prSet/>
      <dgm:spPr/>
      <dgm:t>
        <a:bodyPr/>
        <a:lstStyle/>
        <a:p>
          <a:endParaRPr lang="en-US"/>
        </a:p>
      </dgm:t>
    </dgm:pt>
    <dgm:pt modelId="{0AAC6827-DD7C-40DB-ADB2-D4DEDBFF6799}">
      <dgm:prSet phldrT="[Text]"/>
      <dgm:spPr/>
      <dgm:t>
        <a:bodyPr/>
        <a:lstStyle/>
        <a:p>
          <a:r>
            <a:rPr lang="en-US" dirty="0"/>
            <a:t> More efficient use of space for parking</a:t>
          </a:r>
        </a:p>
      </dgm:t>
    </dgm:pt>
    <dgm:pt modelId="{AF44EB34-BB73-4BB0-95BA-1897482A3F04}" type="parTrans" cxnId="{3A668255-529D-48C4-93B9-A57D09B42DA8}">
      <dgm:prSet/>
      <dgm:spPr/>
      <dgm:t>
        <a:bodyPr/>
        <a:lstStyle/>
        <a:p>
          <a:endParaRPr lang="en-US"/>
        </a:p>
      </dgm:t>
    </dgm:pt>
    <dgm:pt modelId="{40C8FC07-6E51-4B8B-B807-87E7BA157CDC}" type="sibTrans" cxnId="{3A668255-529D-48C4-93B9-A57D09B42DA8}">
      <dgm:prSet/>
      <dgm:spPr/>
      <dgm:t>
        <a:bodyPr/>
        <a:lstStyle/>
        <a:p>
          <a:endParaRPr lang="en-US"/>
        </a:p>
      </dgm:t>
    </dgm:pt>
    <dgm:pt modelId="{70B80842-7DEF-4E42-B59A-FFA2774A0C74}">
      <dgm:prSet phldrT="[Text]"/>
      <dgm:spPr/>
      <dgm:t>
        <a:bodyPr/>
        <a:lstStyle/>
        <a:p>
          <a:r>
            <a:rPr lang="en-US" dirty="0"/>
            <a:t> Location of parking spaces</a:t>
          </a:r>
        </a:p>
      </dgm:t>
    </dgm:pt>
    <dgm:pt modelId="{23BADDDE-6ECA-43CA-AD57-78D022D7875B}" type="parTrans" cxnId="{5C3EBD77-7D8E-4200-8202-5A9AA0BEE29C}">
      <dgm:prSet/>
      <dgm:spPr/>
      <dgm:t>
        <a:bodyPr/>
        <a:lstStyle/>
        <a:p>
          <a:endParaRPr lang="en-US"/>
        </a:p>
      </dgm:t>
    </dgm:pt>
    <dgm:pt modelId="{EC23EC44-2AC3-4E42-8488-92B1CE348F61}" type="sibTrans" cxnId="{5C3EBD77-7D8E-4200-8202-5A9AA0BEE29C}">
      <dgm:prSet/>
      <dgm:spPr/>
      <dgm:t>
        <a:bodyPr/>
        <a:lstStyle/>
        <a:p>
          <a:endParaRPr lang="en-US"/>
        </a:p>
      </dgm:t>
    </dgm:pt>
    <dgm:pt modelId="{57EE45EB-9658-4502-87B9-0A86ADEF498B}" type="pres">
      <dgm:prSet presAssocID="{92691243-5BE8-4EC4-80A6-91CCDB525785}" presName="Name0" presStyleCnt="0">
        <dgm:presLayoutVars>
          <dgm:chMax val="7"/>
          <dgm:chPref val="7"/>
          <dgm:dir/>
        </dgm:presLayoutVars>
      </dgm:prSet>
      <dgm:spPr/>
    </dgm:pt>
    <dgm:pt modelId="{2BFE88B1-BADB-47CA-889C-B1FF4ED3B841}" type="pres">
      <dgm:prSet presAssocID="{92691243-5BE8-4EC4-80A6-91CCDB525785}" presName="Name1" presStyleCnt="0"/>
      <dgm:spPr/>
    </dgm:pt>
    <dgm:pt modelId="{2C655027-3FA0-4A86-A37C-CB57E4ACB56D}" type="pres">
      <dgm:prSet presAssocID="{92691243-5BE8-4EC4-80A6-91CCDB525785}" presName="cycle" presStyleCnt="0"/>
      <dgm:spPr/>
    </dgm:pt>
    <dgm:pt modelId="{5D972C49-A8BA-4AC8-930E-36F8566206EE}" type="pres">
      <dgm:prSet presAssocID="{92691243-5BE8-4EC4-80A6-91CCDB525785}" presName="srcNode" presStyleLbl="node1" presStyleIdx="0" presStyleCnt="2"/>
      <dgm:spPr/>
    </dgm:pt>
    <dgm:pt modelId="{E0B1CA04-3C6C-44EC-8C28-D26212E992A6}" type="pres">
      <dgm:prSet presAssocID="{92691243-5BE8-4EC4-80A6-91CCDB525785}" presName="conn" presStyleLbl="parChTrans1D2" presStyleIdx="0" presStyleCnt="1"/>
      <dgm:spPr/>
    </dgm:pt>
    <dgm:pt modelId="{5F9AD2C1-2E87-4E21-8166-80AE32A2399F}" type="pres">
      <dgm:prSet presAssocID="{92691243-5BE8-4EC4-80A6-91CCDB525785}" presName="extraNode" presStyleLbl="node1" presStyleIdx="0" presStyleCnt="2"/>
      <dgm:spPr/>
    </dgm:pt>
    <dgm:pt modelId="{F56DE821-46FB-4102-A9B6-5ECDF0CF78E3}" type="pres">
      <dgm:prSet presAssocID="{92691243-5BE8-4EC4-80A6-91CCDB525785}" presName="dstNode" presStyleLbl="node1" presStyleIdx="0" presStyleCnt="2"/>
      <dgm:spPr/>
    </dgm:pt>
    <dgm:pt modelId="{E50899B9-6801-4B7E-83AC-6729590F1728}" type="pres">
      <dgm:prSet presAssocID="{FE2109DC-C62E-4CFA-A70E-4FE530A033D4}" presName="text_1" presStyleLbl="node1" presStyleIdx="0" presStyleCnt="2">
        <dgm:presLayoutVars>
          <dgm:bulletEnabled val="1"/>
        </dgm:presLayoutVars>
      </dgm:prSet>
      <dgm:spPr/>
    </dgm:pt>
    <dgm:pt modelId="{66F102A9-7C7E-4217-B0BE-3F02E6A248D5}" type="pres">
      <dgm:prSet presAssocID="{FE2109DC-C62E-4CFA-A70E-4FE530A033D4}" presName="accent_1" presStyleCnt="0"/>
      <dgm:spPr/>
    </dgm:pt>
    <dgm:pt modelId="{85D9570C-20D7-40D0-92BA-F99616A8C0B6}" type="pres">
      <dgm:prSet presAssocID="{FE2109DC-C62E-4CFA-A70E-4FE530A033D4}" presName="accentRepeatNode" presStyleLbl="solidFgAcc1" presStyleIdx="0" presStyleCnt="2"/>
      <dgm:spPr/>
    </dgm:pt>
    <dgm:pt modelId="{68BE72F2-4876-4232-9D72-DAB7D3A037F2}" type="pres">
      <dgm:prSet presAssocID="{AA069297-0192-43DB-BE60-F6ECEE4A98BA}" presName="text_2" presStyleLbl="node1" presStyleIdx="1" presStyleCnt="2">
        <dgm:presLayoutVars>
          <dgm:bulletEnabled val="1"/>
        </dgm:presLayoutVars>
      </dgm:prSet>
      <dgm:spPr/>
    </dgm:pt>
    <dgm:pt modelId="{F9FA54F2-87A6-4933-8671-E457B62B7B77}" type="pres">
      <dgm:prSet presAssocID="{AA069297-0192-43DB-BE60-F6ECEE4A98BA}" presName="accent_2" presStyleCnt="0"/>
      <dgm:spPr/>
    </dgm:pt>
    <dgm:pt modelId="{425C7DB7-D480-4900-847C-7114D8AB52C4}" type="pres">
      <dgm:prSet presAssocID="{AA069297-0192-43DB-BE60-F6ECEE4A98BA}" presName="accentRepeatNode" presStyleLbl="solidFgAcc1" presStyleIdx="1" presStyleCnt="2"/>
      <dgm:spPr/>
    </dgm:pt>
  </dgm:ptLst>
  <dgm:cxnLst>
    <dgm:cxn modelId="{A92C1F38-3C9E-49B6-AEAE-259AD1F5A35B}" type="presOf" srcId="{AA069297-0192-43DB-BE60-F6ECEE4A98BA}" destId="{68BE72F2-4876-4232-9D72-DAB7D3A037F2}" srcOrd="0" destOrd="0" presId="urn:microsoft.com/office/officeart/2008/layout/VerticalCurvedList"/>
    <dgm:cxn modelId="{C65DC45F-90C2-4403-A924-1D3BF89723CB}" type="presOf" srcId="{87C07692-3D50-4823-92E6-3849528B2D5C}" destId="{E0B1CA04-3C6C-44EC-8C28-D26212E992A6}" srcOrd="0" destOrd="0" presId="urn:microsoft.com/office/officeart/2008/layout/VerticalCurvedList"/>
    <dgm:cxn modelId="{F5EFEA71-8089-498F-85C9-57FD796EC100}" type="presOf" srcId="{603B39BB-F138-4F62-A9A5-DC8B3039B030}" destId="{E50899B9-6801-4B7E-83AC-6729590F1728}" srcOrd="0" destOrd="1" presId="urn:microsoft.com/office/officeart/2008/layout/VerticalCurvedList"/>
    <dgm:cxn modelId="{3A668255-529D-48C4-93B9-A57D09B42DA8}" srcId="{FE2109DC-C62E-4CFA-A70E-4FE530A033D4}" destId="{0AAC6827-DD7C-40DB-ADB2-D4DEDBFF6799}" srcOrd="2" destOrd="0" parTransId="{AF44EB34-BB73-4BB0-95BA-1897482A3F04}" sibTransId="{40C8FC07-6E51-4B8B-B807-87E7BA157CDC}"/>
    <dgm:cxn modelId="{606D5876-7C93-42D7-A35C-CF05ED77EB5D}" type="presOf" srcId="{0AAC6827-DD7C-40DB-ADB2-D4DEDBFF6799}" destId="{E50899B9-6801-4B7E-83AC-6729590F1728}" srcOrd="0" destOrd="3" presId="urn:microsoft.com/office/officeart/2008/layout/VerticalCurvedList"/>
    <dgm:cxn modelId="{5C3EBD77-7D8E-4200-8202-5A9AA0BEE29C}" srcId="{FE2109DC-C62E-4CFA-A70E-4FE530A033D4}" destId="{70B80842-7DEF-4E42-B59A-FFA2774A0C74}" srcOrd="1" destOrd="0" parTransId="{23BADDDE-6ECA-43CA-AD57-78D022D7875B}" sibTransId="{EC23EC44-2AC3-4E42-8488-92B1CE348F61}"/>
    <dgm:cxn modelId="{203AABC0-246B-494E-95D0-40DA529E7F5B}" type="presOf" srcId="{70B80842-7DEF-4E42-B59A-FFA2774A0C74}" destId="{E50899B9-6801-4B7E-83AC-6729590F1728}" srcOrd="0" destOrd="2" presId="urn:microsoft.com/office/officeart/2008/layout/VerticalCurvedList"/>
    <dgm:cxn modelId="{F30149C3-4AD9-4D50-A01E-AD731C7C343C}" type="presOf" srcId="{FE2109DC-C62E-4CFA-A70E-4FE530A033D4}" destId="{E50899B9-6801-4B7E-83AC-6729590F1728}" srcOrd="0" destOrd="0" presId="urn:microsoft.com/office/officeart/2008/layout/VerticalCurvedList"/>
    <dgm:cxn modelId="{A851C6CF-B30F-401D-A323-40BD0B8190FF}" srcId="{FE2109DC-C62E-4CFA-A70E-4FE530A033D4}" destId="{603B39BB-F138-4F62-A9A5-DC8B3039B030}" srcOrd="0" destOrd="0" parTransId="{77DF425D-3D20-430A-9549-BCB631BEF72D}" sibTransId="{87C07692-3D50-4823-92E6-3849528B2D5C}"/>
    <dgm:cxn modelId="{088703D2-99D4-4188-8F34-067865F308C0}" srcId="{92691243-5BE8-4EC4-80A6-91CCDB525785}" destId="{FE2109DC-C62E-4CFA-A70E-4FE530A033D4}" srcOrd="0" destOrd="0" parTransId="{9C5AAD9B-8CC2-4A4F-AFB0-CA9F29988A77}" sibTransId="{6E5B8688-E3C5-42EA-AD71-4D59AF0E9BEF}"/>
    <dgm:cxn modelId="{56B117D2-7FA5-47C7-92C5-434F8E035FD0}" type="presOf" srcId="{92691243-5BE8-4EC4-80A6-91CCDB525785}" destId="{57EE45EB-9658-4502-87B9-0A86ADEF498B}" srcOrd="0" destOrd="0" presId="urn:microsoft.com/office/officeart/2008/layout/VerticalCurvedList"/>
    <dgm:cxn modelId="{4921FBFF-6CF8-4D6F-AE66-D3BB8558616C}" srcId="{92691243-5BE8-4EC4-80A6-91CCDB525785}" destId="{AA069297-0192-43DB-BE60-F6ECEE4A98BA}" srcOrd="1" destOrd="0" parTransId="{EB7FD192-05BB-4C84-9E17-D3505D361AE3}" sibTransId="{F953A278-E70C-48C6-9E23-6D7B3FE73BD2}"/>
    <dgm:cxn modelId="{0B80A625-AC98-4D05-861A-8EB26364CF31}" type="presParOf" srcId="{57EE45EB-9658-4502-87B9-0A86ADEF498B}" destId="{2BFE88B1-BADB-47CA-889C-B1FF4ED3B841}" srcOrd="0" destOrd="0" presId="urn:microsoft.com/office/officeart/2008/layout/VerticalCurvedList"/>
    <dgm:cxn modelId="{325F1E81-2835-4C6D-A7A9-E7DA33665173}" type="presParOf" srcId="{2BFE88B1-BADB-47CA-889C-B1FF4ED3B841}" destId="{2C655027-3FA0-4A86-A37C-CB57E4ACB56D}" srcOrd="0" destOrd="0" presId="urn:microsoft.com/office/officeart/2008/layout/VerticalCurvedList"/>
    <dgm:cxn modelId="{3B25C4FE-8692-402B-86BC-AC8F2B4FDA9D}" type="presParOf" srcId="{2C655027-3FA0-4A86-A37C-CB57E4ACB56D}" destId="{5D972C49-A8BA-4AC8-930E-36F8566206EE}" srcOrd="0" destOrd="0" presId="urn:microsoft.com/office/officeart/2008/layout/VerticalCurvedList"/>
    <dgm:cxn modelId="{90EF06ED-9C13-4258-B7BB-A1D18E9511D6}" type="presParOf" srcId="{2C655027-3FA0-4A86-A37C-CB57E4ACB56D}" destId="{E0B1CA04-3C6C-44EC-8C28-D26212E992A6}" srcOrd="1" destOrd="0" presId="urn:microsoft.com/office/officeart/2008/layout/VerticalCurvedList"/>
    <dgm:cxn modelId="{A2503C29-D97B-46CF-88D4-11087AA82760}" type="presParOf" srcId="{2C655027-3FA0-4A86-A37C-CB57E4ACB56D}" destId="{5F9AD2C1-2E87-4E21-8166-80AE32A2399F}" srcOrd="2" destOrd="0" presId="urn:microsoft.com/office/officeart/2008/layout/VerticalCurvedList"/>
    <dgm:cxn modelId="{7E2B2EB6-794D-4CB7-9418-005CE3C2C95A}" type="presParOf" srcId="{2C655027-3FA0-4A86-A37C-CB57E4ACB56D}" destId="{F56DE821-46FB-4102-A9B6-5ECDF0CF78E3}" srcOrd="3" destOrd="0" presId="urn:microsoft.com/office/officeart/2008/layout/VerticalCurvedList"/>
    <dgm:cxn modelId="{8F82DD6F-2EB8-407A-8CB3-2691FA52EF43}" type="presParOf" srcId="{2BFE88B1-BADB-47CA-889C-B1FF4ED3B841}" destId="{E50899B9-6801-4B7E-83AC-6729590F1728}" srcOrd="1" destOrd="0" presId="urn:microsoft.com/office/officeart/2008/layout/VerticalCurvedList"/>
    <dgm:cxn modelId="{ABB43612-481F-46AD-9396-954EEDF21876}" type="presParOf" srcId="{2BFE88B1-BADB-47CA-889C-B1FF4ED3B841}" destId="{66F102A9-7C7E-4217-B0BE-3F02E6A248D5}" srcOrd="2" destOrd="0" presId="urn:microsoft.com/office/officeart/2008/layout/VerticalCurvedList"/>
    <dgm:cxn modelId="{20869A31-3D3A-4C19-BBB2-912793971C19}" type="presParOf" srcId="{66F102A9-7C7E-4217-B0BE-3F02E6A248D5}" destId="{85D9570C-20D7-40D0-92BA-F99616A8C0B6}" srcOrd="0" destOrd="0" presId="urn:microsoft.com/office/officeart/2008/layout/VerticalCurvedList"/>
    <dgm:cxn modelId="{D9E01A32-E6E7-49F4-97B3-362CC5CBD61F}" type="presParOf" srcId="{2BFE88B1-BADB-47CA-889C-B1FF4ED3B841}" destId="{68BE72F2-4876-4232-9D72-DAB7D3A037F2}" srcOrd="3" destOrd="0" presId="urn:microsoft.com/office/officeart/2008/layout/VerticalCurvedList"/>
    <dgm:cxn modelId="{2991B71B-7741-4135-AA4F-FCE5F9E929D6}" type="presParOf" srcId="{2BFE88B1-BADB-47CA-889C-B1FF4ED3B841}" destId="{F9FA54F2-87A6-4933-8671-E457B62B7B77}" srcOrd="4" destOrd="0" presId="urn:microsoft.com/office/officeart/2008/layout/VerticalCurvedList"/>
    <dgm:cxn modelId="{5ADF7D3C-AA7E-4234-B1C5-AC9944BC481A}" type="presParOf" srcId="{F9FA54F2-87A6-4933-8671-E457B62B7B77}" destId="{425C7DB7-D480-4900-847C-7114D8AB52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AF66C87-8693-4E22-8ED8-D14674644BE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7AE3B-C6FF-47D5-9A39-917C0549B75A}">
      <dgm:prSet phldrT="[Text]"/>
      <dgm:spPr/>
      <dgm:t>
        <a:bodyPr/>
        <a:lstStyle/>
        <a:p>
          <a:r>
            <a:rPr lang="en-US" dirty="0"/>
            <a:t>Most likely to receive a parking citation:         8-9am followed by 12-1pm</a:t>
          </a:r>
        </a:p>
      </dgm:t>
    </dgm:pt>
    <dgm:pt modelId="{31B781A0-1BFE-44FA-B16C-7073E19C85C0}" type="parTrans" cxnId="{A6F4621D-82ED-49F3-9483-7E6F58C87CC9}">
      <dgm:prSet/>
      <dgm:spPr/>
      <dgm:t>
        <a:bodyPr/>
        <a:lstStyle/>
        <a:p>
          <a:endParaRPr lang="en-US"/>
        </a:p>
      </dgm:t>
    </dgm:pt>
    <dgm:pt modelId="{DAF9A122-1969-427B-A78F-CB8FE7CA6E2C}" type="sibTrans" cxnId="{A6F4621D-82ED-49F3-9483-7E6F58C87CC9}">
      <dgm:prSet/>
      <dgm:spPr/>
      <dgm:t>
        <a:bodyPr/>
        <a:lstStyle/>
        <a:p>
          <a:endParaRPr lang="en-US"/>
        </a:p>
      </dgm:t>
    </dgm:pt>
    <dgm:pt modelId="{411A0AB2-6753-423D-B8D5-C2757C07840F}">
      <dgm:prSet phldrT="[Text]"/>
      <dgm:spPr/>
      <dgm:t>
        <a:bodyPr/>
        <a:lstStyle/>
        <a:p>
          <a:r>
            <a:rPr lang="en-US" dirty="0"/>
            <a:t>Most common citations: No parking/street sweeping and meter expiration</a:t>
          </a:r>
        </a:p>
      </dgm:t>
    </dgm:pt>
    <dgm:pt modelId="{02344D86-8FF6-4A1B-BC87-127F51D90E84}" type="parTrans" cxnId="{0B3681C8-5725-42AA-AF77-675EF7220013}">
      <dgm:prSet/>
      <dgm:spPr/>
      <dgm:t>
        <a:bodyPr/>
        <a:lstStyle/>
        <a:p>
          <a:endParaRPr lang="en-US"/>
        </a:p>
      </dgm:t>
    </dgm:pt>
    <dgm:pt modelId="{1D5DA2BE-2CB0-45A8-97F7-2A8F47F821FC}" type="sibTrans" cxnId="{0B3681C8-5725-42AA-AF77-675EF7220013}">
      <dgm:prSet/>
      <dgm:spPr/>
      <dgm:t>
        <a:bodyPr/>
        <a:lstStyle/>
        <a:p>
          <a:endParaRPr lang="en-US"/>
        </a:p>
      </dgm:t>
    </dgm:pt>
    <dgm:pt modelId="{8694B7DB-CE34-426B-AF8F-F76CE53D3AE5}">
      <dgm:prSet phldrT="[Text]"/>
      <dgm:spPr/>
      <dgm:t>
        <a:bodyPr/>
        <a:lstStyle/>
        <a:p>
          <a:r>
            <a:rPr lang="en-US" dirty="0"/>
            <a:t>Top revenue-generating violations: No parking/street sweeping and meter expiration</a:t>
          </a:r>
        </a:p>
      </dgm:t>
    </dgm:pt>
    <dgm:pt modelId="{4397A544-29A7-426A-A643-856198107AF7}" type="parTrans" cxnId="{9B442FBC-F330-45B5-9747-6EF724BDEE54}">
      <dgm:prSet/>
      <dgm:spPr/>
      <dgm:t>
        <a:bodyPr/>
        <a:lstStyle/>
        <a:p>
          <a:endParaRPr lang="en-US"/>
        </a:p>
      </dgm:t>
    </dgm:pt>
    <dgm:pt modelId="{164908C0-BB72-41A9-9A9B-C9C6BD5820C7}" type="sibTrans" cxnId="{9B442FBC-F330-45B5-9747-6EF724BDEE54}">
      <dgm:prSet/>
      <dgm:spPr/>
      <dgm:t>
        <a:bodyPr/>
        <a:lstStyle/>
        <a:p>
          <a:endParaRPr lang="en-US"/>
        </a:p>
      </dgm:t>
    </dgm:pt>
    <dgm:pt modelId="{029A97BD-D420-4B07-8A64-CA3045EEEC90}" type="pres">
      <dgm:prSet presAssocID="{5AF66C87-8693-4E22-8ED8-D14674644BE4}" presName="Name0" presStyleCnt="0">
        <dgm:presLayoutVars>
          <dgm:chMax val="7"/>
          <dgm:chPref val="7"/>
          <dgm:dir/>
        </dgm:presLayoutVars>
      </dgm:prSet>
      <dgm:spPr/>
    </dgm:pt>
    <dgm:pt modelId="{56886BA7-325A-4C73-9882-0E6736F69B8D}" type="pres">
      <dgm:prSet presAssocID="{5AF66C87-8693-4E22-8ED8-D14674644BE4}" presName="Name1" presStyleCnt="0"/>
      <dgm:spPr/>
    </dgm:pt>
    <dgm:pt modelId="{5F5A0483-359F-4810-A888-BD66E1C9A1D4}" type="pres">
      <dgm:prSet presAssocID="{5AF66C87-8693-4E22-8ED8-D14674644BE4}" presName="cycle" presStyleCnt="0"/>
      <dgm:spPr/>
    </dgm:pt>
    <dgm:pt modelId="{1603B0DD-7236-45E0-AE03-533900623E26}" type="pres">
      <dgm:prSet presAssocID="{5AF66C87-8693-4E22-8ED8-D14674644BE4}" presName="srcNode" presStyleLbl="node1" presStyleIdx="0" presStyleCnt="3"/>
      <dgm:spPr/>
    </dgm:pt>
    <dgm:pt modelId="{23E9D817-BD6B-4D20-9BAB-6F7228C4DCD4}" type="pres">
      <dgm:prSet presAssocID="{5AF66C87-8693-4E22-8ED8-D14674644BE4}" presName="conn" presStyleLbl="parChTrans1D2" presStyleIdx="0" presStyleCnt="1"/>
      <dgm:spPr/>
    </dgm:pt>
    <dgm:pt modelId="{29A2356A-54B3-4C68-BDFC-D56587821F98}" type="pres">
      <dgm:prSet presAssocID="{5AF66C87-8693-4E22-8ED8-D14674644BE4}" presName="extraNode" presStyleLbl="node1" presStyleIdx="0" presStyleCnt="3"/>
      <dgm:spPr/>
    </dgm:pt>
    <dgm:pt modelId="{05D4B781-8890-4B55-9580-AFE2EA753A87}" type="pres">
      <dgm:prSet presAssocID="{5AF66C87-8693-4E22-8ED8-D14674644BE4}" presName="dstNode" presStyleLbl="node1" presStyleIdx="0" presStyleCnt="3"/>
      <dgm:spPr/>
    </dgm:pt>
    <dgm:pt modelId="{87D2D0FA-9FF5-453A-92D7-75A43089A8B6}" type="pres">
      <dgm:prSet presAssocID="{9847AE3B-C6FF-47D5-9A39-917C0549B75A}" presName="text_1" presStyleLbl="node1" presStyleIdx="0" presStyleCnt="3">
        <dgm:presLayoutVars>
          <dgm:bulletEnabled val="1"/>
        </dgm:presLayoutVars>
      </dgm:prSet>
      <dgm:spPr/>
    </dgm:pt>
    <dgm:pt modelId="{6C466260-0049-491E-BCBB-E4C7A6DE8987}" type="pres">
      <dgm:prSet presAssocID="{9847AE3B-C6FF-47D5-9A39-917C0549B75A}" presName="accent_1" presStyleCnt="0"/>
      <dgm:spPr/>
    </dgm:pt>
    <dgm:pt modelId="{5AAF7DBC-5E9D-4B4E-ACA9-D7D7ACC6B5B8}" type="pres">
      <dgm:prSet presAssocID="{9847AE3B-C6FF-47D5-9A39-917C0549B75A}" presName="accentRepeatNode" presStyleLbl="solidFgAcc1" presStyleIdx="0" presStyleCnt="3"/>
      <dgm:spPr/>
    </dgm:pt>
    <dgm:pt modelId="{1594B749-127B-49A5-A599-25E6B7489685}" type="pres">
      <dgm:prSet presAssocID="{411A0AB2-6753-423D-B8D5-C2757C07840F}" presName="text_2" presStyleLbl="node1" presStyleIdx="1" presStyleCnt="3">
        <dgm:presLayoutVars>
          <dgm:bulletEnabled val="1"/>
        </dgm:presLayoutVars>
      </dgm:prSet>
      <dgm:spPr/>
    </dgm:pt>
    <dgm:pt modelId="{D5FDC2C7-C748-4099-A91B-338A04D7EC81}" type="pres">
      <dgm:prSet presAssocID="{411A0AB2-6753-423D-B8D5-C2757C07840F}" presName="accent_2" presStyleCnt="0"/>
      <dgm:spPr/>
    </dgm:pt>
    <dgm:pt modelId="{325E1FD0-5D2A-4237-8A7D-C428ECE3D71A}" type="pres">
      <dgm:prSet presAssocID="{411A0AB2-6753-423D-B8D5-C2757C07840F}" presName="accentRepeatNode" presStyleLbl="solidFgAcc1" presStyleIdx="1" presStyleCnt="3"/>
      <dgm:spPr/>
    </dgm:pt>
    <dgm:pt modelId="{C3A674D1-3874-42AC-9B12-D9BA731E986E}" type="pres">
      <dgm:prSet presAssocID="{8694B7DB-CE34-426B-AF8F-F76CE53D3AE5}" presName="text_3" presStyleLbl="node1" presStyleIdx="2" presStyleCnt="3">
        <dgm:presLayoutVars>
          <dgm:bulletEnabled val="1"/>
        </dgm:presLayoutVars>
      </dgm:prSet>
      <dgm:spPr/>
    </dgm:pt>
    <dgm:pt modelId="{7A7814EF-FBA2-4C46-88FA-47C6D27358A8}" type="pres">
      <dgm:prSet presAssocID="{8694B7DB-CE34-426B-AF8F-F76CE53D3AE5}" presName="accent_3" presStyleCnt="0"/>
      <dgm:spPr/>
    </dgm:pt>
    <dgm:pt modelId="{7DF9BFA3-AE32-4E66-8E62-046F2899FBEC}" type="pres">
      <dgm:prSet presAssocID="{8694B7DB-CE34-426B-AF8F-F76CE53D3AE5}" presName="accentRepeatNode" presStyleLbl="solidFgAcc1" presStyleIdx="2" presStyleCnt="3"/>
      <dgm:spPr/>
    </dgm:pt>
  </dgm:ptLst>
  <dgm:cxnLst>
    <dgm:cxn modelId="{A6F4621D-82ED-49F3-9483-7E6F58C87CC9}" srcId="{5AF66C87-8693-4E22-8ED8-D14674644BE4}" destId="{9847AE3B-C6FF-47D5-9A39-917C0549B75A}" srcOrd="0" destOrd="0" parTransId="{31B781A0-1BFE-44FA-B16C-7073E19C85C0}" sibTransId="{DAF9A122-1969-427B-A78F-CB8FE7CA6E2C}"/>
    <dgm:cxn modelId="{69ECDE60-B3F5-4134-83EB-80E4411DD3C0}" type="presOf" srcId="{8694B7DB-CE34-426B-AF8F-F76CE53D3AE5}" destId="{C3A674D1-3874-42AC-9B12-D9BA731E986E}" srcOrd="0" destOrd="0" presId="urn:microsoft.com/office/officeart/2008/layout/VerticalCurvedList"/>
    <dgm:cxn modelId="{E13B6262-6DBB-435E-A9B5-93538372BD7E}" type="presOf" srcId="{DAF9A122-1969-427B-A78F-CB8FE7CA6E2C}" destId="{23E9D817-BD6B-4D20-9BAB-6F7228C4DCD4}" srcOrd="0" destOrd="0" presId="urn:microsoft.com/office/officeart/2008/layout/VerticalCurvedList"/>
    <dgm:cxn modelId="{C7E7D265-2886-4B32-B9FF-7150D7824A1F}" type="presOf" srcId="{411A0AB2-6753-423D-B8D5-C2757C07840F}" destId="{1594B749-127B-49A5-A599-25E6B7489685}" srcOrd="0" destOrd="0" presId="urn:microsoft.com/office/officeart/2008/layout/VerticalCurvedList"/>
    <dgm:cxn modelId="{37017147-3F53-480D-8D05-35A90A2ACEF6}" type="presOf" srcId="{9847AE3B-C6FF-47D5-9A39-917C0549B75A}" destId="{87D2D0FA-9FF5-453A-92D7-75A43089A8B6}" srcOrd="0" destOrd="0" presId="urn:microsoft.com/office/officeart/2008/layout/VerticalCurvedList"/>
    <dgm:cxn modelId="{5DD20858-0C00-40B7-B8B7-AC285A2212A2}" type="presOf" srcId="{5AF66C87-8693-4E22-8ED8-D14674644BE4}" destId="{029A97BD-D420-4B07-8A64-CA3045EEEC90}" srcOrd="0" destOrd="0" presId="urn:microsoft.com/office/officeart/2008/layout/VerticalCurvedList"/>
    <dgm:cxn modelId="{9B442FBC-F330-45B5-9747-6EF724BDEE54}" srcId="{5AF66C87-8693-4E22-8ED8-D14674644BE4}" destId="{8694B7DB-CE34-426B-AF8F-F76CE53D3AE5}" srcOrd="2" destOrd="0" parTransId="{4397A544-29A7-426A-A643-856198107AF7}" sibTransId="{164908C0-BB72-41A9-9A9B-C9C6BD5820C7}"/>
    <dgm:cxn modelId="{0B3681C8-5725-42AA-AF77-675EF7220013}" srcId="{5AF66C87-8693-4E22-8ED8-D14674644BE4}" destId="{411A0AB2-6753-423D-B8D5-C2757C07840F}" srcOrd="1" destOrd="0" parTransId="{02344D86-8FF6-4A1B-BC87-127F51D90E84}" sibTransId="{1D5DA2BE-2CB0-45A8-97F7-2A8F47F821FC}"/>
    <dgm:cxn modelId="{9FAB47BB-475B-4D58-8818-C16F2D2A28B0}" type="presParOf" srcId="{029A97BD-D420-4B07-8A64-CA3045EEEC90}" destId="{56886BA7-325A-4C73-9882-0E6736F69B8D}" srcOrd="0" destOrd="0" presId="urn:microsoft.com/office/officeart/2008/layout/VerticalCurvedList"/>
    <dgm:cxn modelId="{0CE58073-76CF-4D5F-BCE8-47AE9708985A}" type="presParOf" srcId="{56886BA7-325A-4C73-9882-0E6736F69B8D}" destId="{5F5A0483-359F-4810-A888-BD66E1C9A1D4}" srcOrd="0" destOrd="0" presId="urn:microsoft.com/office/officeart/2008/layout/VerticalCurvedList"/>
    <dgm:cxn modelId="{DDECBE82-9AC5-4235-9C5A-DD29414C1CE0}" type="presParOf" srcId="{5F5A0483-359F-4810-A888-BD66E1C9A1D4}" destId="{1603B0DD-7236-45E0-AE03-533900623E26}" srcOrd="0" destOrd="0" presId="urn:microsoft.com/office/officeart/2008/layout/VerticalCurvedList"/>
    <dgm:cxn modelId="{83D6A089-282C-4A9F-BDD7-BE59E485456C}" type="presParOf" srcId="{5F5A0483-359F-4810-A888-BD66E1C9A1D4}" destId="{23E9D817-BD6B-4D20-9BAB-6F7228C4DCD4}" srcOrd="1" destOrd="0" presId="urn:microsoft.com/office/officeart/2008/layout/VerticalCurvedList"/>
    <dgm:cxn modelId="{F1B6FC0E-523B-4EE1-8E88-CB60884CD217}" type="presParOf" srcId="{5F5A0483-359F-4810-A888-BD66E1C9A1D4}" destId="{29A2356A-54B3-4C68-BDFC-D56587821F98}" srcOrd="2" destOrd="0" presId="urn:microsoft.com/office/officeart/2008/layout/VerticalCurvedList"/>
    <dgm:cxn modelId="{F95CE23A-7E8D-43BA-89A2-D64931B75C4F}" type="presParOf" srcId="{5F5A0483-359F-4810-A888-BD66E1C9A1D4}" destId="{05D4B781-8890-4B55-9580-AFE2EA753A87}" srcOrd="3" destOrd="0" presId="urn:microsoft.com/office/officeart/2008/layout/VerticalCurvedList"/>
    <dgm:cxn modelId="{BB55FE8B-BA69-4F6D-B10B-E6AE73B4467B}" type="presParOf" srcId="{56886BA7-325A-4C73-9882-0E6736F69B8D}" destId="{87D2D0FA-9FF5-453A-92D7-75A43089A8B6}" srcOrd="1" destOrd="0" presId="urn:microsoft.com/office/officeart/2008/layout/VerticalCurvedList"/>
    <dgm:cxn modelId="{C2A3D732-8CAA-41AA-AEAC-6A93AE5DD052}" type="presParOf" srcId="{56886BA7-325A-4C73-9882-0E6736F69B8D}" destId="{6C466260-0049-491E-BCBB-E4C7A6DE8987}" srcOrd="2" destOrd="0" presId="urn:microsoft.com/office/officeart/2008/layout/VerticalCurvedList"/>
    <dgm:cxn modelId="{F8F09E47-2C1A-456F-920A-D932776E1ECA}" type="presParOf" srcId="{6C466260-0049-491E-BCBB-E4C7A6DE8987}" destId="{5AAF7DBC-5E9D-4B4E-ACA9-D7D7ACC6B5B8}" srcOrd="0" destOrd="0" presId="urn:microsoft.com/office/officeart/2008/layout/VerticalCurvedList"/>
    <dgm:cxn modelId="{E194B24A-A5F7-4B03-B9CF-78F49DF5BA2E}" type="presParOf" srcId="{56886BA7-325A-4C73-9882-0E6736F69B8D}" destId="{1594B749-127B-49A5-A599-25E6B7489685}" srcOrd="3" destOrd="0" presId="urn:microsoft.com/office/officeart/2008/layout/VerticalCurvedList"/>
    <dgm:cxn modelId="{C08E1FBD-C4D8-40B0-ADBD-ABA6DA5D1417}" type="presParOf" srcId="{56886BA7-325A-4C73-9882-0E6736F69B8D}" destId="{D5FDC2C7-C748-4099-A91B-338A04D7EC81}" srcOrd="4" destOrd="0" presId="urn:microsoft.com/office/officeart/2008/layout/VerticalCurvedList"/>
    <dgm:cxn modelId="{277D459E-6C89-4461-8617-E14B58CE3287}" type="presParOf" srcId="{D5FDC2C7-C748-4099-A91B-338A04D7EC81}" destId="{325E1FD0-5D2A-4237-8A7D-C428ECE3D71A}" srcOrd="0" destOrd="0" presId="urn:microsoft.com/office/officeart/2008/layout/VerticalCurvedList"/>
    <dgm:cxn modelId="{B8E2F69A-DF76-48A6-A7C5-08491257404A}" type="presParOf" srcId="{56886BA7-325A-4C73-9882-0E6736F69B8D}" destId="{C3A674D1-3874-42AC-9B12-D9BA731E986E}" srcOrd="5" destOrd="0" presId="urn:microsoft.com/office/officeart/2008/layout/VerticalCurvedList"/>
    <dgm:cxn modelId="{23A58B90-0F62-436E-B6E9-7E2A7CC0C157}" type="presParOf" srcId="{56886BA7-325A-4C73-9882-0E6736F69B8D}" destId="{7A7814EF-FBA2-4C46-88FA-47C6D27358A8}" srcOrd="6" destOrd="0" presId="urn:microsoft.com/office/officeart/2008/layout/VerticalCurvedList"/>
    <dgm:cxn modelId="{520E8E63-C3CA-4ECE-9FA2-D216A70916F6}" type="presParOf" srcId="{7A7814EF-FBA2-4C46-88FA-47C6D27358A8}" destId="{7DF9BFA3-AE32-4E66-8E62-046F2899FBE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0F4F27-BF84-4F61-95C9-0FCFFC99A7D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82C4A-9301-4741-82E2-7B03A7C7FE52}">
      <dgm:prSet phldrT="[Text]"/>
      <dgm:spPr/>
      <dgm:t>
        <a:bodyPr/>
        <a:lstStyle/>
        <a:p>
          <a:r>
            <a:rPr lang="en-US" dirty="0"/>
            <a:t>Meter ID</a:t>
          </a:r>
        </a:p>
      </dgm:t>
    </dgm:pt>
    <dgm:pt modelId="{9901C891-CC53-4FF2-8E5B-43D9633FEA78}" type="parTrans" cxnId="{B8571CCE-265D-4B55-B7FD-D0D46D37BAB7}">
      <dgm:prSet/>
      <dgm:spPr/>
      <dgm:t>
        <a:bodyPr/>
        <a:lstStyle/>
        <a:p>
          <a:endParaRPr lang="en-US"/>
        </a:p>
      </dgm:t>
    </dgm:pt>
    <dgm:pt modelId="{CD1BA080-23A5-4525-A7A4-E285CC6011FD}" type="sibTrans" cxnId="{B8571CCE-265D-4B55-B7FD-D0D46D37BAB7}">
      <dgm:prSet/>
      <dgm:spPr/>
      <dgm:t>
        <a:bodyPr/>
        <a:lstStyle/>
        <a:p>
          <a:endParaRPr lang="en-US"/>
        </a:p>
      </dgm:t>
    </dgm:pt>
    <dgm:pt modelId="{7D9DBDE9-5734-4801-BAE8-3224DE4D661A}">
      <dgm:prSet phldrT="[Text]"/>
      <dgm:spPr/>
      <dgm:t>
        <a:bodyPr/>
        <a:lstStyle/>
        <a:p>
          <a:r>
            <a:rPr lang="en-US" dirty="0"/>
            <a:t>Violation Code</a:t>
          </a:r>
        </a:p>
      </dgm:t>
    </dgm:pt>
    <dgm:pt modelId="{77B75CA3-8DEC-4495-9491-EFD540E483BB}" type="parTrans" cxnId="{1CD58A6E-A36C-44EF-867E-36A86490EB4B}">
      <dgm:prSet/>
      <dgm:spPr/>
      <dgm:t>
        <a:bodyPr/>
        <a:lstStyle/>
        <a:p>
          <a:endParaRPr lang="en-US"/>
        </a:p>
      </dgm:t>
    </dgm:pt>
    <dgm:pt modelId="{CC3FCB65-8680-48A8-B54D-22B76686C8A8}" type="sibTrans" cxnId="{1CD58A6E-A36C-44EF-867E-36A86490EB4B}">
      <dgm:prSet/>
      <dgm:spPr/>
      <dgm:t>
        <a:bodyPr/>
        <a:lstStyle/>
        <a:p>
          <a:endParaRPr lang="en-US"/>
        </a:p>
      </dgm:t>
    </dgm:pt>
    <dgm:pt modelId="{32E372D4-1C32-4AD4-BA27-903C1BAF4DDC}">
      <dgm:prSet phldrT="[Text]"/>
      <dgm:spPr/>
      <dgm:t>
        <a:bodyPr/>
        <a:lstStyle/>
        <a:p>
          <a:r>
            <a:rPr lang="en-US" dirty="0"/>
            <a:t>Violation Description</a:t>
          </a:r>
        </a:p>
      </dgm:t>
    </dgm:pt>
    <dgm:pt modelId="{D5EF93F3-8512-428A-B287-805B200F2C2C}" type="parTrans" cxnId="{34CC0347-5A73-4525-8010-0F45EB7F5E34}">
      <dgm:prSet/>
      <dgm:spPr/>
      <dgm:t>
        <a:bodyPr/>
        <a:lstStyle/>
        <a:p>
          <a:endParaRPr lang="en-US"/>
        </a:p>
      </dgm:t>
    </dgm:pt>
    <dgm:pt modelId="{DF46D4F1-77D0-4B55-93C9-361B52A4D876}" type="sibTrans" cxnId="{34CC0347-5A73-4525-8010-0F45EB7F5E34}">
      <dgm:prSet/>
      <dgm:spPr/>
      <dgm:t>
        <a:bodyPr/>
        <a:lstStyle/>
        <a:p>
          <a:endParaRPr lang="en-US"/>
        </a:p>
      </dgm:t>
    </dgm:pt>
    <dgm:pt modelId="{573822F6-1EE2-4981-929E-05615C6855BD}">
      <dgm:prSet phldrT="[Text]"/>
      <dgm:spPr/>
      <dgm:t>
        <a:bodyPr/>
        <a:lstStyle/>
        <a:p>
          <a:r>
            <a:rPr lang="en-US" dirty="0"/>
            <a:t>Car Make</a:t>
          </a:r>
        </a:p>
      </dgm:t>
    </dgm:pt>
    <dgm:pt modelId="{24CBC8B5-9056-45FE-9763-F82CBB8618AF}" type="parTrans" cxnId="{4105E0FC-C14B-4A4F-BA7C-B4117C6D1E71}">
      <dgm:prSet/>
      <dgm:spPr/>
      <dgm:t>
        <a:bodyPr/>
        <a:lstStyle/>
        <a:p>
          <a:endParaRPr lang="en-US"/>
        </a:p>
      </dgm:t>
    </dgm:pt>
    <dgm:pt modelId="{AD50352E-D50A-4316-ABFE-6E7C9EC90074}" type="sibTrans" cxnId="{4105E0FC-C14B-4A4F-BA7C-B4117C6D1E71}">
      <dgm:prSet/>
      <dgm:spPr/>
      <dgm:t>
        <a:bodyPr/>
        <a:lstStyle/>
        <a:p>
          <a:endParaRPr lang="en-US"/>
        </a:p>
      </dgm:t>
    </dgm:pt>
    <dgm:pt modelId="{67E281C2-A3C5-49E9-ACF4-B17771B0164B}">
      <dgm:prSet phldrT="[Text]"/>
      <dgm:spPr/>
      <dgm:t>
        <a:bodyPr/>
        <a:lstStyle/>
        <a:p>
          <a:r>
            <a:rPr lang="en-US" dirty="0"/>
            <a:t>Route</a:t>
          </a:r>
        </a:p>
      </dgm:t>
    </dgm:pt>
    <dgm:pt modelId="{30A7260D-E5E0-47C9-A3E9-3665FE83D952}" type="parTrans" cxnId="{FD522A7B-1805-4D4B-8FEB-03B6F7BF2D0E}">
      <dgm:prSet/>
      <dgm:spPr/>
      <dgm:t>
        <a:bodyPr/>
        <a:lstStyle/>
        <a:p>
          <a:endParaRPr lang="en-US"/>
        </a:p>
      </dgm:t>
    </dgm:pt>
    <dgm:pt modelId="{2FC3F1AE-0B01-4821-828C-1A3CF1AB79A3}" type="sibTrans" cxnId="{FD522A7B-1805-4D4B-8FEB-03B6F7BF2D0E}">
      <dgm:prSet/>
      <dgm:spPr/>
      <dgm:t>
        <a:bodyPr/>
        <a:lstStyle/>
        <a:p>
          <a:endParaRPr lang="en-US"/>
        </a:p>
      </dgm:t>
    </dgm:pt>
    <dgm:pt modelId="{6CC0F73D-5195-4161-9EAF-7EA13DB53546}">
      <dgm:prSet phldrT="[Text]"/>
      <dgm:spPr/>
      <dgm:t>
        <a:bodyPr/>
        <a:lstStyle/>
        <a:p>
          <a:r>
            <a:rPr lang="en-US" dirty="0"/>
            <a:t>Plate Expiration</a:t>
          </a:r>
        </a:p>
      </dgm:t>
    </dgm:pt>
    <dgm:pt modelId="{DCF8E5A8-2DE6-4741-938A-DFADBA7321E3}" type="parTrans" cxnId="{9F4BEAC4-E70C-4B23-AA6D-65B7E5D3844F}">
      <dgm:prSet/>
      <dgm:spPr/>
      <dgm:t>
        <a:bodyPr/>
        <a:lstStyle/>
        <a:p>
          <a:endParaRPr lang="en-US"/>
        </a:p>
      </dgm:t>
    </dgm:pt>
    <dgm:pt modelId="{D0C52517-0EF2-4000-B485-D5C99CE598ED}" type="sibTrans" cxnId="{9F4BEAC4-E70C-4B23-AA6D-65B7E5D3844F}">
      <dgm:prSet/>
      <dgm:spPr/>
      <dgm:t>
        <a:bodyPr/>
        <a:lstStyle/>
        <a:p>
          <a:endParaRPr lang="en-US"/>
        </a:p>
      </dgm:t>
    </dgm:pt>
    <dgm:pt modelId="{4B95CB5A-7946-48B3-BB83-93B6A28C5EA1}" type="pres">
      <dgm:prSet presAssocID="{B40F4F27-BF84-4F61-95C9-0FCFFC99A7D5}" presName="Name0" presStyleCnt="0">
        <dgm:presLayoutVars>
          <dgm:chMax/>
          <dgm:chPref/>
          <dgm:dir/>
          <dgm:animLvl val="lvl"/>
        </dgm:presLayoutVars>
      </dgm:prSet>
      <dgm:spPr/>
    </dgm:pt>
    <dgm:pt modelId="{7154395B-D74D-4A6B-94AA-14D422144885}" type="pres">
      <dgm:prSet presAssocID="{A5082C4A-9301-4741-82E2-7B03A7C7FE52}" presName="composite" presStyleCnt="0"/>
      <dgm:spPr/>
    </dgm:pt>
    <dgm:pt modelId="{847674E4-ECF1-4BDC-914B-5CD8166EF97F}" type="pres">
      <dgm:prSet presAssocID="{A5082C4A-9301-4741-82E2-7B03A7C7FE5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D9B6F46D-391F-4FE4-806C-CE6CC3BEC2C7}" type="pres">
      <dgm:prSet presAssocID="{A5082C4A-9301-4741-82E2-7B03A7C7FE5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525DAED-71E5-444A-A5AD-C500CF509B1F}" type="pres">
      <dgm:prSet presAssocID="{A5082C4A-9301-4741-82E2-7B03A7C7FE52}" presName="BalanceSpacing" presStyleCnt="0"/>
      <dgm:spPr/>
    </dgm:pt>
    <dgm:pt modelId="{7AF90138-45AA-4FBC-894C-8E6EB65BCFE7}" type="pres">
      <dgm:prSet presAssocID="{A5082C4A-9301-4741-82E2-7B03A7C7FE52}" presName="BalanceSpacing1" presStyleCnt="0"/>
      <dgm:spPr/>
    </dgm:pt>
    <dgm:pt modelId="{6EC1E35D-948B-44C2-94FF-F10E980984DB}" type="pres">
      <dgm:prSet presAssocID="{CD1BA080-23A5-4525-A7A4-E285CC6011FD}" presName="Accent1Text" presStyleLbl="node1" presStyleIdx="1" presStyleCnt="6"/>
      <dgm:spPr/>
    </dgm:pt>
    <dgm:pt modelId="{DE234396-CA46-4A14-804C-093FB5B44009}" type="pres">
      <dgm:prSet presAssocID="{CD1BA080-23A5-4525-A7A4-E285CC6011FD}" presName="spaceBetweenRectangles" presStyleCnt="0"/>
      <dgm:spPr/>
    </dgm:pt>
    <dgm:pt modelId="{E8665F34-B2C2-448F-B82C-08E47DA4E867}" type="pres">
      <dgm:prSet presAssocID="{32E372D4-1C32-4AD4-BA27-903C1BAF4DDC}" presName="composite" presStyleCnt="0"/>
      <dgm:spPr/>
    </dgm:pt>
    <dgm:pt modelId="{D6A935E7-E53D-4993-8FFF-5FAA1B884180}" type="pres">
      <dgm:prSet presAssocID="{32E372D4-1C32-4AD4-BA27-903C1BAF4DD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E8455F6-ACF6-483E-84E9-140638213181}" type="pres">
      <dgm:prSet presAssocID="{32E372D4-1C32-4AD4-BA27-903C1BAF4DD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9DF40AF-A474-4B1E-AD15-54030C065F03}" type="pres">
      <dgm:prSet presAssocID="{32E372D4-1C32-4AD4-BA27-903C1BAF4DDC}" presName="BalanceSpacing" presStyleCnt="0"/>
      <dgm:spPr/>
    </dgm:pt>
    <dgm:pt modelId="{24090076-9E89-4D9E-AA6E-FB63A41780F9}" type="pres">
      <dgm:prSet presAssocID="{32E372D4-1C32-4AD4-BA27-903C1BAF4DDC}" presName="BalanceSpacing1" presStyleCnt="0"/>
      <dgm:spPr/>
    </dgm:pt>
    <dgm:pt modelId="{80F043AD-3664-42E9-BF65-F7458FC6E14D}" type="pres">
      <dgm:prSet presAssocID="{DF46D4F1-77D0-4B55-93C9-361B52A4D876}" presName="Accent1Text" presStyleLbl="node1" presStyleIdx="3" presStyleCnt="6"/>
      <dgm:spPr/>
    </dgm:pt>
    <dgm:pt modelId="{E3BBD507-AEC3-4FDC-8A61-5BED33C76228}" type="pres">
      <dgm:prSet presAssocID="{DF46D4F1-77D0-4B55-93C9-361B52A4D876}" presName="spaceBetweenRectangles" presStyleCnt="0"/>
      <dgm:spPr/>
    </dgm:pt>
    <dgm:pt modelId="{5694E35D-61D2-42B2-B461-9B6DFB08A6D9}" type="pres">
      <dgm:prSet presAssocID="{67E281C2-A3C5-49E9-ACF4-B17771B0164B}" presName="composite" presStyleCnt="0"/>
      <dgm:spPr/>
    </dgm:pt>
    <dgm:pt modelId="{7A081F2F-2216-43E7-8D89-BFE15221D2A4}" type="pres">
      <dgm:prSet presAssocID="{67E281C2-A3C5-49E9-ACF4-B17771B0164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DB0524E-0E98-49DC-A53C-9E567E855648}" type="pres">
      <dgm:prSet presAssocID="{67E281C2-A3C5-49E9-ACF4-B17771B0164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277B55B-7A36-47BC-9658-5282F40F0F64}" type="pres">
      <dgm:prSet presAssocID="{67E281C2-A3C5-49E9-ACF4-B17771B0164B}" presName="BalanceSpacing" presStyleCnt="0"/>
      <dgm:spPr/>
    </dgm:pt>
    <dgm:pt modelId="{1E797A82-C05C-4FC5-8BBA-E651E374CEAE}" type="pres">
      <dgm:prSet presAssocID="{67E281C2-A3C5-49E9-ACF4-B17771B0164B}" presName="BalanceSpacing1" presStyleCnt="0"/>
      <dgm:spPr/>
    </dgm:pt>
    <dgm:pt modelId="{51A6D60D-B15D-4841-AF0B-AD262D0CC8AD}" type="pres">
      <dgm:prSet presAssocID="{2FC3F1AE-0B01-4821-828C-1A3CF1AB79A3}" presName="Accent1Text" presStyleLbl="node1" presStyleIdx="5" presStyleCnt="6"/>
      <dgm:spPr/>
    </dgm:pt>
  </dgm:ptLst>
  <dgm:cxnLst>
    <dgm:cxn modelId="{BC361F31-9F85-4280-800A-AF51566545B0}" type="presOf" srcId="{A5082C4A-9301-4741-82E2-7B03A7C7FE52}" destId="{847674E4-ECF1-4BDC-914B-5CD8166EF97F}" srcOrd="0" destOrd="0" presId="urn:microsoft.com/office/officeart/2008/layout/AlternatingHexagons"/>
    <dgm:cxn modelId="{A8F5A360-AE06-4A18-AE65-379D1CE00BA0}" type="presOf" srcId="{7D9DBDE9-5734-4801-BAE8-3224DE4D661A}" destId="{D9B6F46D-391F-4FE4-806C-CE6CC3BEC2C7}" srcOrd="0" destOrd="0" presId="urn:microsoft.com/office/officeart/2008/layout/AlternatingHexagons"/>
    <dgm:cxn modelId="{34CC0347-5A73-4525-8010-0F45EB7F5E34}" srcId="{B40F4F27-BF84-4F61-95C9-0FCFFC99A7D5}" destId="{32E372D4-1C32-4AD4-BA27-903C1BAF4DDC}" srcOrd="1" destOrd="0" parTransId="{D5EF93F3-8512-428A-B287-805B200F2C2C}" sibTransId="{DF46D4F1-77D0-4B55-93C9-361B52A4D876}"/>
    <dgm:cxn modelId="{2EAC0269-68F4-44E6-9326-85E5B8298DA8}" type="presOf" srcId="{CD1BA080-23A5-4525-A7A4-E285CC6011FD}" destId="{6EC1E35D-948B-44C2-94FF-F10E980984DB}" srcOrd="0" destOrd="0" presId="urn:microsoft.com/office/officeart/2008/layout/AlternatingHexagons"/>
    <dgm:cxn modelId="{A097784E-2425-4952-A4CF-DCBA8B40FD1D}" type="presOf" srcId="{DF46D4F1-77D0-4B55-93C9-361B52A4D876}" destId="{80F043AD-3664-42E9-BF65-F7458FC6E14D}" srcOrd="0" destOrd="0" presId="urn:microsoft.com/office/officeart/2008/layout/AlternatingHexagons"/>
    <dgm:cxn modelId="{1CD58A6E-A36C-44EF-867E-36A86490EB4B}" srcId="{A5082C4A-9301-4741-82E2-7B03A7C7FE52}" destId="{7D9DBDE9-5734-4801-BAE8-3224DE4D661A}" srcOrd="0" destOrd="0" parTransId="{77B75CA3-8DEC-4495-9491-EFD540E483BB}" sibTransId="{CC3FCB65-8680-48A8-B54D-22B76686C8A8}"/>
    <dgm:cxn modelId="{FD522A7B-1805-4D4B-8FEB-03B6F7BF2D0E}" srcId="{B40F4F27-BF84-4F61-95C9-0FCFFC99A7D5}" destId="{67E281C2-A3C5-49E9-ACF4-B17771B0164B}" srcOrd="2" destOrd="0" parTransId="{30A7260D-E5E0-47C9-A3E9-3665FE83D952}" sibTransId="{2FC3F1AE-0B01-4821-828C-1A3CF1AB79A3}"/>
    <dgm:cxn modelId="{EB1DED99-AFDC-46E4-BB64-E1183352B0EE}" type="presOf" srcId="{6CC0F73D-5195-4161-9EAF-7EA13DB53546}" destId="{8DB0524E-0E98-49DC-A53C-9E567E855648}" srcOrd="0" destOrd="0" presId="urn:microsoft.com/office/officeart/2008/layout/AlternatingHexagons"/>
    <dgm:cxn modelId="{3CEBBAA8-39B8-4CA8-94CC-6826B81BE08B}" type="presOf" srcId="{2FC3F1AE-0B01-4821-828C-1A3CF1AB79A3}" destId="{51A6D60D-B15D-4841-AF0B-AD262D0CC8AD}" srcOrd="0" destOrd="0" presId="urn:microsoft.com/office/officeart/2008/layout/AlternatingHexagons"/>
    <dgm:cxn modelId="{11D6F6A9-34F2-4DCB-9AA0-DEE0B495BC85}" type="presOf" srcId="{32E372D4-1C32-4AD4-BA27-903C1BAF4DDC}" destId="{D6A935E7-E53D-4993-8FFF-5FAA1B884180}" srcOrd="0" destOrd="0" presId="urn:microsoft.com/office/officeart/2008/layout/AlternatingHexagons"/>
    <dgm:cxn modelId="{393EB7BF-AEB2-4939-AA0A-E5F77016EE8B}" type="presOf" srcId="{B40F4F27-BF84-4F61-95C9-0FCFFC99A7D5}" destId="{4B95CB5A-7946-48B3-BB83-93B6A28C5EA1}" srcOrd="0" destOrd="0" presId="urn:microsoft.com/office/officeart/2008/layout/AlternatingHexagons"/>
    <dgm:cxn modelId="{9F4BEAC4-E70C-4B23-AA6D-65B7E5D3844F}" srcId="{67E281C2-A3C5-49E9-ACF4-B17771B0164B}" destId="{6CC0F73D-5195-4161-9EAF-7EA13DB53546}" srcOrd="0" destOrd="0" parTransId="{DCF8E5A8-2DE6-4741-938A-DFADBA7321E3}" sibTransId="{D0C52517-0EF2-4000-B485-D5C99CE598ED}"/>
    <dgm:cxn modelId="{B8571CCE-265D-4B55-B7FD-D0D46D37BAB7}" srcId="{B40F4F27-BF84-4F61-95C9-0FCFFC99A7D5}" destId="{A5082C4A-9301-4741-82E2-7B03A7C7FE52}" srcOrd="0" destOrd="0" parTransId="{9901C891-CC53-4FF2-8E5B-43D9633FEA78}" sibTransId="{CD1BA080-23A5-4525-A7A4-E285CC6011FD}"/>
    <dgm:cxn modelId="{5D1D27D1-137C-4FA3-BD04-810306B9AF5D}" type="presOf" srcId="{67E281C2-A3C5-49E9-ACF4-B17771B0164B}" destId="{7A081F2F-2216-43E7-8D89-BFE15221D2A4}" srcOrd="0" destOrd="0" presId="urn:microsoft.com/office/officeart/2008/layout/AlternatingHexagons"/>
    <dgm:cxn modelId="{CF6CE7E6-B0C8-4A39-9817-70B050CF3667}" type="presOf" srcId="{573822F6-1EE2-4981-929E-05615C6855BD}" destId="{0E8455F6-ACF6-483E-84E9-140638213181}" srcOrd="0" destOrd="0" presId="urn:microsoft.com/office/officeart/2008/layout/AlternatingHexagons"/>
    <dgm:cxn modelId="{4105E0FC-C14B-4A4F-BA7C-B4117C6D1E71}" srcId="{32E372D4-1C32-4AD4-BA27-903C1BAF4DDC}" destId="{573822F6-1EE2-4981-929E-05615C6855BD}" srcOrd="0" destOrd="0" parTransId="{24CBC8B5-9056-45FE-9763-F82CBB8618AF}" sibTransId="{AD50352E-D50A-4316-ABFE-6E7C9EC90074}"/>
    <dgm:cxn modelId="{887917EF-CF76-4C62-95A0-26C5510769A1}" type="presParOf" srcId="{4B95CB5A-7946-48B3-BB83-93B6A28C5EA1}" destId="{7154395B-D74D-4A6B-94AA-14D422144885}" srcOrd="0" destOrd="0" presId="urn:microsoft.com/office/officeart/2008/layout/AlternatingHexagons"/>
    <dgm:cxn modelId="{5D4A8526-5FD6-4AB0-AE5E-F678FF6600EB}" type="presParOf" srcId="{7154395B-D74D-4A6B-94AA-14D422144885}" destId="{847674E4-ECF1-4BDC-914B-5CD8166EF97F}" srcOrd="0" destOrd="0" presId="urn:microsoft.com/office/officeart/2008/layout/AlternatingHexagons"/>
    <dgm:cxn modelId="{442379AE-42B4-4C80-AE2B-34141B062879}" type="presParOf" srcId="{7154395B-D74D-4A6B-94AA-14D422144885}" destId="{D9B6F46D-391F-4FE4-806C-CE6CC3BEC2C7}" srcOrd="1" destOrd="0" presId="urn:microsoft.com/office/officeart/2008/layout/AlternatingHexagons"/>
    <dgm:cxn modelId="{CD55D4DE-D915-480A-8C89-03E5869F6BDF}" type="presParOf" srcId="{7154395B-D74D-4A6B-94AA-14D422144885}" destId="{0525DAED-71E5-444A-A5AD-C500CF509B1F}" srcOrd="2" destOrd="0" presId="urn:microsoft.com/office/officeart/2008/layout/AlternatingHexagons"/>
    <dgm:cxn modelId="{0D05F79E-A45F-455A-A05C-2CC18DB292C7}" type="presParOf" srcId="{7154395B-D74D-4A6B-94AA-14D422144885}" destId="{7AF90138-45AA-4FBC-894C-8E6EB65BCFE7}" srcOrd="3" destOrd="0" presId="urn:microsoft.com/office/officeart/2008/layout/AlternatingHexagons"/>
    <dgm:cxn modelId="{1758AE46-9883-4869-B2FC-549C2B8219B1}" type="presParOf" srcId="{7154395B-D74D-4A6B-94AA-14D422144885}" destId="{6EC1E35D-948B-44C2-94FF-F10E980984DB}" srcOrd="4" destOrd="0" presId="urn:microsoft.com/office/officeart/2008/layout/AlternatingHexagons"/>
    <dgm:cxn modelId="{9A3FDDCE-0724-425E-A275-585AFE0D7FCC}" type="presParOf" srcId="{4B95CB5A-7946-48B3-BB83-93B6A28C5EA1}" destId="{DE234396-CA46-4A14-804C-093FB5B44009}" srcOrd="1" destOrd="0" presId="urn:microsoft.com/office/officeart/2008/layout/AlternatingHexagons"/>
    <dgm:cxn modelId="{EDF61D72-87D1-4426-8460-254BD8624AFB}" type="presParOf" srcId="{4B95CB5A-7946-48B3-BB83-93B6A28C5EA1}" destId="{E8665F34-B2C2-448F-B82C-08E47DA4E867}" srcOrd="2" destOrd="0" presId="urn:microsoft.com/office/officeart/2008/layout/AlternatingHexagons"/>
    <dgm:cxn modelId="{506AE88B-0D45-48EE-B523-0436520793B3}" type="presParOf" srcId="{E8665F34-B2C2-448F-B82C-08E47DA4E867}" destId="{D6A935E7-E53D-4993-8FFF-5FAA1B884180}" srcOrd="0" destOrd="0" presId="urn:microsoft.com/office/officeart/2008/layout/AlternatingHexagons"/>
    <dgm:cxn modelId="{C1D7C418-F126-47C3-B2C9-48A738DE2FC5}" type="presParOf" srcId="{E8665F34-B2C2-448F-B82C-08E47DA4E867}" destId="{0E8455F6-ACF6-483E-84E9-140638213181}" srcOrd="1" destOrd="0" presId="urn:microsoft.com/office/officeart/2008/layout/AlternatingHexagons"/>
    <dgm:cxn modelId="{15A4DA9D-3406-4010-8F58-46607CABF83C}" type="presParOf" srcId="{E8665F34-B2C2-448F-B82C-08E47DA4E867}" destId="{79DF40AF-A474-4B1E-AD15-54030C065F03}" srcOrd="2" destOrd="0" presId="urn:microsoft.com/office/officeart/2008/layout/AlternatingHexagons"/>
    <dgm:cxn modelId="{6BB0CD1A-C953-4E3B-8BEF-CE2EFB84073A}" type="presParOf" srcId="{E8665F34-B2C2-448F-B82C-08E47DA4E867}" destId="{24090076-9E89-4D9E-AA6E-FB63A41780F9}" srcOrd="3" destOrd="0" presId="urn:microsoft.com/office/officeart/2008/layout/AlternatingHexagons"/>
    <dgm:cxn modelId="{D07EEBE3-635D-413E-95BE-2B2C30D2BE45}" type="presParOf" srcId="{E8665F34-B2C2-448F-B82C-08E47DA4E867}" destId="{80F043AD-3664-42E9-BF65-F7458FC6E14D}" srcOrd="4" destOrd="0" presId="urn:microsoft.com/office/officeart/2008/layout/AlternatingHexagons"/>
    <dgm:cxn modelId="{12E49851-5598-4FE3-81AD-9ADEB538532F}" type="presParOf" srcId="{4B95CB5A-7946-48B3-BB83-93B6A28C5EA1}" destId="{E3BBD507-AEC3-4FDC-8A61-5BED33C76228}" srcOrd="3" destOrd="0" presId="urn:microsoft.com/office/officeart/2008/layout/AlternatingHexagons"/>
    <dgm:cxn modelId="{CFC5273B-FA2F-4829-9C87-16955674A0BB}" type="presParOf" srcId="{4B95CB5A-7946-48B3-BB83-93B6A28C5EA1}" destId="{5694E35D-61D2-42B2-B461-9B6DFB08A6D9}" srcOrd="4" destOrd="0" presId="urn:microsoft.com/office/officeart/2008/layout/AlternatingHexagons"/>
    <dgm:cxn modelId="{4CE19D73-770B-4982-AE56-0BD07F5C76FF}" type="presParOf" srcId="{5694E35D-61D2-42B2-B461-9B6DFB08A6D9}" destId="{7A081F2F-2216-43E7-8D89-BFE15221D2A4}" srcOrd="0" destOrd="0" presId="urn:microsoft.com/office/officeart/2008/layout/AlternatingHexagons"/>
    <dgm:cxn modelId="{9639F43F-3EDD-426B-9CA1-9E33C1601271}" type="presParOf" srcId="{5694E35D-61D2-42B2-B461-9B6DFB08A6D9}" destId="{8DB0524E-0E98-49DC-A53C-9E567E855648}" srcOrd="1" destOrd="0" presId="urn:microsoft.com/office/officeart/2008/layout/AlternatingHexagons"/>
    <dgm:cxn modelId="{1D793B14-8407-48E6-8A26-EB580E74846D}" type="presParOf" srcId="{5694E35D-61D2-42B2-B461-9B6DFB08A6D9}" destId="{C277B55B-7A36-47BC-9658-5282F40F0F64}" srcOrd="2" destOrd="0" presId="urn:microsoft.com/office/officeart/2008/layout/AlternatingHexagons"/>
    <dgm:cxn modelId="{1A73D795-ECAD-4985-815D-F0750503AF2C}" type="presParOf" srcId="{5694E35D-61D2-42B2-B461-9B6DFB08A6D9}" destId="{1E797A82-C05C-4FC5-8BBA-E651E374CEAE}" srcOrd="3" destOrd="0" presId="urn:microsoft.com/office/officeart/2008/layout/AlternatingHexagons"/>
    <dgm:cxn modelId="{8027C8EC-EA6C-4E85-B236-2389FAD84137}" type="presParOf" srcId="{5694E35D-61D2-42B2-B461-9B6DFB08A6D9}" destId="{51A6D60D-B15D-4841-AF0B-AD262D0CC8A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0F4F27-BF84-4F61-95C9-0FCFFC99A7D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82C4A-9301-4741-82E2-7B03A7C7FE52}">
      <dgm:prSet phldrT="[Text]"/>
      <dgm:spPr/>
      <dgm:t>
        <a:bodyPr/>
        <a:lstStyle/>
        <a:p>
          <a:r>
            <a:rPr lang="en-US" dirty="0"/>
            <a:t>Latitude</a:t>
          </a:r>
        </a:p>
      </dgm:t>
    </dgm:pt>
    <dgm:pt modelId="{9901C891-CC53-4FF2-8E5B-43D9633FEA78}" type="parTrans" cxnId="{B8571CCE-265D-4B55-B7FD-D0D46D37BAB7}">
      <dgm:prSet/>
      <dgm:spPr/>
      <dgm:t>
        <a:bodyPr/>
        <a:lstStyle/>
        <a:p>
          <a:endParaRPr lang="en-US"/>
        </a:p>
      </dgm:t>
    </dgm:pt>
    <dgm:pt modelId="{CD1BA080-23A5-4525-A7A4-E285CC6011FD}" type="sibTrans" cxnId="{B8571CCE-265D-4B55-B7FD-D0D46D37BAB7}">
      <dgm:prSet/>
      <dgm:spPr/>
      <dgm:t>
        <a:bodyPr/>
        <a:lstStyle/>
        <a:p>
          <a:endParaRPr lang="en-US"/>
        </a:p>
      </dgm:t>
    </dgm:pt>
    <dgm:pt modelId="{7D9DBDE9-5734-4801-BAE8-3224DE4D661A}">
      <dgm:prSet phldrT="[Text]"/>
      <dgm:spPr/>
      <dgm:t>
        <a:bodyPr/>
        <a:lstStyle/>
        <a:p>
          <a:r>
            <a:rPr lang="en-US" dirty="0"/>
            <a:t>Ticket Number</a:t>
          </a:r>
        </a:p>
      </dgm:t>
    </dgm:pt>
    <dgm:pt modelId="{77B75CA3-8DEC-4495-9491-EFD540E483BB}" type="parTrans" cxnId="{1CD58A6E-A36C-44EF-867E-36A86490EB4B}">
      <dgm:prSet/>
      <dgm:spPr/>
      <dgm:t>
        <a:bodyPr/>
        <a:lstStyle/>
        <a:p>
          <a:endParaRPr lang="en-US"/>
        </a:p>
      </dgm:t>
    </dgm:pt>
    <dgm:pt modelId="{CC3FCB65-8680-48A8-B54D-22B76686C8A8}" type="sibTrans" cxnId="{1CD58A6E-A36C-44EF-867E-36A86490EB4B}">
      <dgm:prSet/>
      <dgm:spPr/>
      <dgm:t>
        <a:bodyPr/>
        <a:lstStyle/>
        <a:p>
          <a:endParaRPr lang="en-US"/>
        </a:p>
      </dgm:t>
    </dgm:pt>
    <dgm:pt modelId="{32E372D4-1C32-4AD4-BA27-903C1BAF4DDC}">
      <dgm:prSet phldrT="[Text]"/>
      <dgm:spPr/>
      <dgm:t>
        <a:bodyPr/>
        <a:lstStyle/>
        <a:p>
          <a:r>
            <a:rPr lang="en-US" dirty="0"/>
            <a:t>Issue Date</a:t>
          </a:r>
        </a:p>
      </dgm:t>
    </dgm:pt>
    <dgm:pt modelId="{D5EF93F3-8512-428A-B287-805B200F2C2C}" type="parTrans" cxnId="{34CC0347-5A73-4525-8010-0F45EB7F5E34}">
      <dgm:prSet/>
      <dgm:spPr/>
      <dgm:t>
        <a:bodyPr/>
        <a:lstStyle/>
        <a:p>
          <a:endParaRPr lang="en-US"/>
        </a:p>
      </dgm:t>
    </dgm:pt>
    <dgm:pt modelId="{DF46D4F1-77D0-4B55-93C9-361B52A4D876}" type="sibTrans" cxnId="{34CC0347-5A73-4525-8010-0F45EB7F5E34}">
      <dgm:prSet/>
      <dgm:spPr/>
      <dgm:t>
        <a:bodyPr/>
        <a:lstStyle/>
        <a:p>
          <a:endParaRPr lang="en-US"/>
        </a:p>
      </dgm:t>
    </dgm:pt>
    <dgm:pt modelId="{573822F6-1EE2-4981-929E-05615C6855BD}">
      <dgm:prSet phldrT="[Text]"/>
      <dgm:spPr/>
      <dgm:t>
        <a:bodyPr/>
        <a:lstStyle/>
        <a:p>
          <a:r>
            <a:rPr lang="en-US" dirty="0"/>
            <a:t>Fine amount</a:t>
          </a:r>
        </a:p>
      </dgm:t>
    </dgm:pt>
    <dgm:pt modelId="{24CBC8B5-9056-45FE-9763-F82CBB8618AF}" type="parTrans" cxnId="{4105E0FC-C14B-4A4F-BA7C-B4117C6D1E71}">
      <dgm:prSet/>
      <dgm:spPr/>
      <dgm:t>
        <a:bodyPr/>
        <a:lstStyle/>
        <a:p>
          <a:endParaRPr lang="en-US"/>
        </a:p>
      </dgm:t>
    </dgm:pt>
    <dgm:pt modelId="{AD50352E-D50A-4316-ABFE-6E7C9EC90074}" type="sibTrans" cxnId="{4105E0FC-C14B-4A4F-BA7C-B4117C6D1E71}">
      <dgm:prSet/>
      <dgm:spPr/>
      <dgm:t>
        <a:bodyPr/>
        <a:lstStyle/>
        <a:p>
          <a:endParaRPr lang="en-US"/>
        </a:p>
      </dgm:t>
    </dgm:pt>
    <dgm:pt modelId="{67E281C2-A3C5-49E9-ACF4-B17771B0164B}">
      <dgm:prSet phldrT="[Text]"/>
      <dgm:spPr/>
      <dgm:t>
        <a:bodyPr/>
        <a:lstStyle/>
        <a:p>
          <a:r>
            <a:rPr lang="en-US" dirty="0"/>
            <a:t>Issue Time</a:t>
          </a:r>
        </a:p>
      </dgm:t>
    </dgm:pt>
    <dgm:pt modelId="{30A7260D-E5E0-47C9-A3E9-3665FE83D952}" type="parTrans" cxnId="{FD522A7B-1805-4D4B-8FEB-03B6F7BF2D0E}">
      <dgm:prSet/>
      <dgm:spPr/>
      <dgm:t>
        <a:bodyPr/>
        <a:lstStyle/>
        <a:p>
          <a:endParaRPr lang="en-US"/>
        </a:p>
      </dgm:t>
    </dgm:pt>
    <dgm:pt modelId="{2FC3F1AE-0B01-4821-828C-1A3CF1AB79A3}" type="sibTrans" cxnId="{FD522A7B-1805-4D4B-8FEB-03B6F7BF2D0E}">
      <dgm:prSet/>
      <dgm:spPr/>
      <dgm:t>
        <a:bodyPr/>
        <a:lstStyle/>
        <a:p>
          <a:endParaRPr lang="en-US"/>
        </a:p>
      </dgm:t>
    </dgm:pt>
    <dgm:pt modelId="{6CC0F73D-5195-4161-9EAF-7EA13DB53546}">
      <dgm:prSet phldrT="[Text]"/>
      <dgm:spPr/>
      <dgm:t>
        <a:bodyPr/>
        <a:lstStyle/>
        <a:p>
          <a:r>
            <a:rPr lang="en-US" dirty="0"/>
            <a:t>Longitude</a:t>
          </a:r>
        </a:p>
      </dgm:t>
    </dgm:pt>
    <dgm:pt modelId="{DCF8E5A8-2DE6-4741-938A-DFADBA7321E3}" type="parTrans" cxnId="{9F4BEAC4-E70C-4B23-AA6D-65B7E5D3844F}">
      <dgm:prSet/>
      <dgm:spPr/>
      <dgm:t>
        <a:bodyPr/>
        <a:lstStyle/>
        <a:p>
          <a:endParaRPr lang="en-US"/>
        </a:p>
      </dgm:t>
    </dgm:pt>
    <dgm:pt modelId="{D0C52517-0EF2-4000-B485-D5C99CE598ED}" type="sibTrans" cxnId="{9F4BEAC4-E70C-4B23-AA6D-65B7E5D3844F}">
      <dgm:prSet/>
      <dgm:spPr/>
      <dgm:t>
        <a:bodyPr/>
        <a:lstStyle/>
        <a:p>
          <a:endParaRPr lang="en-US"/>
        </a:p>
      </dgm:t>
    </dgm:pt>
    <dgm:pt modelId="{4B95CB5A-7946-48B3-BB83-93B6A28C5EA1}" type="pres">
      <dgm:prSet presAssocID="{B40F4F27-BF84-4F61-95C9-0FCFFC99A7D5}" presName="Name0" presStyleCnt="0">
        <dgm:presLayoutVars>
          <dgm:chMax/>
          <dgm:chPref/>
          <dgm:dir/>
          <dgm:animLvl val="lvl"/>
        </dgm:presLayoutVars>
      </dgm:prSet>
      <dgm:spPr/>
    </dgm:pt>
    <dgm:pt modelId="{7154395B-D74D-4A6B-94AA-14D422144885}" type="pres">
      <dgm:prSet presAssocID="{A5082C4A-9301-4741-82E2-7B03A7C7FE52}" presName="composite" presStyleCnt="0"/>
      <dgm:spPr/>
    </dgm:pt>
    <dgm:pt modelId="{847674E4-ECF1-4BDC-914B-5CD8166EF97F}" type="pres">
      <dgm:prSet presAssocID="{A5082C4A-9301-4741-82E2-7B03A7C7FE5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D9B6F46D-391F-4FE4-806C-CE6CC3BEC2C7}" type="pres">
      <dgm:prSet presAssocID="{A5082C4A-9301-4741-82E2-7B03A7C7FE5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525DAED-71E5-444A-A5AD-C500CF509B1F}" type="pres">
      <dgm:prSet presAssocID="{A5082C4A-9301-4741-82E2-7B03A7C7FE52}" presName="BalanceSpacing" presStyleCnt="0"/>
      <dgm:spPr/>
    </dgm:pt>
    <dgm:pt modelId="{7AF90138-45AA-4FBC-894C-8E6EB65BCFE7}" type="pres">
      <dgm:prSet presAssocID="{A5082C4A-9301-4741-82E2-7B03A7C7FE52}" presName="BalanceSpacing1" presStyleCnt="0"/>
      <dgm:spPr/>
    </dgm:pt>
    <dgm:pt modelId="{6EC1E35D-948B-44C2-94FF-F10E980984DB}" type="pres">
      <dgm:prSet presAssocID="{CD1BA080-23A5-4525-A7A4-E285CC6011FD}" presName="Accent1Text" presStyleLbl="node1" presStyleIdx="1" presStyleCnt="6"/>
      <dgm:spPr/>
    </dgm:pt>
    <dgm:pt modelId="{DE234396-CA46-4A14-804C-093FB5B44009}" type="pres">
      <dgm:prSet presAssocID="{CD1BA080-23A5-4525-A7A4-E285CC6011FD}" presName="spaceBetweenRectangles" presStyleCnt="0"/>
      <dgm:spPr/>
    </dgm:pt>
    <dgm:pt modelId="{E8665F34-B2C2-448F-B82C-08E47DA4E867}" type="pres">
      <dgm:prSet presAssocID="{32E372D4-1C32-4AD4-BA27-903C1BAF4DDC}" presName="composite" presStyleCnt="0"/>
      <dgm:spPr/>
    </dgm:pt>
    <dgm:pt modelId="{D6A935E7-E53D-4993-8FFF-5FAA1B884180}" type="pres">
      <dgm:prSet presAssocID="{32E372D4-1C32-4AD4-BA27-903C1BAF4DD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E8455F6-ACF6-483E-84E9-140638213181}" type="pres">
      <dgm:prSet presAssocID="{32E372D4-1C32-4AD4-BA27-903C1BAF4DD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9DF40AF-A474-4B1E-AD15-54030C065F03}" type="pres">
      <dgm:prSet presAssocID="{32E372D4-1C32-4AD4-BA27-903C1BAF4DDC}" presName="BalanceSpacing" presStyleCnt="0"/>
      <dgm:spPr/>
    </dgm:pt>
    <dgm:pt modelId="{24090076-9E89-4D9E-AA6E-FB63A41780F9}" type="pres">
      <dgm:prSet presAssocID="{32E372D4-1C32-4AD4-BA27-903C1BAF4DDC}" presName="BalanceSpacing1" presStyleCnt="0"/>
      <dgm:spPr/>
    </dgm:pt>
    <dgm:pt modelId="{80F043AD-3664-42E9-BF65-F7458FC6E14D}" type="pres">
      <dgm:prSet presAssocID="{DF46D4F1-77D0-4B55-93C9-361B52A4D876}" presName="Accent1Text" presStyleLbl="node1" presStyleIdx="3" presStyleCnt="6"/>
      <dgm:spPr/>
    </dgm:pt>
    <dgm:pt modelId="{E3BBD507-AEC3-4FDC-8A61-5BED33C76228}" type="pres">
      <dgm:prSet presAssocID="{DF46D4F1-77D0-4B55-93C9-361B52A4D876}" presName="spaceBetweenRectangles" presStyleCnt="0"/>
      <dgm:spPr/>
    </dgm:pt>
    <dgm:pt modelId="{5694E35D-61D2-42B2-B461-9B6DFB08A6D9}" type="pres">
      <dgm:prSet presAssocID="{67E281C2-A3C5-49E9-ACF4-B17771B0164B}" presName="composite" presStyleCnt="0"/>
      <dgm:spPr/>
    </dgm:pt>
    <dgm:pt modelId="{7A081F2F-2216-43E7-8D89-BFE15221D2A4}" type="pres">
      <dgm:prSet presAssocID="{67E281C2-A3C5-49E9-ACF4-B17771B0164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DB0524E-0E98-49DC-A53C-9E567E855648}" type="pres">
      <dgm:prSet presAssocID="{67E281C2-A3C5-49E9-ACF4-B17771B0164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277B55B-7A36-47BC-9658-5282F40F0F64}" type="pres">
      <dgm:prSet presAssocID="{67E281C2-A3C5-49E9-ACF4-B17771B0164B}" presName="BalanceSpacing" presStyleCnt="0"/>
      <dgm:spPr/>
    </dgm:pt>
    <dgm:pt modelId="{1E797A82-C05C-4FC5-8BBA-E651E374CEAE}" type="pres">
      <dgm:prSet presAssocID="{67E281C2-A3C5-49E9-ACF4-B17771B0164B}" presName="BalanceSpacing1" presStyleCnt="0"/>
      <dgm:spPr/>
    </dgm:pt>
    <dgm:pt modelId="{51A6D60D-B15D-4841-AF0B-AD262D0CC8AD}" type="pres">
      <dgm:prSet presAssocID="{2FC3F1AE-0B01-4821-828C-1A3CF1AB79A3}" presName="Accent1Text" presStyleLbl="node1" presStyleIdx="5" presStyleCnt="6"/>
      <dgm:spPr/>
    </dgm:pt>
  </dgm:ptLst>
  <dgm:cxnLst>
    <dgm:cxn modelId="{BC361F31-9F85-4280-800A-AF51566545B0}" type="presOf" srcId="{A5082C4A-9301-4741-82E2-7B03A7C7FE52}" destId="{847674E4-ECF1-4BDC-914B-5CD8166EF97F}" srcOrd="0" destOrd="0" presId="urn:microsoft.com/office/officeart/2008/layout/AlternatingHexagons"/>
    <dgm:cxn modelId="{A8F5A360-AE06-4A18-AE65-379D1CE00BA0}" type="presOf" srcId="{7D9DBDE9-5734-4801-BAE8-3224DE4D661A}" destId="{D9B6F46D-391F-4FE4-806C-CE6CC3BEC2C7}" srcOrd="0" destOrd="0" presId="urn:microsoft.com/office/officeart/2008/layout/AlternatingHexagons"/>
    <dgm:cxn modelId="{34CC0347-5A73-4525-8010-0F45EB7F5E34}" srcId="{B40F4F27-BF84-4F61-95C9-0FCFFC99A7D5}" destId="{32E372D4-1C32-4AD4-BA27-903C1BAF4DDC}" srcOrd="1" destOrd="0" parTransId="{D5EF93F3-8512-428A-B287-805B200F2C2C}" sibTransId="{DF46D4F1-77D0-4B55-93C9-361B52A4D876}"/>
    <dgm:cxn modelId="{2EAC0269-68F4-44E6-9326-85E5B8298DA8}" type="presOf" srcId="{CD1BA080-23A5-4525-A7A4-E285CC6011FD}" destId="{6EC1E35D-948B-44C2-94FF-F10E980984DB}" srcOrd="0" destOrd="0" presId="urn:microsoft.com/office/officeart/2008/layout/AlternatingHexagons"/>
    <dgm:cxn modelId="{A097784E-2425-4952-A4CF-DCBA8B40FD1D}" type="presOf" srcId="{DF46D4F1-77D0-4B55-93C9-361B52A4D876}" destId="{80F043AD-3664-42E9-BF65-F7458FC6E14D}" srcOrd="0" destOrd="0" presId="urn:microsoft.com/office/officeart/2008/layout/AlternatingHexagons"/>
    <dgm:cxn modelId="{1CD58A6E-A36C-44EF-867E-36A86490EB4B}" srcId="{A5082C4A-9301-4741-82E2-7B03A7C7FE52}" destId="{7D9DBDE9-5734-4801-BAE8-3224DE4D661A}" srcOrd="0" destOrd="0" parTransId="{77B75CA3-8DEC-4495-9491-EFD540E483BB}" sibTransId="{CC3FCB65-8680-48A8-B54D-22B76686C8A8}"/>
    <dgm:cxn modelId="{FD522A7B-1805-4D4B-8FEB-03B6F7BF2D0E}" srcId="{B40F4F27-BF84-4F61-95C9-0FCFFC99A7D5}" destId="{67E281C2-A3C5-49E9-ACF4-B17771B0164B}" srcOrd="2" destOrd="0" parTransId="{30A7260D-E5E0-47C9-A3E9-3665FE83D952}" sibTransId="{2FC3F1AE-0B01-4821-828C-1A3CF1AB79A3}"/>
    <dgm:cxn modelId="{EB1DED99-AFDC-46E4-BB64-E1183352B0EE}" type="presOf" srcId="{6CC0F73D-5195-4161-9EAF-7EA13DB53546}" destId="{8DB0524E-0E98-49DC-A53C-9E567E855648}" srcOrd="0" destOrd="0" presId="urn:microsoft.com/office/officeart/2008/layout/AlternatingHexagons"/>
    <dgm:cxn modelId="{3CEBBAA8-39B8-4CA8-94CC-6826B81BE08B}" type="presOf" srcId="{2FC3F1AE-0B01-4821-828C-1A3CF1AB79A3}" destId="{51A6D60D-B15D-4841-AF0B-AD262D0CC8AD}" srcOrd="0" destOrd="0" presId="urn:microsoft.com/office/officeart/2008/layout/AlternatingHexagons"/>
    <dgm:cxn modelId="{11D6F6A9-34F2-4DCB-9AA0-DEE0B495BC85}" type="presOf" srcId="{32E372D4-1C32-4AD4-BA27-903C1BAF4DDC}" destId="{D6A935E7-E53D-4993-8FFF-5FAA1B884180}" srcOrd="0" destOrd="0" presId="urn:microsoft.com/office/officeart/2008/layout/AlternatingHexagons"/>
    <dgm:cxn modelId="{393EB7BF-AEB2-4939-AA0A-E5F77016EE8B}" type="presOf" srcId="{B40F4F27-BF84-4F61-95C9-0FCFFC99A7D5}" destId="{4B95CB5A-7946-48B3-BB83-93B6A28C5EA1}" srcOrd="0" destOrd="0" presId="urn:microsoft.com/office/officeart/2008/layout/AlternatingHexagons"/>
    <dgm:cxn modelId="{9F4BEAC4-E70C-4B23-AA6D-65B7E5D3844F}" srcId="{67E281C2-A3C5-49E9-ACF4-B17771B0164B}" destId="{6CC0F73D-5195-4161-9EAF-7EA13DB53546}" srcOrd="0" destOrd="0" parTransId="{DCF8E5A8-2DE6-4741-938A-DFADBA7321E3}" sibTransId="{D0C52517-0EF2-4000-B485-D5C99CE598ED}"/>
    <dgm:cxn modelId="{B8571CCE-265D-4B55-B7FD-D0D46D37BAB7}" srcId="{B40F4F27-BF84-4F61-95C9-0FCFFC99A7D5}" destId="{A5082C4A-9301-4741-82E2-7B03A7C7FE52}" srcOrd="0" destOrd="0" parTransId="{9901C891-CC53-4FF2-8E5B-43D9633FEA78}" sibTransId="{CD1BA080-23A5-4525-A7A4-E285CC6011FD}"/>
    <dgm:cxn modelId="{5D1D27D1-137C-4FA3-BD04-810306B9AF5D}" type="presOf" srcId="{67E281C2-A3C5-49E9-ACF4-B17771B0164B}" destId="{7A081F2F-2216-43E7-8D89-BFE15221D2A4}" srcOrd="0" destOrd="0" presId="urn:microsoft.com/office/officeart/2008/layout/AlternatingHexagons"/>
    <dgm:cxn modelId="{CF6CE7E6-B0C8-4A39-9817-70B050CF3667}" type="presOf" srcId="{573822F6-1EE2-4981-929E-05615C6855BD}" destId="{0E8455F6-ACF6-483E-84E9-140638213181}" srcOrd="0" destOrd="0" presId="urn:microsoft.com/office/officeart/2008/layout/AlternatingHexagons"/>
    <dgm:cxn modelId="{4105E0FC-C14B-4A4F-BA7C-B4117C6D1E71}" srcId="{32E372D4-1C32-4AD4-BA27-903C1BAF4DDC}" destId="{573822F6-1EE2-4981-929E-05615C6855BD}" srcOrd="0" destOrd="0" parTransId="{24CBC8B5-9056-45FE-9763-F82CBB8618AF}" sibTransId="{AD50352E-D50A-4316-ABFE-6E7C9EC90074}"/>
    <dgm:cxn modelId="{887917EF-CF76-4C62-95A0-26C5510769A1}" type="presParOf" srcId="{4B95CB5A-7946-48B3-BB83-93B6A28C5EA1}" destId="{7154395B-D74D-4A6B-94AA-14D422144885}" srcOrd="0" destOrd="0" presId="urn:microsoft.com/office/officeart/2008/layout/AlternatingHexagons"/>
    <dgm:cxn modelId="{5D4A8526-5FD6-4AB0-AE5E-F678FF6600EB}" type="presParOf" srcId="{7154395B-D74D-4A6B-94AA-14D422144885}" destId="{847674E4-ECF1-4BDC-914B-5CD8166EF97F}" srcOrd="0" destOrd="0" presId="urn:microsoft.com/office/officeart/2008/layout/AlternatingHexagons"/>
    <dgm:cxn modelId="{442379AE-42B4-4C80-AE2B-34141B062879}" type="presParOf" srcId="{7154395B-D74D-4A6B-94AA-14D422144885}" destId="{D9B6F46D-391F-4FE4-806C-CE6CC3BEC2C7}" srcOrd="1" destOrd="0" presId="urn:microsoft.com/office/officeart/2008/layout/AlternatingHexagons"/>
    <dgm:cxn modelId="{CD55D4DE-D915-480A-8C89-03E5869F6BDF}" type="presParOf" srcId="{7154395B-D74D-4A6B-94AA-14D422144885}" destId="{0525DAED-71E5-444A-A5AD-C500CF509B1F}" srcOrd="2" destOrd="0" presId="urn:microsoft.com/office/officeart/2008/layout/AlternatingHexagons"/>
    <dgm:cxn modelId="{0D05F79E-A45F-455A-A05C-2CC18DB292C7}" type="presParOf" srcId="{7154395B-D74D-4A6B-94AA-14D422144885}" destId="{7AF90138-45AA-4FBC-894C-8E6EB65BCFE7}" srcOrd="3" destOrd="0" presId="urn:microsoft.com/office/officeart/2008/layout/AlternatingHexagons"/>
    <dgm:cxn modelId="{1758AE46-9883-4869-B2FC-549C2B8219B1}" type="presParOf" srcId="{7154395B-D74D-4A6B-94AA-14D422144885}" destId="{6EC1E35D-948B-44C2-94FF-F10E980984DB}" srcOrd="4" destOrd="0" presId="urn:microsoft.com/office/officeart/2008/layout/AlternatingHexagons"/>
    <dgm:cxn modelId="{9A3FDDCE-0724-425E-A275-585AFE0D7FCC}" type="presParOf" srcId="{4B95CB5A-7946-48B3-BB83-93B6A28C5EA1}" destId="{DE234396-CA46-4A14-804C-093FB5B44009}" srcOrd="1" destOrd="0" presId="urn:microsoft.com/office/officeart/2008/layout/AlternatingHexagons"/>
    <dgm:cxn modelId="{EDF61D72-87D1-4426-8460-254BD8624AFB}" type="presParOf" srcId="{4B95CB5A-7946-48B3-BB83-93B6A28C5EA1}" destId="{E8665F34-B2C2-448F-B82C-08E47DA4E867}" srcOrd="2" destOrd="0" presId="urn:microsoft.com/office/officeart/2008/layout/AlternatingHexagons"/>
    <dgm:cxn modelId="{506AE88B-0D45-48EE-B523-0436520793B3}" type="presParOf" srcId="{E8665F34-B2C2-448F-B82C-08E47DA4E867}" destId="{D6A935E7-E53D-4993-8FFF-5FAA1B884180}" srcOrd="0" destOrd="0" presId="urn:microsoft.com/office/officeart/2008/layout/AlternatingHexagons"/>
    <dgm:cxn modelId="{C1D7C418-F126-47C3-B2C9-48A738DE2FC5}" type="presParOf" srcId="{E8665F34-B2C2-448F-B82C-08E47DA4E867}" destId="{0E8455F6-ACF6-483E-84E9-140638213181}" srcOrd="1" destOrd="0" presId="urn:microsoft.com/office/officeart/2008/layout/AlternatingHexagons"/>
    <dgm:cxn modelId="{15A4DA9D-3406-4010-8F58-46607CABF83C}" type="presParOf" srcId="{E8665F34-B2C2-448F-B82C-08E47DA4E867}" destId="{79DF40AF-A474-4B1E-AD15-54030C065F03}" srcOrd="2" destOrd="0" presId="urn:microsoft.com/office/officeart/2008/layout/AlternatingHexagons"/>
    <dgm:cxn modelId="{6BB0CD1A-C953-4E3B-8BEF-CE2EFB84073A}" type="presParOf" srcId="{E8665F34-B2C2-448F-B82C-08E47DA4E867}" destId="{24090076-9E89-4D9E-AA6E-FB63A41780F9}" srcOrd="3" destOrd="0" presId="urn:microsoft.com/office/officeart/2008/layout/AlternatingHexagons"/>
    <dgm:cxn modelId="{D07EEBE3-635D-413E-95BE-2B2C30D2BE45}" type="presParOf" srcId="{E8665F34-B2C2-448F-B82C-08E47DA4E867}" destId="{80F043AD-3664-42E9-BF65-F7458FC6E14D}" srcOrd="4" destOrd="0" presId="urn:microsoft.com/office/officeart/2008/layout/AlternatingHexagons"/>
    <dgm:cxn modelId="{12E49851-5598-4FE3-81AD-9ADEB538532F}" type="presParOf" srcId="{4B95CB5A-7946-48B3-BB83-93B6A28C5EA1}" destId="{E3BBD507-AEC3-4FDC-8A61-5BED33C76228}" srcOrd="3" destOrd="0" presId="urn:microsoft.com/office/officeart/2008/layout/AlternatingHexagons"/>
    <dgm:cxn modelId="{CFC5273B-FA2F-4829-9C87-16955674A0BB}" type="presParOf" srcId="{4B95CB5A-7946-48B3-BB83-93B6A28C5EA1}" destId="{5694E35D-61D2-42B2-B461-9B6DFB08A6D9}" srcOrd="4" destOrd="0" presId="urn:microsoft.com/office/officeart/2008/layout/AlternatingHexagons"/>
    <dgm:cxn modelId="{4CE19D73-770B-4982-AE56-0BD07F5C76FF}" type="presParOf" srcId="{5694E35D-61D2-42B2-B461-9B6DFB08A6D9}" destId="{7A081F2F-2216-43E7-8D89-BFE15221D2A4}" srcOrd="0" destOrd="0" presId="urn:microsoft.com/office/officeart/2008/layout/AlternatingHexagons"/>
    <dgm:cxn modelId="{9639F43F-3EDD-426B-9CA1-9E33C1601271}" type="presParOf" srcId="{5694E35D-61D2-42B2-B461-9B6DFB08A6D9}" destId="{8DB0524E-0E98-49DC-A53C-9E567E855648}" srcOrd="1" destOrd="0" presId="urn:microsoft.com/office/officeart/2008/layout/AlternatingHexagons"/>
    <dgm:cxn modelId="{1D793B14-8407-48E6-8A26-EB580E74846D}" type="presParOf" srcId="{5694E35D-61D2-42B2-B461-9B6DFB08A6D9}" destId="{C277B55B-7A36-47BC-9658-5282F40F0F64}" srcOrd="2" destOrd="0" presId="urn:microsoft.com/office/officeart/2008/layout/AlternatingHexagons"/>
    <dgm:cxn modelId="{1A73D795-ECAD-4985-815D-F0750503AF2C}" type="presParOf" srcId="{5694E35D-61D2-42B2-B461-9B6DFB08A6D9}" destId="{1E797A82-C05C-4FC5-8BBA-E651E374CEAE}" srcOrd="3" destOrd="0" presId="urn:microsoft.com/office/officeart/2008/layout/AlternatingHexagons"/>
    <dgm:cxn modelId="{8027C8EC-EA6C-4E85-B236-2389FAD84137}" type="presParOf" srcId="{5694E35D-61D2-42B2-B461-9B6DFB08A6D9}" destId="{51A6D60D-B15D-4841-AF0B-AD262D0CC8A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0F4F27-BF84-4F61-95C9-0FCFFC99A7D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82C4A-9301-4741-82E2-7B03A7C7FE52}">
      <dgm:prSet phldrT="[Text]"/>
      <dgm:spPr/>
      <dgm:t>
        <a:bodyPr/>
        <a:lstStyle/>
        <a:p>
          <a:endParaRPr lang="en-US" dirty="0"/>
        </a:p>
      </dgm:t>
    </dgm:pt>
    <dgm:pt modelId="{9901C891-CC53-4FF2-8E5B-43D9633FEA78}" type="parTrans" cxnId="{B8571CCE-265D-4B55-B7FD-D0D46D37BAB7}">
      <dgm:prSet/>
      <dgm:spPr/>
      <dgm:t>
        <a:bodyPr/>
        <a:lstStyle/>
        <a:p>
          <a:endParaRPr lang="en-US"/>
        </a:p>
      </dgm:t>
    </dgm:pt>
    <dgm:pt modelId="{CD1BA080-23A5-4525-A7A4-E285CC6011FD}" type="sibTrans" cxnId="{B8571CCE-265D-4B55-B7FD-D0D46D37BAB7}">
      <dgm:prSet/>
      <dgm:spPr/>
      <dgm:t>
        <a:bodyPr/>
        <a:lstStyle/>
        <a:p>
          <a:endParaRPr lang="en-US"/>
        </a:p>
      </dgm:t>
    </dgm:pt>
    <dgm:pt modelId="{7D9DBDE9-5734-4801-BAE8-3224DE4D661A}">
      <dgm:prSet phldrT="[Text]"/>
      <dgm:spPr/>
      <dgm:t>
        <a:bodyPr/>
        <a:lstStyle/>
        <a:p>
          <a:r>
            <a:rPr lang="en-US" dirty="0"/>
            <a:t>Violation Code</a:t>
          </a:r>
        </a:p>
      </dgm:t>
    </dgm:pt>
    <dgm:pt modelId="{77B75CA3-8DEC-4495-9491-EFD540E483BB}" type="parTrans" cxnId="{1CD58A6E-A36C-44EF-867E-36A86490EB4B}">
      <dgm:prSet/>
      <dgm:spPr/>
      <dgm:t>
        <a:bodyPr/>
        <a:lstStyle/>
        <a:p>
          <a:endParaRPr lang="en-US"/>
        </a:p>
      </dgm:t>
    </dgm:pt>
    <dgm:pt modelId="{CC3FCB65-8680-48A8-B54D-22B76686C8A8}" type="sibTrans" cxnId="{1CD58A6E-A36C-44EF-867E-36A86490EB4B}">
      <dgm:prSet/>
      <dgm:spPr/>
      <dgm:t>
        <a:bodyPr/>
        <a:lstStyle/>
        <a:p>
          <a:endParaRPr lang="en-US"/>
        </a:p>
      </dgm:t>
    </dgm:pt>
    <dgm:pt modelId="{32E372D4-1C32-4AD4-BA27-903C1BAF4DDC}">
      <dgm:prSet phldrT="[Text]"/>
      <dgm:spPr/>
      <dgm:t>
        <a:bodyPr/>
        <a:lstStyle/>
        <a:p>
          <a:r>
            <a:rPr lang="en-US" dirty="0"/>
            <a:t>Violation Description</a:t>
          </a:r>
        </a:p>
      </dgm:t>
    </dgm:pt>
    <dgm:pt modelId="{D5EF93F3-8512-428A-B287-805B200F2C2C}" type="parTrans" cxnId="{34CC0347-5A73-4525-8010-0F45EB7F5E34}">
      <dgm:prSet/>
      <dgm:spPr/>
      <dgm:t>
        <a:bodyPr/>
        <a:lstStyle/>
        <a:p>
          <a:endParaRPr lang="en-US"/>
        </a:p>
      </dgm:t>
    </dgm:pt>
    <dgm:pt modelId="{DF46D4F1-77D0-4B55-93C9-361B52A4D876}" type="sibTrans" cxnId="{34CC0347-5A73-4525-8010-0F45EB7F5E34}">
      <dgm:prSet/>
      <dgm:spPr/>
      <dgm:t>
        <a:bodyPr/>
        <a:lstStyle/>
        <a:p>
          <a:endParaRPr lang="en-US"/>
        </a:p>
      </dgm:t>
    </dgm:pt>
    <dgm:pt modelId="{573822F6-1EE2-4981-929E-05615C6855BD}">
      <dgm:prSet phldrT="[Text]"/>
      <dgm:spPr/>
      <dgm:t>
        <a:bodyPr/>
        <a:lstStyle/>
        <a:p>
          <a:endParaRPr lang="en-US" dirty="0"/>
        </a:p>
      </dgm:t>
    </dgm:pt>
    <dgm:pt modelId="{24CBC8B5-9056-45FE-9763-F82CBB8618AF}" type="parTrans" cxnId="{4105E0FC-C14B-4A4F-BA7C-B4117C6D1E71}">
      <dgm:prSet/>
      <dgm:spPr/>
      <dgm:t>
        <a:bodyPr/>
        <a:lstStyle/>
        <a:p>
          <a:endParaRPr lang="en-US"/>
        </a:p>
      </dgm:t>
    </dgm:pt>
    <dgm:pt modelId="{AD50352E-D50A-4316-ABFE-6E7C9EC90074}" type="sibTrans" cxnId="{4105E0FC-C14B-4A4F-BA7C-B4117C6D1E71}">
      <dgm:prSet/>
      <dgm:spPr/>
      <dgm:t>
        <a:bodyPr/>
        <a:lstStyle/>
        <a:p>
          <a:endParaRPr lang="en-US"/>
        </a:p>
      </dgm:t>
    </dgm:pt>
    <dgm:pt modelId="{67E281C2-A3C5-49E9-ACF4-B17771B0164B}">
      <dgm:prSet phldrT="[Text]"/>
      <dgm:spPr/>
      <dgm:t>
        <a:bodyPr/>
        <a:lstStyle/>
        <a:p>
          <a:endParaRPr lang="en-US" dirty="0"/>
        </a:p>
      </dgm:t>
    </dgm:pt>
    <dgm:pt modelId="{30A7260D-E5E0-47C9-A3E9-3665FE83D952}" type="parTrans" cxnId="{FD522A7B-1805-4D4B-8FEB-03B6F7BF2D0E}">
      <dgm:prSet/>
      <dgm:spPr/>
      <dgm:t>
        <a:bodyPr/>
        <a:lstStyle/>
        <a:p>
          <a:endParaRPr lang="en-US"/>
        </a:p>
      </dgm:t>
    </dgm:pt>
    <dgm:pt modelId="{2FC3F1AE-0B01-4821-828C-1A3CF1AB79A3}" type="sibTrans" cxnId="{FD522A7B-1805-4D4B-8FEB-03B6F7BF2D0E}">
      <dgm:prSet/>
      <dgm:spPr/>
      <dgm:t>
        <a:bodyPr/>
        <a:lstStyle/>
        <a:p>
          <a:endParaRPr lang="en-US"/>
        </a:p>
      </dgm:t>
    </dgm:pt>
    <dgm:pt modelId="{6CC0F73D-5195-4161-9EAF-7EA13DB53546}">
      <dgm:prSet phldrT="[Text]"/>
      <dgm:spPr/>
      <dgm:t>
        <a:bodyPr/>
        <a:lstStyle/>
        <a:p>
          <a:endParaRPr lang="en-US" dirty="0"/>
        </a:p>
      </dgm:t>
    </dgm:pt>
    <dgm:pt modelId="{DCF8E5A8-2DE6-4741-938A-DFADBA7321E3}" type="parTrans" cxnId="{9F4BEAC4-E70C-4B23-AA6D-65B7E5D3844F}">
      <dgm:prSet/>
      <dgm:spPr/>
      <dgm:t>
        <a:bodyPr/>
        <a:lstStyle/>
        <a:p>
          <a:endParaRPr lang="en-US"/>
        </a:p>
      </dgm:t>
    </dgm:pt>
    <dgm:pt modelId="{D0C52517-0EF2-4000-B485-D5C99CE598ED}" type="sibTrans" cxnId="{9F4BEAC4-E70C-4B23-AA6D-65B7E5D3844F}">
      <dgm:prSet/>
      <dgm:spPr/>
      <dgm:t>
        <a:bodyPr/>
        <a:lstStyle/>
        <a:p>
          <a:endParaRPr lang="en-US"/>
        </a:p>
      </dgm:t>
    </dgm:pt>
    <dgm:pt modelId="{4B95CB5A-7946-48B3-BB83-93B6A28C5EA1}" type="pres">
      <dgm:prSet presAssocID="{B40F4F27-BF84-4F61-95C9-0FCFFC99A7D5}" presName="Name0" presStyleCnt="0">
        <dgm:presLayoutVars>
          <dgm:chMax/>
          <dgm:chPref/>
          <dgm:dir/>
          <dgm:animLvl val="lvl"/>
        </dgm:presLayoutVars>
      </dgm:prSet>
      <dgm:spPr/>
    </dgm:pt>
    <dgm:pt modelId="{7154395B-D74D-4A6B-94AA-14D422144885}" type="pres">
      <dgm:prSet presAssocID="{A5082C4A-9301-4741-82E2-7B03A7C7FE52}" presName="composite" presStyleCnt="0"/>
      <dgm:spPr/>
    </dgm:pt>
    <dgm:pt modelId="{847674E4-ECF1-4BDC-914B-5CD8166EF97F}" type="pres">
      <dgm:prSet presAssocID="{A5082C4A-9301-4741-82E2-7B03A7C7FE5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D9B6F46D-391F-4FE4-806C-CE6CC3BEC2C7}" type="pres">
      <dgm:prSet presAssocID="{A5082C4A-9301-4741-82E2-7B03A7C7FE5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525DAED-71E5-444A-A5AD-C500CF509B1F}" type="pres">
      <dgm:prSet presAssocID="{A5082C4A-9301-4741-82E2-7B03A7C7FE52}" presName="BalanceSpacing" presStyleCnt="0"/>
      <dgm:spPr/>
    </dgm:pt>
    <dgm:pt modelId="{7AF90138-45AA-4FBC-894C-8E6EB65BCFE7}" type="pres">
      <dgm:prSet presAssocID="{A5082C4A-9301-4741-82E2-7B03A7C7FE52}" presName="BalanceSpacing1" presStyleCnt="0"/>
      <dgm:spPr/>
    </dgm:pt>
    <dgm:pt modelId="{6EC1E35D-948B-44C2-94FF-F10E980984DB}" type="pres">
      <dgm:prSet presAssocID="{CD1BA080-23A5-4525-A7A4-E285CC6011FD}" presName="Accent1Text" presStyleLbl="node1" presStyleIdx="1" presStyleCnt="6"/>
      <dgm:spPr/>
    </dgm:pt>
    <dgm:pt modelId="{DE234396-CA46-4A14-804C-093FB5B44009}" type="pres">
      <dgm:prSet presAssocID="{CD1BA080-23A5-4525-A7A4-E285CC6011FD}" presName="spaceBetweenRectangles" presStyleCnt="0"/>
      <dgm:spPr/>
    </dgm:pt>
    <dgm:pt modelId="{E8665F34-B2C2-448F-B82C-08E47DA4E867}" type="pres">
      <dgm:prSet presAssocID="{32E372D4-1C32-4AD4-BA27-903C1BAF4DDC}" presName="composite" presStyleCnt="0"/>
      <dgm:spPr/>
    </dgm:pt>
    <dgm:pt modelId="{D6A935E7-E53D-4993-8FFF-5FAA1B884180}" type="pres">
      <dgm:prSet presAssocID="{32E372D4-1C32-4AD4-BA27-903C1BAF4DD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E8455F6-ACF6-483E-84E9-140638213181}" type="pres">
      <dgm:prSet presAssocID="{32E372D4-1C32-4AD4-BA27-903C1BAF4DD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9DF40AF-A474-4B1E-AD15-54030C065F03}" type="pres">
      <dgm:prSet presAssocID="{32E372D4-1C32-4AD4-BA27-903C1BAF4DDC}" presName="BalanceSpacing" presStyleCnt="0"/>
      <dgm:spPr/>
    </dgm:pt>
    <dgm:pt modelId="{24090076-9E89-4D9E-AA6E-FB63A41780F9}" type="pres">
      <dgm:prSet presAssocID="{32E372D4-1C32-4AD4-BA27-903C1BAF4DDC}" presName="BalanceSpacing1" presStyleCnt="0"/>
      <dgm:spPr/>
    </dgm:pt>
    <dgm:pt modelId="{80F043AD-3664-42E9-BF65-F7458FC6E14D}" type="pres">
      <dgm:prSet presAssocID="{DF46D4F1-77D0-4B55-93C9-361B52A4D876}" presName="Accent1Text" presStyleLbl="node1" presStyleIdx="3" presStyleCnt="6"/>
      <dgm:spPr/>
    </dgm:pt>
    <dgm:pt modelId="{E3BBD507-AEC3-4FDC-8A61-5BED33C76228}" type="pres">
      <dgm:prSet presAssocID="{DF46D4F1-77D0-4B55-93C9-361B52A4D876}" presName="spaceBetweenRectangles" presStyleCnt="0"/>
      <dgm:spPr/>
    </dgm:pt>
    <dgm:pt modelId="{5694E35D-61D2-42B2-B461-9B6DFB08A6D9}" type="pres">
      <dgm:prSet presAssocID="{67E281C2-A3C5-49E9-ACF4-B17771B0164B}" presName="composite" presStyleCnt="0"/>
      <dgm:spPr/>
    </dgm:pt>
    <dgm:pt modelId="{7A081F2F-2216-43E7-8D89-BFE15221D2A4}" type="pres">
      <dgm:prSet presAssocID="{67E281C2-A3C5-49E9-ACF4-B17771B0164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DB0524E-0E98-49DC-A53C-9E567E855648}" type="pres">
      <dgm:prSet presAssocID="{67E281C2-A3C5-49E9-ACF4-B17771B0164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277B55B-7A36-47BC-9658-5282F40F0F64}" type="pres">
      <dgm:prSet presAssocID="{67E281C2-A3C5-49E9-ACF4-B17771B0164B}" presName="BalanceSpacing" presStyleCnt="0"/>
      <dgm:spPr/>
    </dgm:pt>
    <dgm:pt modelId="{1E797A82-C05C-4FC5-8BBA-E651E374CEAE}" type="pres">
      <dgm:prSet presAssocID="{67E281C2-A3C5-49E9-ACF4-B17771B0164B}" presName="BalanceSpacing1" presStyleCnt="0"/>
      <dgm:spPr/>
    </dgm:pt>
    <dgm:pt modelId="{51A6D60D-B15D-4841-AF0B-AD262D0CC8AD}" type="pres">
      <dgm:prSet presAssocID="{2FC3F1AE-0B01-4821-828C-1A3CF1AB79A3}" presName="Accent1Text" presStyleLbl="node1" presStyleIdx="5" presStyleCnt="6"/>
      <dgm:spPr/>
    </dgm:pt>
  </dgm:ptLst>
  <dgm:cxnLst>
    <dgm:cxn modelId="{BC361F31-9F85-4280-800A-AF51566545B0}" type="presOf" srcId="{A5082C4A-9301-4741-82E2-7B03A7C7FE52}" destId="{847674E4-ECF1-4BDC-914B-5CD8166EF97F}" srcOrd="0" destOrd="0" presId="urn:microsoft.com/office/officeart/2008/layout/AlternatingHexagons"/>
    <dgm:cxn modelId="{A8F5A360-AE06-4A18-AE65-379D1CE00BA0}" type="presOf" srcId="{7D9DBDE9-5734-4801-BAE8-3224DE4D661A}" destId="{D9B6F46D-391F-4FE4-806C-CE6CC3BEC2C7}" srcOrd="0" destOrd="0" presId="urn:microsoft.com/office/officeart/2008/layout/AlternatingHexagons"/>
    <dgm:cxn modelId="{34CC0347-5A73-4525-8010-0F45EB7F5E34}" srcId="{B40F4F27-BF84-4F61-95C9-0FCFFC99A7D5}" destId="{32E372D4-1C32-4AD4-BA27-903C1BAF4DDC}" srcOrd="1" destOrd="0" parTransId="{D5EF93F3-8512-428A-B287-805B200F2C2C}" sibTransId="{DF46D4F1-77D0-4B55-93C9-361B52A4D876}"/>
    <dgm:cxn modelId="{2EAC0269-68F4-44E6-9326-85E5B8298DA8}" type="presOf" srcId="{CD1BA080-23A5-4525-A7A4-E285CC6011FD}" destId="{6EC1E35D-948B-44C2-94FF-F10E980984DB}" srcOrd="0" destOrd="0" presId="urn:microsoft.com/office/officeart/2008/layout/AlternatingHexagons"/>
    <dgm:cxn modelId="{A097784E-2425-4952-A4CF-DCBA8B40FD1D}" type="presOf" srcId="{DF46D4F1-77D0-4B55-93C9-361B52A4D876}" destId="{80F043AD-3664-42E9-BF65-F7458FC6E14D}" srcOrd="0" destOrd="0" presId="urn:microsoft.com/office/officeart/2008/layout/AlternatingHexagons"/>
    <dgm:cxn modelId="{1CD58A6E-A36C-44EF-867E-36A86490EB4B}" srcId="{A5082C4A-9301-4741-82E2-7B03A7C7FE52}" destId="{7D9DBDE9-5734-4801-BAE8-3224DE4D661A}" srcOrd="0" destOrd="0" parTransId="{77B75CA3-8DEC-4495-9491-EFD540E483BB}" sibTransId="{CC3FCB65-8680-48A8-B54D-22B76686C8A8}"/>
    <dgm:cxn modelId="{FD522A7B-1805-4D4B-8FEB-03B6F7BF2D0E}" srcId="{B40F4F27-BF84-4F61-95C9-0FCFFC99A7D5}" destId="{67E281C2-A3C5-49E9-ACF4-B17771B0164B}" srcOrd="2" destOrd="0" parTransId="{30A7260D-E5E0-47C9-A3E9-3665FE83D952}" sibTransId="{2FC3F1AE-0B01-4821-828C-1A3CF1AB79A3}"/>
    <dgm:cxn modelId="{EB1DED99-AFDC-46E4-BB64-E1183352B0EE}" type="presOf" srcId="{6CC0F73D-5195-4161-9EAF-7EA13DB53546}" destId="{8DB0524E-0E98-49DC-A53C-9E567E855648}" srcOrd="0" destOrd="0" presId="urn:microsoft.com/office/officeart/2008/layout/AlternatingHexagons"/>
    <dgm:cxn modelId="{3CEBBAA8-39B8-4CA8-94CC-6826B81BE08B}" type="presOf" srcId="{2FC3F1AE-0B01-4821-828C-1A3CF1AB79A3}" destId="{51A6D60D-B15D-4841-AF0B-AD262D0CC8AD}" srcOrd="0" destOrd="0" presId="urn:microsoft.com/office/officeart/2008/layout/AlternatingHexagons"/>
    <dgm:cxn modelId="{11D6F6A9-34F2-4DCB-9AA0-DEE0B495BC85}" type="presOf" srcId="{32E372D4-1C32-4AD4-BA27-903C1BAF4DDC}" destId="{D6A935E7-E53D-4993-8FFF-5FAA1B884180}" srcOrd="0" destOrd="0" presId="urn:microsoft.com/office/officeart/2008/layout/AlternatingHexagons"/>
    <dgm:cxn modelId="{393EB7BF-AEB2-4939-AA0A-E5F77016EE8B}" type="presOf" srcId="{B40F4F27-BF84-4F61-95C9-0FCFFC99A7D5}" destId="{4B95CB5A-7946-48B3-BB83-93B6A28C5EA1}" srcOrd="0" destOrd="0" presId="urn:microsoft.com/office/officeart/2008/layout/AlternatingHexagons"/>
    <dgm:cxn modelId="{9F4BEAC4-E70C-4B23-AA6D-65B7E5D3844F}" srcId="{67E281C2-A3C5-49E9-ACF4-B17771B0164B}" destId="{6CC0F73D-5195-4161-9EAF-7EA13DB53546}" srcOrd="0" destOrd="0" parTransId="{DCF8E5A8-2DE6-4741-938A-DFADBA7321E3}" sibTransId="{D0C52517-0EF2-4000-B485-D5C99CE598ED}"/>
    <dgm:cxn modelId="{B8571CCE-265D-4B55-B7FD-D0D46D37BAB7}" srcId="{B40F4F27-BF84-4F61-95C9-0FCFFC99A7D5}" destId="{A5082C4A-9301-4741-82E2-7B03A7C7FE52}" srcOrd="0" destOrd="0" parTransId="{9901C891-CC53-4FF2-8E5B-43D9633FEA78}" sibTransId="{CD1BA080-23A5-4525-A7A4-E285CC6011FD}"/>
    <dgm:cxn modelId="{5D1D27D1-137C-4FA3-BD04-810306B9AF5D}" type="presOf" srcId="{67E281C2-A3C5-49E9-ACF4-B17771B0164B}" destId="{7A081F2F-2216-43E7-8D89-BFE15221D2A4}" srcOrd="0" destOrd="0" presId="urn:microsoft.com/office/officeart/2008/layout/AlternatingHexagons"/>
    <dgm:cxn modelId="{CF6CE7E6-B0C8-4A39-9817-70B050CF3667}" type="presOf" srcId="{573822F6-1EE2-4981-929E-05615C6855BD}" destId="{0E8455F6-ACF6-483E-84E9-140638213181}" srcOrd="0" destOrd="0" presId="urn:microsoft.com/office/officeart/2008/layout/AlternatingHexagons"/>
    <dgm:cxn modelId="{4105E0FC-C14B-4A4F-BA7C-B4117C6D1E71}" srcId="{32E372D4-1C32-4AD4-BA27-903C1BAF4DDC}" destId="{573822F6-1EE2-4981-929E-05615C6855BD}" srcOrd="0" destOrd="0" parTransId="{24CBC8B5-9056-45FE-9763-F82CBB8618AF}" sibTransId="{AD50352E-D50A-4316-ABFE-6E7C9EC90074}"/>
    <dgm:cxn modelId="{887917EF-CF76-4C62-95A0-26C5510769A1}" type="presParOf" srcId="{4B95CB5A-7946-48B3-BB83-93B6A28C5EA1}" destId="{7154395B-D74D-4A6B-94AA-14D422144885}" srcOrd="0" destOrd="0" presId="urn:microsoft.com/office/officeart/2008/layout/AlternatingHexagons"/>
    <dgm:cxn modelId="{5D4A8526-5FD6-4AB0-AE5E-F678FF6600EB}" type="presParOf" srcId="{7154395B-D74D-4A6B-94AA-14D422144885}" destId="{847674E4-ECF1-4BDC-914B-5CD8166EF97F}" srcOrd="0" destOrd="0" presId="urn:microsoft.com/office/officeart/2008/layout/AlternatingHexagons"/>
    <dgm:cxn modelId="{442379AE-42B4-4C80-AE2B-34141B062879}" type="presParOf" srcId="{7154395B-D74D-4A6B-94AA-14D422144885}" destId="{D9B6F46D-391F-4FE4-806C-CE6CC3BEC2C7}" srcOrd="1" destOrd="0" presId="urn:microsoft.com/office/officeart/2008/layout/AlternatingHexagons"/>
    <dgm:cxn modelId="{CD55D4DE-D915-480A-8C89-03E5869F6BDF}" type="presParOf" srcId="{7154395B-D74D-4A6B-94AA-14D422144885}" destId="{0525DAED-71E5-444A-A5AD-C500CF509B1F}" srcOrd="2" destOrd="0" presId="urn:microsoft.com/office/officeart/2008/layout/AlternatingHexagons"/>
    <dgm:cxn modelId="{0D05F79E-A45F-455A-A05C-2CC18DB292C7}" type="presParOf" srcId="{7154395B-D74D-4A6B-94AA-14D422144885}" destId="{7AF90138-45AA-4FBC-894C-8E6EB65BCFE7}" srcOrd="3" destOrd="0" presId="urn:microsoft.com/office/officeart/2008/layout/AlternatingHexagons"/>
    <dgm:cxn modelId="{1758AE46-9883-4869-B2FC-549C2B8219B1}" type="presParOf" srcId="{7154395B-D74D-4A6B-94AA-14D422144885}" destId="{6EC1E35D-948B-44C2-94FF-F10E980984DB}" srcOrd="4" destOrd="0" presId="urn:microsoft.com/office/officeart/2008/layout/AlternatingHexagons"/>
    <dgm:cxn modelId="{9A3FDDCE-0724-425E-A275-585AFE0D7FCC}" type="presParOf" srcId="{4B95CB5A-7946-48B3-BB83-93B6A28C5EA1}" destId="{DE234396-CA46-4A14-804C-093FB5B44009}" srcOrd="1" destOrd="0" presId="urn:microsoft.com/office/officeart/2008/layout/AlternatingHexagons"/>
    <dgm:cxn modelId="{EDF61D72-87D1-4426-8460-254BD8624AFB}" type="presParOf" srcId="{4B95CB5A-7946-48B3-BB83-93B6A28C5EA1}" destId="{E8665F34-B2C2-448F-B82C-08E47DA4E867}" srcOrd="2" destOrd="0" presId="urn:microsoft.com/office/officeart/2008/layout/AlternatingHexagons"/>
    <dgm:cxn modelId="{506AE88B-0D45-48EE-B523-0436520793B3}" type="presParOf" srcId="{E8665F34-B2C2-448F-B82C-08E47DA4E867}" destId="{D6A935E7-E53D-4993-8FFF-5FAA1B884180}" srcOrd="0" destOrd="0" presId="urn:microsoft.com/office/officeart/2008/layout/AlternatingHexagons"/>
    <dgm:cxn modelId="{C1D7C418-F126-47C3-B2C9-48A738DE2FC5}" type="presParOf" srcId="{E8665F34-B2C2-448F-B82C-08E47DA4E867}" destId="{0E8455F6-ACF6-483E-84E9-140638213181}" srcOrd="1" destOrd="0" presId="urn:microsoft.com/office/officeart/2008/layout/AlternatingHexagons"/>
    <dgm:cxn modelId="{15A4DA9D-3406-4010-8F58-46607CABF83C}" type="presParOf" srcId="{E8665F34-B2C2-448F-B82C-08E47DA4E867}" destId="{79DF40AF-A474-4B1E-AD15-54030C065F03}" srcOrd="2" destOrd="0" presId="urn:microsoft.com/office/officeart/2008/layout/AlternatingHexagons"/>
    <dgm:cxn modelId="{6BB0CD1A-C953-4E3B-8BEF-CE2EFB84073A}" type="presParOf" srcId="{E8665F34-B2C2-448F-B82C-08E47DA4E867}" destId="{24090076-9E89-4D9E-AA6E-FB63A41780F9}" srcOrd="3" destOrd="0" presId="urn:microsoft.com/office/officeart/2008/layout/AlternatingHexagons"/>
    <dgm:cxn modelId="{D07EEBE3-635D-413E-95BE-2B2C30D2BE45}" type="presParOf" srcId="{E8665F34-B2C2-448F-B82C-08E47DA4E867}" destId="{80F043AD-3664-42E9-BF65-F7458FC6E14D}" srcOrd="4" destOrd="0" presId="urn:microsoft.com/office/officeart/2008/layout/AlternatingHexagons"/>
    <dgm:cxn modelId="{12E49851-5598-4FE3-81AD-9ADEB538532F}" type="presParOf" srcId="{4B95CB5A-7946-48B3-BB83-93B6A28C5EA1}" destId="{E3BBD507-AEC3-4FDC-8A61-5BED33C76228}" srcOrd="3" destOrd="0" presId="urn:microsoft.com/office/officeart/2008/layout/AlternatingHexagons"/>
    <dgm:cxn modelId="{CFC5273B-FA2F-4829-9C87-16955674A0BB}" type="presParOf" srcId="{4B95CB5A-7946-48B3-BB83-93B6A28C5EA1}" destId="{5694E35D-61D2-42B2-B461-9B6DFB08A6D9}" srcOrd="4" destOrd="0" presId="urn:microsoft.com/office/officeart/2008/layout/AlternatingHexagons"/>
    <dgm:cxn modelId="{4CE19D73-770B-4982-AE56-0BD07F5C76FF}" type="presParOf" srcId="{5694E35D-61D2-42B2-B461-9B6DFB08A6D9}" destId="{7A081F2F-2216-43E7-8D89-BFE15221D2A4}" srcOrd="0" destOrd="0" presId="urn:microsoft.com/office/officeart/2008/layout/AlternatingHexagons"/>
    <dgm:cxn modelId="{9639F43F-3EDD-426B-9CA1-9E33C1601271}" type="presParOf" srcId="{5694E35D-61D2-42B2-B461-9B6DFB08A6D9}" destId="{8DB0524E-0E98-49DC-A53C-9E567E855648}" srcOrd="1" destOrd="0" presId="urn:microsoft.com/office/officeart/2008/layout/AlternatingHexagons"/>
    <dgm:cxn modelId="{1D793B14-8407-48E6-8A26-EB580E74846D}" type="presParOf" srcId="{5694E35D-61D2-42B2-B461-9B6DFB08A6D9}" destId="{C277B55B-7A36-47BC-9658-5282F40F0F64}" srcOrd="2" destOrd="0" presId="urn:microsoft.com/office/officeart/2008/layout/AlternatingHexagons"/>
    <dgm:cxn modelId="{1A73D795-ECAD-4985-815D-F0750503AF2C}" type="presParOf" srcId="{5694E35D-61D2-42B2-B461-9B6DFB08A6D9}" destId="{1E797A82-C05C-4FC5-8BBA-E651E374CEAE}" srcOrd="3" destOrd="0" presId="urn:microsoft.com/office/officeart/2008/layout/AlternatingHexagons"/>
    <dgm:cxn modelId="{8027C8EC-EA6C-4E85-B236-2389FAD84137}" type="presParOf" srcId="{5694E35D-61D2-42B2-B461-9B6DFB08A6D9}" destId="{51A6D60D-B15D-4841-AF0B-AD262D0CC8A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0F4F27-BF84-4F61-95C9-0FCFFC99A7D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82C4A-9301-4741-82E2-7B03A7C7FE52}">
      <dgm:prSet phldrT="[Text]"/>
      <dgm:spPr/>
      <dgm:t>
        <a:bodyPr/>
        <a:lstStyle/>
        <a:p>
          <a:endParaRPr lang="en-US" dirty="0"/>
        </a:p>
      </dgm:t>
    </dgm:pt>
    <dgm:pt modelId="{9901C891-CC53-4FF2-8E5B-43D9633FEA78}" type="parTrans" cxnId="{B8571CCE-265D-4B55-B7FD-D0D46D37BAB7}">
      <dgm:prSet/>
      <dgm:spPr/>
      <dgm:t>
        <a:bodyPr/>
        <a:lstStyle/>
        <a:p>
          <a:endParaRPr lang="en-US"/>
        </a:p>
      </dgm:t>
    </dgm:pt>
    <dgm:pt modelId="{CD1BA080-23A5-4525-A7A4-E285CC6011FD}" type="sibTrans" cxnId="{B8571CCE-265D-4B55-B7FD-D0D46D37BAB7}">
      <dgm:prSet/>
      <dgm:spPr/>
      <dgm:t>
        <a:bodyPr/>
        <a:lstStyle/>
        <a:p>
          <a:endParaRPr lang="en-US"/>
        </a:p>
      </dgm:t>
    </dgm:pt>
    <dgm:pt modelId="{7D9DBDE9-5734-4801-BAE8-3224DE4D661A}">
      <dgm:prSet phldrT="[Text]"/>
      <dgm:spPr/>
      <dgm:t>
        <a:bodyPr/>
        <a:lstStyle/>
        <a:p>
          <a:r>
            <a:rPr lang="en-US" dirty="0"/>
            <a:t>Ticket Number</a:t>
          </a:r>
        </a:p>
      </dgm:t>
    </dgm:pt>
    <dgm:pt modelId="{77B75CA3-8DEC-4495-9491-EFD540E483BB}" type="parTrans" cxnId="{1CD58A6E-A36C-44EF-867E-36A86490EB4B}">
      <dgm:prSet/>
      <dgm:spPr/>
      <dgm:t>
        <a:bodyPr/>
        <a:lstStyle/>
        <a:p>
          <a:endParaRPr lang="en-US"/>
        </a:p>
      </dgm:t>
    </dgm:pt>
    <dgm:pt modelId="{CC3FCB65-8680-48A8-B54D-22B76686C8A8}" type="sibTrans" cxnId="{1CD58A6E-A36C-44EF-867E-36A86490EB4B}">
      <dgm:prSet/>
      <dgm:spPr/>
      <dgm:t>
        <a:bodyPr/>
        <a:lstStyle/>
        <a:p>
          <a:endParaRPr lang="en-US"/>
        </a:p>
      </dgm:t>
    </dgm:pt>
    <dgm:pt modelId="{32E372D4-1C32-4AD4-BA27-903C1BAF4DDC}">
      <dgm:prSet phldrT="[Text]"/>
      <dgm:spPr/>
      <dgm:t>
        <a:bodyPr/>
        <a:lstStyle/>
        <a:p>
          <a:r>
            <a:rPr lang="en-US" dirty="0"/>
            <a:t>Issue Date</a:t>
          </a:r>
        </a:p>
      </dgm:t>
    </dgm:pt>
    <dgm:pt modelId="{D5EF93F3-8512-428A-B287-805B200F2C2C}" type="parTrans" cxnId="{34CC0347-5A73-4525-8010-0F45EB7F5E34}">
      <dgm:prSet/>
      <dgm:spPr/>
      <dgm:t>
        <a:bodyPr/>
        <a:lstStyle/>
        <a:p>
          <a:endParaRPr lang="en-US"/>
        </a:p>
      </dgm:t>
    </dgm:pt>
    <dgm:pt modelId="{DF46D4F1-77D0-4B55-93C9-361B52A4D876}" type="sibTrans" cxnId="{34CC0347-5A73-4525-8010-0F45EB7F5E34}">
      <dgm:prSet/>
      <dgm:spPr/>
      <dgm:t>
        <a:bodyPr/>
        <a:lstStyle/>
        <a:p>
          <a:endParaRPr lang="en-US"/>
        </a:p>
      </dgm:t>
    </dgm:pt>
    <dgm:pt modelId="{573822F6-1EE2-4981-929E-05615C6855BD}">
      <dgm:prSet phldrT="[Text]"/>
      <dgm:spPr/>
      <dgm:t>
        <a:bodyPr/>
        <a:lstStyle/>
        <a:p>
          <a:r>
            <a:rPr lang="en-US" dirty="0"/>
            <a:t>Fine amount</a:t>
          </a:r>
        </a:p>
      </dgm:t>
    </dgm:pt>
    <dgm:pt modelId="{24CBC8B5-9056-45FE-9763-F82CBB8618AF}" type="parTrans" cxnId="{4105E0FC-C14B-4A4F-BA7C-B4117C6D1E71}">
      <dgm:prSet/>
      <dgm:spPr/>
      <dgm:t>
        <a:bodyPr/>
        <a:lstStyle/>
        <a:p>
          <a:endParaRPr lang="en-US"/>
        </a:p>
      </dgm:t>
    </dgm:pt>
    <dgm:pt modelId="{AD50352E-D50A-4316-ABFE-6E7C9EC90074}" type="sibTrans" cxnId="{4105E0FC-C14B-4A4F-BA7C-B4117C6D1E71}">
      <dgm:prSet/>
      <dgm:spPr/>
      <dgm:t>
        <a:bodyPr/>
        <a:lstStyle/>
        <a:p>
          <a:endParaRPr lang="en-US"/>
        </a:p>
      </dgm:t>
    </dgm:pt>
    <dgm:pt modelId="{67E281C2-A3C5-49E9-ACF4-B17771B0164B}">
      <dgm:prSet phldrT="[Text]"/>
      <dgm:spPr/>
      <dgm:t>
        <a:bodyPr/>
        <a:lstStyle/>
        <a:p>
          <a:r>
            <a:rPr lang="en-US" dirty="0"/>
            <a:t>Issue Time</a:t>
          </a:r>
        </a:p>
      </dgm:t>
    </dgm:pt>
    <dgm:pt modelId="{30A7260D-E5E0-47C9-A3E9-3665FE83D952}" type="parTrans" cxnId="{FD522A7B-1805-4D4B-8FEB-03B6F7BF2D0E}">
      <dgm:prSet/>
      <dgm:spPr/>
      <dgm:t>
        <a:bodyPr/>
        <a:lstStyle/>
        <a:p>
          <a:endParaRPr lang="en-US"/>
        </a:p>
      </dgm:t>
    </dgm:pt>
    <dgm:pt modelId="{2FC3F1AE-0B01-4821-828C-1A3CF1AB79A3}" type="sibTrans" cxnId="{FD522A7B-1805-4D4B-8FEB-03B6F7BF2D0E}">
      <dgm:prSet/>
      <dgm:spPr/>
      <dgm:t>
        <a:bodyPr/>
        <a:lstStyle/>
        <a:p>
          <a:endParaRPr lang="en-US"/>
        </a:p>
      </dgm:t>
    </dgm:pt>
    <dgm:pt modelId="{6CC0F73D-5195-4161-9EAF-7EA13DB53546}">
      <dgm:prSet phldrT="[Text]"/>
      <dgm:spPr/>
      <dgm:t>
        <a:bodyPr/>
        <a:lstStyle/>
        <a:p>
          <a:endParaRPr lang="en-US" dirty="0"/>
        </a:p>
      </dgm:t>
    </dgm:pt>
    <dgm:pt modelId="{DCF8E5A8-2DE6-4741-938A-DFADBA7321E3}" type="parTrans" cxnId="{9F4BEAC4-E70C-4B23-AA6D-65B7E5D3844F}">
      <dgm:prSet/>
      <dgm:spPr/>
      <dgm:t>
        <a:bodyPr/>
        <a:lstStyle/>
        <a:p>
          <a:endParaRPr lang="en-US"/>
        </a:p>
      </dgm:t>
    </dgm:pt>
    <dgm:pt modelId="{D0C52517-0EF2-4000-B485-D5C99CE598ED}" type="sibTrans" cxnId="{9F4BEAC4-E70C-4B23-AA6D-65B7E5D3844F}">
      <dgm:prSet/>
      <dgm:spPr/>
      <dgm:t>
        <a:bodyPr/>
        <a:lstStyle/>
        <a:p>
          <a:endParaRPr lang="en-US"/>
        </a:p>
      </dgm:t>
    </dgm:pt>
    <dgm:pt modelId="{4B95CB5A-7946-48B3-BB83-93B6A28C5EA1}" type="pres">
      <dgm:prSet presAssocID="{B40F4F27-BF84-4F61-95C9-0FCFFC99A7D5}" presName="Name0" presStyleCnt="0">
        <dgm:presLayoutVars>
          <dgm:chMax/>
          <dgm:chPref/>
          <dgm:dir/>
          <dgm:animLvl val="lvl"/>
        </dgm:presLayoutVars>
      </dgm:prSet>
      <dgm:spPr/>
    </dgm:pt>
    <dgm:pt modelId="{7154395B-D74D-4A6B-94AA-14D422144885}" type="pres">
      <dgm:prSet presAssocID="{A5082C4A-9301-4741-82E2-7B03A7C7FE52}" presName="composite" presStyleCnt="0"/>
      <dgm:spPr/>
    </dgm:pt>
    <dgm:pt modelId="{847674E4-ECF1-4BDC-914B-5CD8166EF97F}" type="pres">
      <dgm:prSet presAssocID="{A5082C4A-9301-4741-82E2-7B03A7C7FE5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D9B6F46D-391F-4FE4-806C-CE6CC3BEC2C7}" type="pres">
      <dgm:prSet presAssocID="{A5082C4A-9301-4741-82E2-7B03A7C7FE5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525DAED-71E5-444A-A5AD-C500CF509B1F}" type="pres">
      <dgm:prSet presAssocID="{A5082C4A-9301-4741-82E2-7B03A7C7FE52}" presName="BalanceSpacing" presStyleCnt="0"/>
      <dgm:spPr/>
    </dgm:pt>
    <dgm:pt modelId="{7AF90138-45AA-4FBC-894C-8E6EB65BCFE7}" type="pres">
      <dgm:prSet presAssocID="{A5082C4A-9301-4741-82E2-7B03A7C7FE52}" presName="BalanceSpacing1" presStyleCnt="0"/>
      <dgm:spPr/>
    </dgm:pt>
    <dgm:pt modelId="{6EC1E35D-948B-44C2-94FF-F10E980984DB}" type="pres">
      <dgm:prSet presAssocID="{CD1BA080-23A5-4525-A7A4-E285CC6011FD}" presName="Accent1Text" presStyleLbl="node1" presStyleIdx="1" presStyleCnt="6"/>
      <dgm:spPr/>
    </dgm:pt>
    <dgm:pt modelId="{DE234396-CA46-4A14-804C-093FB5B44009}" type="pres">
      <dgm:prSet presAssocID="{CD1BA080-23A5-4525-A7A4-E285CC6011FD}" presName="spaceBetweenRectangles" presStyleCnt="0"/>
      <dgm:spPr/>
    </dgm:pt>
    <dgm:pt modelId="{E8665F34-B2C2-448F-B82C-08E47DA4E867}" type="pres">
      <dgm:prSet presAssocID="{32E372D4-1C32-4AD4-BA27-903C1BAF4DDC}" presName="composite" presStyleCnt="0"/>
      <dgm:spPr/>
    </dgm:pt>
    <dgm:pt modelId="{D6A935E7-E53D-4993-8FFF-5FAA1B884180}" type="pres">
      <dgm:prSet presAssocID="{32E372D4-1C32-4AD4-BA27-903C1BAF4DD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E8455F6-ACF6-483E-84E9-140638213181}" type="pres">
      <dgm:prSet presAssocID="{32E372D4-1C32-4AD4-BA27-903C1BAF4DD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9DF40AF-A474-4B1E-AD15-54030C065F03}" type="pres">
      <dgm:prSet presAssocID="{32E372D4-1C32-4AD4-BA27-903C1BAF4DDC}" presName="BalanceSpacing" presStyleCnt="0"/>
      <dgm:spPr/>
    </dgm:pt>
    <dgm:pt modelId="{24090076-9E89-4D9E-AA6E-FB63A41780F9}" type="pres">
      <dgm:prSet presAssocID="{32E372D4-1C32-4AD4-BA27-903C1BAF4DDC}" presName="BalanceSpacing1" presStyleCnt="0"/>
      <dgm:spPr/>
    </dgm:pt>
    <dgm:pt modelId="{80F043AD-3664-42E9-BF65-F7458FC6E14D}" type="pres">
      <dgm:prSet presAssocID="{DF46D4F1-77D0-4B55-93C9-361B52A4D876}" presName="Accent1Text" presStyleLbl="node1" presStyleIdx="3" presStyleCnt="6"/>
      <dgm:spPr/>
    </dgm:pt>
    <dgm:pt modelId="{E3BBD507-AEC3-4FDC-8A61-5BED33C76228}" type="pres">
      <dgm:prSet presAssocID="{DF46D4F1-77D0-4B55-93C9-361B52A4D876}" presName="spaceBetweenRectangles" presStyleCnt="0"/>
      <dgm:spPr/>
    </dgm:pt>
    <dgm:pt modelId="{5694E35D-61D2-42B2-B461-9B6DFB08A6D9}" type="pres">
      <dgm:prSet presAssocID="{67E281C2-A3C5-49E9-ACF4-B17771B0164B}" presName="composite" presStyleCnt="0"/>
      <dgm:spPr/>
    </dgm:pt>
    <dgm:pt modelId="{7A081F2F-2216-43E7-8D89-BFE15221D2A4}" type="pres">
      <dgm:prSet presAssocID="{67E281C2-A3C5-49E9-ACF4-B17771B0164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DB0524E-0E98-49DC-A53C-9E567E855648}" type="pres">
      <dgm:prSet presAssocID="{67E281C2-A3C5-49E9-ACF4-B17771B0164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277B55B-7A36-47BC-9658-5282F40F0F64}" type="pres">
      <dgm:prSet presAssocID="{67E281C2-A3C5-49E9-ACF4-B17771B0164B}" presName="BalanceSpacing" presStyleCnt="0"/>
      <dgm:spPr/>
    </dgm:pt>
    <dgm:pt modelId="{1E797A82-C05C-4FC5-8BBA-E651E374CEAE}" type="pres">
      <dgm:prSet presAssocID="{67E281C2-A3C5-49E9-ACF4-B17771B0164B}" presName="BalanceSpacing1" presStyleCnt="0"/>
      <dgm:spPr/>
    </dgm:pt>
    <dgm:pt modelId="{51A6D60D-B15D-4841-AF0B-AD262D0CC8AD}" type="pres">
      <dgm:prSet presAssocID="{2FC3F1AE-0B01-4821-828C-1A3CF1AB79A3}" presName="Accent1Text" presStyleLbl="node1" presStyleIdx="5" presStyleCnt="6"/>
      <dgm:spPr/>
    </dgm:pt>
  </dgm:ptLst>
  <dgm:cxnLst>
    <dgm:cxn modelId="{BC361F31-9F85-4280-800A-AF51566545B0}" type="presOf" srcId="{A5082C4A-9301-4741-82E2-7B03A7C7FE52}" destId="{847674E4-ECF1-4BDC-914B-5CD8166EF97F}" srcOrd="0" destOrd="0" presId="urn:microsoft.com/office/officeart/2008/layout/AlternatingHexagons"/>
    <dgm:cxn modelId="{A8F5A360-AE06-4A18-AE65-379D1CE00BA0}" type="presOf" srcId="{7D9DBDE9-5734-4801-BAE8-3224DE4D661A}" destId="{D9B6F46D-391F-4FE4-806C-CE6CC3BEC2C7}" srcOrd="0" destOrd="0" presId="urn:microsoft.com/office/officeart/2008/layout/AlternatingHexagons"/>
    <dgm:cxn modelId="{34CC0347-5A73-4525-8010-0F45EB7F5E34}" srcId="{B40F4F27-BF84-4F61-95C9-0FCFFC99A7D5}" destId="{32E372D4-1C32-4AD4-BA27-903C1BAF4DDC}" srcOrd="1" destOrd="0" parTransId="{D5EF93F3-8512-428A-B287-805B200F2C2C}" sibTransId="{DF46D4F1-77D0-4B55-93C9-361B52A4D876}"/>
    <dgm:cxn modelId="{2EAC0269-68F4-44E6-9326-85E5B8298DA8}" type="presOf" srcId="{CD1BA080-23A5-4525-A7A4-E285CC6011FD}" destId="{6EC1E35D-948B-44C2-94FF-F10E980984DB}" srcOrd="0" destOrd="0" presId="urn:microsoft.com/office/officeart/2008/layout/AlternatingHexagons"/>
    <dgm:cxn modelId="{A097784E-2425-4952-A4CF-DCBA8B40FD1D}" type="presOf" srcId="{DF46D4F1-77D0-4B55-93C9-361B52A4D876}" destId="{80F043AD-3664-42E9-BF65-F7458FC6E14D}" srcOrd="0" destOrd="0" presId="urn:microsoft.com/office/officeart/2008/layout/AlternatingHexagons"/>
    <dgm:cxn modelId="{1CD58A6E-A36C-44EF-867E-36A86490EB4B}" srcId="{A5082C4A-9301-4741-82E2-7B03A7C7FE52}" destId="{7D9DBDE9-5734-4801-BAE8-3224DE4D661A}" srcOrd="0" destOrd="0" parTransId="{77B75CA3-8DEC-4495-9491-EFD540E483BB}" sibTransId="{CC3FCB65-8680-48A8-B54D-22B76686C8A8}"/>
    <dgm:cxn modelId="{FD522A7B-1805-4D4B-8FEB-03B6F7BF2D0E}" srcId="{B40F4F27-BF84-4F61-95C9-0FCFFC99A7D5}" destId="{67E281C2-A3C5-49E9-ACF4-B17771B0164B}" srcOrd="2" destOrd="0" parTransId="{30A7260D-E5E0-47C9-A3E9-3665FE83D952}" sibTransId="{2FC3F1AE-0B01-4821-828C-1A3CF1AB79A3}"/>
    <dgm:cxn modelId="{EB1DED99-AFDC-46E4-BB64-E1183352B0EE}" type="presOf" srcId="{6CC0F73D-5195-4161-9EAF-7EA13DB53546}" destId="{8DB0524E-0E98-49DC-A53C-9E567E855648}" srcOrd="0" destOrd="0" presId="urn:microsoft.com/office/officeart/2008/layout/AlternatingHexagons"/>
    <dgm:cxn modelId="{3CEBBAA8-39B8-4CA8-94CC-6826B81BE08B}" type="presOf" srcId="{2FC3F1AE-0B01-4821-828C-1A3CF1AB79A3}" destId="{51A6D60D-B15D-4841-AF0B-AD262D0CC8AD}" srcOrd="0" destOrd="0" presId="urn:microsoft.com/office/officeart/2008/layout/AlternatingHexagons"/>
    <dgm:cxn modelId="{11D6F6A9-34F2-4DCB-9AA0-DEE0B495BC85}" type="presOf" srcId="{32E372D4-1C32-4AD4-BA27-903C1BAF4DDC}" destId="{D6A935E7-E53D-4993-8FFF-5FAA1B884180}" srcOrd="0" destOrd="0" presId="urn:microsoft.com/office/officeart/2008/layout/AlternatingHexagons"/>
    <dgm:cxn modelId="{393EB7BF-AEB2-4939-AA0A-E5F77016EE8B}" type="presOf" srcId="{B40F4F27-BF84-4F61-95C9-0FCFFC99A7D5}" destId="{4B95CB5A-7946-48B3-BB83-93B6A28C5EA1}" srcOrd="0" destOrd="0" presId="urn:microsoft.com/office/officeart/2008/layout/AlternatingHexagons"/>
    <dgm:cxn modelId="{9F4BEAC4-E70C-4B23-AA6D-65B7E5D3844F}" srcId="{67E281C2-A3C5-49E9-ACF4-B17771B0164B}" destId="{6CC0F73D-5195-4161-9EAF-7EA13DB53546}" srcOrd="0" destOrd="0" parTransId="{DCF8E5A8-2DE6-4741-938A-DFADBA7321E3}" sibTransId="{D0C52517-0EF2-4000-B485-D5C99CE598ED}"/>
    <dgm:cxn modelId="{B8571CCE-265D-4B55-B7FD-D0D46D37BAB7}" srcId="{B40F4F27-BF84-4F61-95C9-0FCFFC99A7D5}" destId="{A5082C4A-9301-4741-82E2-7B03A7C7FE52}" srcOrd="0" destOrd="0" parTransId="{9901C891-CC53-4FF2-8E5B-43D9633FEA78}" sibTransId="{CD1BA080-23A5-4525-A7A4-E285CC6011FD}"/>
    <dgm:cxn modelId="{5D1D27D1-137C-4FA3-BD04-810306B9AF5D}" type="presOf" srcId="{67E281C2-A3C5-49E9-ACF4-B17771B0164B}" destId="{7A081F2F-2216-43E7-8D89-BFE15221D2A4}" srcOrd="0" destOrd="0" presId="urn:microsoft.com/office/officeart/2008/layout/AlternatingHexagons"/>
    <dgm:cxn modelId="{CF6CE7E6-B0C8-4A39-9817-70B050CF3667}" type="presOf" srcId="{573822F6-1EE2-4981-929E-05615C6855BD}" destId="{0E8455F6-ACF6-483E-84E9-140638213181}" srcOrd="0" destOrd="0" presId="urn:microsoft.com/office/officeart/2008/layout/AlternatingHexagons"/>
    <dgm:cxn modelId="{4105E0FC-C14B-4A4F-BA7C-B4117C6D1E71}" srcId="{32E372D4-1C32-4AD4-BA27-903C1BAF4DDC}" destId="{573822F6-1EE2-4981-929E-05615C6855BD}" srcOrd="0" destOrd="0" parTransId="{24CBC8B5-9056-45FE-9763-F82CBB8618AF}" sibTransId="{AD50352E-D50A-4316-ABFE-6E7C9EC90074}"/>
    <dgm:cxn modelId="{887917EF-CF76-4C62-95A0-26C5510769A1}" type="presParOf" srcId="{4B95CB5A-7946-48B3-BB83-93B6A28C5EA1}" destId="{7154395B-D74D-4A6B-94AA-14D422144885}" srcOrd="0" destOrd="0" presId="urn:microsoft.com/office/officeart/2008/layout/AlternatingHexagons"/>
    <dgm:cxn modelId="{5D4A8526-5FD6-4AB0-AE5E-F678FF6600EB}" type="presParOf" srcId="{7154395B-D74D-4A6B-94AA-14D422144885}" destId="{847674E4-ECF1-4BDC-914B-5CD8166EF97F}" srcOrd="0" destOrd="0" presId="urn:microsoft.com/office/officeart/2008/layout/AlternatingHexagons"/>
    <dgm:cxn modelId="{442379AE-42B4-4C80-AE2B-34141B062879}" type="presParOf" srcId="{7154395B-D74D-4A6B-94AA-14D422144885}" destId="{D9B6F46D-391F-4FE4-806C-CE6CC3BEC2C7}" srcOrd="1" destOrd="0" presId="urn:microsoft.com/office/officeart/2008/layout/AlternatingHexagons"/>
    <dgm:cxn modelId="{CD55D4DE-D915-480A-8C89-03E5869F6BDF}" type="presParOf" srcId="{7154395B-D74D-4A6B-94AA-14D422144885}" destId="{0525DAED-71E5-444A-A5AD-C500CF509B1F}" srcOrd="2" destOrd="0" presId="urn:microsoft.com/office/officeart/2008/layout/AlternatingHexagons"/>
    <dgm:cxn modelId="{0D05F79E-A45F-455A-A05C-2CC18DB292C7}" type="presParOf" srcId="{7154395B-D74D-4A6B-94AA-14D422144885}" destId="{7AF90138-45AA-4FBC-894C-8E6EB65BCFE7}" srcOrd="3" destOrd="0" presId="urn:microsoft.com/office/officeart/2008/layout/AlternatingHexagons"/>
    <dgm:cxn modelId="{1758AE46-9883-4869-B2FC-549C2B8219B1}" type="presParOf" srcId="{7154395B-D74D-4A6B-94AA-14D422144885}" destId="{6EC1E35D-948B-44C2-94FF-F10E980984DB}" srcOrd="4" destOrd="0" presId="urn:microsoft.com/office/officeart/2008/layout/AlternatingHexagons"/>
    <dgm:cxn modelId="{9A3FDDCE-0724-425E-A275-585AFE0D7FCC}" type="presParOf" srcId="{4B95CB5A-7946-48B3-BB83-93B6A28C5EA1}" destId="{DE234396-CA46-4A14-804C-093FB5B44009}" srcOrd="1" destOrd="0" presId="urn:microsoft.com/office/officeart/2008/layout/AlternatingHexagons"/>
    <dgm:cxn modelId="{EDF61D72-87D1-4426-8460-254BD8624AFB}" type="presParOf" srcId="{4B95CB5A-7946-48B3-BB83-93B6A28C5EA1}" destId="{E8665F34-B2C2-448F-B82C-08E47DA4E867}" srcOrd="2" destOrd="0" presId="urn:microsoft.com/office/officeart/2008/layout/AlternatingHexagons"/>
    <dgm:cxn modelId="{506AE88B-0D45-48EE-B523-0436520793B3}" type="presParOf" srcId="{E8665F34-B2C2-448F-B82C-08E47DA4E867}" destId="{D6A935E7-E53D-4993-8FFF-5FAA1B884180}" srcOrd="0" destOrd="0" presId="urn:microsoft.com/office/officeart/2008/layout/AlternatingHexagons"/>
    <dgm:cxn modelId="{C1D7C418-F126-47C3-B2C9-48A738DE2FC5}" type="presParOf" srcId="{E8665F34-B2C2-448F-B82C-08E47DA4E867}" destId="{0E8455F6-ACF6-483E-84E9-140638213181}" srcOrd="1" destOrd="0" presId="urn:microsoft.com/office/officeart/2008/layout/AlternatingHexagons"/>
    <dgm:cxn modelId="{15A4DA9D-3406-4010-8F58-46607CABF83C}" type="presParOf" srcId="{E8665F34-B2C2-448F-B82C-08E47DA4E867}" destId="{79DF40AF-A474-4B1E-AD15-54030C065F03}" srcOrd="2" destOrd="0" presId="urn:microsoft.com/office/officeart/2008/layout/AlternatingHexagons"/>
    <dgm:cxn modelId="{6BB0CD1A-C953-4E3B-8BEF-CE2EFB84073A}" type="presParOf" srcId="{E8665F34-B2C2-448F-B82C-08E47DA4E867}" destId="{24090076-9E89-4D9E-AA6E-FB63A41780F9}" srcOrd="3" destOrd="0" presId="urn:microsoft.com/office/officeart/2008/layout/AlternatingHexagons"/>
    <dgm:cxn modelId="{D07EEBE3-635D-413E-95BE-2B2C30D2BE45}" type="presParOf" srcId="{E8665F34-B2C2-448F-B82C-08E47DA4E867}" destId="{80F043AD-3664-42E9-BF65-F7458FC6E14D}" srcOrd="4" destOrd="0" presId="urn:microsoft.com/office/officeart/2008/layout/AlternatingHexagons"/>
    <dgm:cxn modelId="{12E49851-5598-4FE3-81AD-9ADEB538532F}" type="presParOf" srcId="{4B95CB5A-7946-48B3-BB83-93B6A28C5EA1}" destId="{E3BBD507-AEC3-4FDC-8A61-5BED33C76228}" srcOrd="3" destOrd="0" presId="urn:microsoft.com/office/officeart/2008/layout/AlternatingHexagons"/>
    <dgm:cxn modelId="{CFC5273B-FA2F-4829-9C87-16955674A0BB}" type="presParOf" srcId="{4B95CB5A-7946-48B3-BB83-93B6A28C5EA1}" destId="{5694E35D-61D2-42B2-B461-9B6DFB08A6D9}" srcOrd="4" destOrd="0" presId="urn:microsoft.com/office/officeart/2008/layout/AlternatingHexagons"/>
    <dgm:cxn modelId="{4CE19D73-770B-4982-AE56-0BD07F5C76FF}" type="presParOf" srcId="{5694E35D-61D2-42B2-B461-9B6DFB08A6D9}" destId="{7A081F2F-2216-43E7-8D89-BFE15221D2A4}" srcOrd="0" destOrd="0" presId="urn:microsoft.com/office/officeart/2008/layout/AlternatingHexagons"/>
    <dgm:cxn modelId="{9639F43F-3EDD-426B-9CA1-9E33C1601271}" type="presParOf" srcId="{5694E35D-61D2-42B2-B461-9B6DFB08A6D9}" destId="{8DB0524E-0E98-49DC-A53C-9E567E855648}" srcOrd="1" destOrd="0" presId="urn:microsoft.com/office/officeart/2008/layout/AlternatingHexagons"/>
    <dgm:cxn modelId="{1D793B14-8407-48E6-8A26-EB580E74846D}" type="presParOf" srcId="{5694E35D-61D2-42B2-B461-9B6DFB08A6D9}" destId="{C277B55B-7A36-47BC-9658-5282F40F0F64}" srcOrd="2" destOrd="0" presId="urn:microsoft.com/office/officeart/2008/layout/AlternatingHexagons"/>
    <dgm:cxn modelId="{1A73D795-ECAD-4985-815D-F0750503AF2C}" type="presParOf" srcId="{5694E35D-61D2-42B2-B461-9B6DFB08A6D9}" destId="{1E797A82-C05C-4FC5-8BBA-E651E374CEAE}" srcOrd="3" destOrd="0" presId="urn:microsoft.com/office/officeart/2008/layout/AlternatingHexagons"/>
    <dgm:cxn modelId="{8027C8EC-EA6C-4E85-B236-2389FAD84137}" type="presParOf" srcId="{5694E35D-61D2-42B2-B461-9B6DFB08A6D9}" destId="{51A6D60D-B15D-4841-AF0B-AD262D0CC8A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D0A46F-04F8-4A51-9DA4-A12C769723F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E55A86-71E9-4977-A6EE-35E9159BF549}">
      <dgm:prSet phldrT="[Text]"/>
      <dgm:spPr/>
      <dgm:t>
        <a:bodyPr/>
        <a:lstStyle/>
        <a:p>
          <a:r>
            <a:rPr lang="en-US" dirty="0"/>
            <a:t>Based on total parking citations in 2018, March had the largest number of citations</a:t>
          </a:r>
        </a:p>
      </dgm:t>
    </dgm:pt>
    <dgm:pt modelId="{79C365B8-88ED-4B00-9F98-16B02D828813}" type="parTrans" cxnId="{78F68327-7291-42E6-960C-DDF3B4BBA90D}">
      <dgm:prSet/>
      <dgm:spPr/>
      <dgm:t>
        <a:bodyPr/>
        <a:lstStyle/>
        <a:p>
          <a:endParaRPr lang="en-US"/>
        </a:p>
      </dgm:t>
    </dgm:pt>
    <dgm:pt modelId="{8F56C28A-FE01-4109-99C0-DC4318FE6A36}" type="sibTrans" cxnId="{78F68327-7291-42E6-960C-DDF3B4BBA90D}">
      <dgm:prSet/>
      <dgm:spPr/>
      <dgm:t>
        <a:bodyPr/>
        <a:lstStyle/>
        <a:p>
          <a:endParaRPr lang="en-US"/>
        </a:p>
      </dgm:t>
    </dgm:pt>
    <dgm:pt modelId="{7206FBAE-E3AF-4C9B-9AEE-B812C0CFAC46}" type="pres">
      <dgm:prSet presAssocID="{40D0A46F-04F8-4A51-9DA4-A12C769723FE}" presName="Name0" presStyleCnt="0">
        <dgm:presLayoutVars>
          <dgm:chMax val="7"/>
          <dgm:chPref val="7"/>
          <dgm:dir/>
        </dgm:presLayoutVars>
      </dgm:prSet>
      <dgm:spPr/>
    </dgm:pt>
    <dgm:pt modelId="{756571AC-340B-449A-B26A-694354E6481E}" type="pres">
      <dgm:prSet presAssocID="{40D0A46F-04F8-4A51-9DA4-A12C769723FE}" presName="Name1" presStyleCnt="0"/>
      <dgm:spPr/>
    </dgm:pt>
    <dgm:pt modelId="{DD701378-BBBE-4659-9FE6-97D1EBC4C266}" type="pres">
      <dgm:prSet presAssocID="{40D0A46F-04F8-4A51-9DA4-A12C769723FE}" presName="cycle" presStyleCnt="0"/>
      <dgm:spPr/>
    </dgm:pt>
    <dgm:pt modelId="{62615486-DC12-4708-B89D-EE568A99F178}" type="pres">
      <dgm:prSet presAssocID="{40D0A46F-04F8-4A51-9DA4-A12C769723FE}" presName="srcNode" presStyleLbl="node1" presStyleIdx="0" presStyleCnt="1"/>
      <dgm:spPr/>
    </dgm:pt>
    <dgm:pt modelId="{B21261DD-A0E4-4E8D-AA7B-426FCE87D765}" type="pres">
      <dgm:prSet presAssocID="{40D0A46F-04F8-4A51-9DA4-A12C769723FE}" presName="conn" presStyleLbl="parChTrans1D2" presStyleIdx="0" presStyleCnt="1"/>
      <dgm:spPr/>
    </dgm:pt>
    <dgm:pt modelId="{889940FB-388C-408E-BAAC-591ECB6E43BF}" type="pres">
      <dgm:prSet presAssocID="{40D0A46F-04F8-4A51-9DA4-A12C769723FE}" presName="extraNode" presStyleLbl="node1" presStyleIdx="0" presStyleCnt="1"/>
      <dgm:spPr/>
    </dgm:pt>
    <dgm:pt modelId="{BD508360-46A1-490F-ADF3-03D646E84A8C}" type="pres">
      <dgm:prSet presAssocID="{40D0A46F-04F8-4A51-9DA4-A12C769723FE}" presName="dstNode" presStyleLbl="node1" presStyleIdx="0" presStyleCnt="1"/>
      <dgm:spPr/>
    </dgm:pt>
    <dgm:pt modelId="{FD9557CD-1B87-4EFC-B0FE-2E665769DE39}" type="pres">
      <dgm:prSet presAssocID="{BFE55A86-71E9-4977-A6EE-35E9159BF549}" presName="text_1" presStyleLbl="node1" presStyleIdx="0" presStyleCnt="1">
        <dgm:presLayoutVars>
          <dgm:bulletEnabled val="1"/>
        </dgm:presLayoutVars>
      </dgm:prSet>
      <dgm:spPr/>
    </dgm:pt>
    <dgm:pt modelId="{60DDF116-A7BC-4CFA-BDA8-2739B7F61753}" type="pres">
      <dgm:prSet presAssocID="{BFE55A86-71E9-4977-A6EE-35E9159BF549}" presName="accent_1" presStyleCnt="0"/>
      <dgm:spPr/>
    </dgm:pt>
    <dgm:pt modelId="{A4B36BD1-CA7F-432D-A5F7-E60B4183417C}" type="pres">
      <dgm:prSet presAssocID="{BFE55A86-71E9-4977-A6EE-35E9159BF549}" presName="accentRepeatNode" presStyleLbl="solidFgAcc1" presStyleIdx="0" presStyleCnt="1"/>
      <dgm:spPr/>
    </dgm:pt>
  </dgm:ptLst>
  <dgm:cxnLst>
    <dgm:cxn modelId="{9D87B00E-0AFA-4502-A132-91C240103053}" type="presOf" srcId="{40D0A46F-04F8-4A51-9DA4-A12C769723FE}" destId="{7206FBAE-E3AF-4C9B-9AEE-B812C0CFAC46}" srcOrd="0" destOrd="0" presId="urn:microsoft.com/office/officeart/2008/layout/VerticalCurvedList"/>
    <dgm:cxn modelId="{78F68327-7291-42E6-960C-DDF3B4BBA90D}" srcId="{40D0A46F-04F8-4A51-9DA4-A12C769723FE}" destId="{BFE55A86-71E9-4977-A6EE-35E9159BF549}" srcOrd="0" destOrd="0" parTransId="{79C365B8-88ED-4B00-9F98-16B02D828813}" sibTransId="{8F56C28A-FE01-4109-99C0-DC4318FE6A36}"/>
    <dgm:cxn modelId="{9AF11E54-7365-46BC-BF9E-C5A6C0B5644C}" type="presOf" srcId="{8F56C28A-FE01-4109-99C0-DC4318FE6A36}" destId="{B21261DD-A0E4-4E8D-AA7B-426FCE87D765}" srcOrd="0" destOrd="0" presId="urn:microsoft.com/office/officeart/2008/layout/VerticalCurvedList"/>
    <dgm:cxn modelId="{9C7540B5-D7A0-4431-A4C9-C05C2C7852E1}" type="presOf" srcId="{BFE55A86-71E9-4977-A6EE-35E9159BF549}" destId="{FD9557CD-1B87-4EFC-B0FE-2E665769DE39}" srcOrd="0" destOrd="0" presId="urn:microsoft.com/office/officeart/2008/layout/VerticalCurvedList"/>
    <dgm:cxn modelId="{623C1A30-23F3-4993-AA91-6803507DF49E}" type="presParOf" srcId="{7206FBAE-E3AF-4C9B-9AEE-B812C0CFAC46}" destId="{756571AC-340B-449A-B26A-694354E6481E}" srcOrd="0" destOrd="0" presId="urn:microsoft.com/office/officeart/2008/layout/VerticalCurvedList"/>
    <dgm:cxn modelId="{F9336889-AE94-4900-BBC4-B1C61382AAC3}" type="presParOf" srcId="{756571AC-340B-449A-B26A-694354E6481E}" destId="{DD701378-BBBE-4659-9FE6-97D1EBC4C266}" srcOrd="0" destOrd="0" presId="urn:microsoft.com/office/officeart/2008/layout/VerticalCurvedList"/>
    <dgm:cxn modelId="{0FA31568-FBD3-4546-9559-5268D6F1C055}" type="presParOf" srcId="{DD701378-BBBE-4659-9FE6-97D1EBC4C266}" destId="{62615486-DC12-4708-B89D-EE568A99F178}" srcOrd="0" destOrd="0" presId="urn:microsoft.com/office/officeart/2008/layout/VerticalCurvedList"/>
    <dgm:cxn modelId="{A51DBE87-FD86-47CA-9B0A-FFB71AFA9BC7}" type="presParOf" srcId="{DD701378-BBBE-4659-9FE6-97D1EBC4C266}" destId="{B21261DD-A0E4-4E8D-AA7B-426FCE87D765}" srcOrd="1" destOrd="0" presId="urn:microsoft.com/office/officeart/2008/layout/VerticalCurvedList"/>
    <dgm:cxn modelId="{57480DCB-AA86-4F2A-A828-E8D27B837ED9}" type="presParOf" srcId="{DD701378-BBBE-4659-9FE6-97D1EBC4C266}" destId="{889940FB-388C-408E-BAAC-591ECB6E43BF}" srcOrd="2" destOrd="0" presId="urn:microsoft.com/office/officeart/2008/layout/VerticalCurvedList"/>
    <dgm:cxn modelId="{FE4834FA-4F0C-4814-9FB5-A71FD8709FDF}" type="presParOf" srcId="{DD701378-BBBE-4659-9FE6-97D1EBC4C266}" destId="{BD508360-46A1-490F-ADF3-03D646E84A8C}" srcOrd="3" destOrd="0" presId="urn:microsoft.com/office/officeart/2008/layout/VerticalCurvedList"/>
    <dgm:cxn modelId="{435C9B10-6EBE-436F-AC6A-1C4DD6654113}" type="presParOf" srcId="{756571AC-340B-449A-B26A-694354E6481E}" destId="{FD9557CD-1B87-4EFC-B0FE-2E665769DE39}" srcOrd="1" destOrd="0" presId="urn:microsoft.com/office/officeart/2008/layout/VerticalCurvedList"/>
    <dgm:cxn modelId="{9722E11F-2249-4C6F-A2E0-F6FC2F4617AF}" type="presParOf" srcId="{756571AC-340B-449A-B26A-694354E6481E}" destId="{60DDF116-A7BC-4CFA-BDA8-2739B7F61753}" srcOrd="2" destOrd="0" presId="urn:microsoft.com/office/officeart/2008/layout/VerticalCurvedList"/>
    <dgm:cxn modelId="{EEC84764-A4AD-41A6-8622-8508F40CBBA5}" type="presParOf" srcId="{60DDF116-A7BC-4CFA-BDA8-2739B7F61753}" destId="{A4B36BD1-CA7F-432D-A5F7-E60B418341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D0A46F-04F8-4A51-9DA4-A12C769723F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E55A86-71E9-4977-A6EE-35E9159BF549}">
      <dgm:prSet phldrT="[Text]"/>
      <dgm:spPr/>
      <dgm:t>
        <a:bodyPr/>
        <a:lstStyle/>
        <a:p>
          <a:r>
            <a:rPr lang="en-US" dirty="0"/>
            <a:t>Based on total parking citations 2016-2018, December had the largest number of citations</a:t>
          </a:r>
        </a:p>
      </dgm:t>
    </dgm:pt>
    <dgm:pt modelId="{79C365B8-88ED-4B00-9F98-16B02D828813}" type="parTrans" cxnId="{78F68327-7291-42E6-960C-DDF3B4BBA90D}">
      <dgm:prSet/>
      <dgm:spPr/>
      <dgm:t>
        <a:bodyPr/>
        <a:lstStyle/>
        <a:p>
          <a:endParaRPr lang="en-US"/>
        </a:p>
      </dgm:t>
    </dgm:pt>
    <dgm:pt modelId="{8F56C28A-FE01-4109-99C0-DC4318FE6A36}" type="sibTrans" cxnId="{78F68327-7291-42E6-960C-DDF3B4BBA90D}">
      <dgm:prSet/>
      <dgm:spPr/>
      <dgm:t>
        <a:bodyPr/>
        <a:lstStyle/>
        <a:p>
          <a:endParaRPr lang="en-US"/>
        </a:p>
      </dgm:t>
    </dgm:pt>
    <dgm:pt modelId="{D6AB2BD7-500E-4E47-B5EE-1DA9B85CAD50}">
      <dgm:prSet phldrT="[Text]"/>
      <dgm:spPr/>
      <dgm:t>
        <a:bodyPr/>
        <a:lstStyle/>
        <a:p>
          <a:r>
            <a:rPr lang="en-US" dirty="0"/>
            <a:t>Possible explanations : December coincides with the Christmas holiday which means</a:t>
          </a:r>
        </a:p>
      </dgm:t>
    </dgm:pt>
    <dgm:pt modelId="{4C558FBE-5465-41D2-B883-9F0EB1150EFF}" type="parTrans" cxnId="{FC53E6D3-6B3D-4735-A8B2-E715B8E91B07}">
      <dgm:prSet/>
      <dgm:spPr/>
      <dgm:t>
        <a:bodyPr/>
        <a:lstStyle/>
        <a:p>
          <a:endParaRPr lang="en-US"/>
        </a:p>
      </dgm:t>
    </dgm:pt>
    <dgm:pt modelId="{EFF5E7CF-9317-483B-B11E-9F44541C8AB8}" type="sibTrans" cxnId="{FC53E6D3-6B3D-4735-A8B2-E715B8E91B07}">
      <dgm:prSet/>
      <dgm:spPr/>
      <dgm:t>
        <a:bodyPr/>
        <a:lstStyle/>
        <a:p>
          <a:endParaRPr lang="en-US"/>
        </a:p>
      </dgm:t>
    </dgm:pt>
    <dgm:pt modelId="{AFD9D5EC-240E-4393-B45B-3692279ADB8E}">
      <dgm:prSet phldrT="[Text]"/>
      <dgm:spPr/>
      <dgm:t>
        <a:bodyPr/>
        <a:lstStyle/>
        <a:p>
          <a:r>
            <a:rPr lang="en-US" dirty="0"/>
            <a:t>We would need to have more information on other variables such as</a:t>
          </a:r>
        </a:p>
      </dgm:t>
    </dgm:pt>
    <dgm:pt modelId="{4787B0EE-9454-42B4-B52E-E3597E7CBBD9}" type="parTrans" cxnId="{C7D8565C-FD94-4F37-B208-5F2D72A8663A}">
      <dgm:prSet/>
      <dgm:spPr/>
      <dgm:t>
        <a:bodyPr/>
        <a:lstStyle/>
        <a:p>
          <a:endParaRPr lang="en-US"/>
        </a:p>
      </dgm:t>
    </dgm:pt>
    <dgm:pt modelId="{A17D13F1-8DA8-4B9D-9BAF-64B5A6241A75}" type="sibTrans" cxnId="{C7D8565C-FD94-4F37-B208-5F2D72A8663A}">
      <dgm:prSet/>
      <dgm:spPr/>
      <dgm:t>
        <a:bodyPr/>
        <a:lstStyle/>
        <a:p>
          <a:endParaRPr lang="en-US"/>
        </a:p>
      </dgm:t>
    </dgm:pt>
    <dgm:pt modelId="{E587C339-E969-44B5-BCB6-4FA4FC0548C3}">
      <dgm:prSet phldrT="[Text]"/>
      <dgm:spPr/>
      <dgm:t>
        <a:bodyPr/>
        <a:lstStyle/>
        <a:p>
          <a:r>
            <a:rPr lang="en-US" dirty="0"/>
            <a:t>Time of day</a:t>
          </a:r>
        </a:p>
      </dgm:t>
    </dgm:pt>
    <dgm:pt modelId="{1E45DF33-D617-45B8-8A3E-B2B7D31E03F8}" type="parTrans" cxnId="{0643327C-D1D2-435F-8769-19645D4ABF1A}">
      <dgm:prSet/>
      <dgm:spPr/>
      <dgm:t>
        <a:bodyPr/>
        <a:lstStyle/>
        <a:p>
          <a:endParaRPr lang="en-US"/>
        </a:p>
      </dgm:t>
    </dgm:pt>
    <dgm:pt modelId="{FC699F94-8ED5-41A8-BB08-0265AC6CF3C9}" type="sibTrans" cxnId="{0643327C-D1D2-435F-8769-19645D4ABF1A}">
      <dgm:prSet/>
      <dgm:spPr/>
      <dgm:t>
        <a:bodyPr/>
        <a:lstStyle/>
        <a:p>
          <a:endParaRPr lang="en-US"/>
        </a:p>
      </dgm:t>
    </dgm:pt>
    <dgm:pt modelId="{91C78015-8F33-4125-AAD8-E5095210E482}">
      <dgm:prSet phldrT="[Text]"/>
      <dgm:spPr/>
      <dgm:t>
        <a:bodyPr/>
        <a:lstStyle/>
        <a:p>
          <a:r>
            <a:rPr lang="en-US" dirty="0"/>
            <a:t>Spread of violations by geography</a:t>
          </a:r>
        </a:p>
      </dgm:t>
    </dgm:pt>
    <dgm:pt modelId="{FBB82407-3812-4A2A-B1D1-04E0CF1B3FF3}" type="parTrans" cxnId="{870B289E-AED8-4D64-BCBE-53B692D2691C}">
      <dgm:prSet/>
      <dgm:spPr/>
      <dgm:t>
        <a:bodyPr/>
        <a:lstStyle/>
        <a:p>
          <a:endParaRPr lang="en-US"/>
        </a:p>
      </dgm:t>
    </dgm:pt>
    <dgm:pt modelId="{54F1009A-95CB-40EA-9D9B-30F7AB1218FC}" type="sibTrans" cxnId="{870B289E-AED8-4D64-BCBE-53B692D2691C}">
      <dgm:prSet/>
      <dgm:spPr/>
      <dgm:t>
        <a:bodyPr/>
        <a:lstStyle/>
        <a:p>
          <a:endParaRPr lang="en-US"/>
        </a:p>
      </dgm:t>
    </dgm:pt>
    <dgm:pt modelId="{6DE40ECE-27ED-411E-ACBE-851040D08A3E}">
      <dgm:prSet phldrT="[Text]"/>
      <dgm:spPr/>
      <dgm:t>
        <a:bodyPr/>
        <a:lstStyle/>
        <a:p>
          <a:r>
            <a:rPr lang="en-US" dirty="0"/>
            <a:t>Daily or monthly in-/out-migration of the city</a:t>
          </a:r>
        </a:p>
      </dgm:t>
    </dgm:pt>
    <dgm:pt modelId="{8826BD2E-A1A5-44F4-A198-F6D078F4B6C4}" type="parTrans" cxnId="{B23FE0BF-B908-489A-9FE3-C25AE33049C3}">
      <dgm:prSet/>
      <dgm:spPr/>
      <dgm:t>
        <a:bodyPr/>
        <a:lstStyle/>
        <a:p>
          <a:endParaRPr lang="en-US"/>
        </a:p>
      </dgm:t>
    </dgm:pt>
    <dgm:pt modelId="{74498AB9-26C7-4C0E-80F4-4A5066029E55}" type="sibTrans" cxnId="{B23FE0BF-B908-489A-9FE3-C25AE33049C3}">
      <dgm:prSet/>
      <dgm:spPr/>
      <dgm:t>
        <a:bodyPr/>
        <a:lstStyle/>
        <a:p>
          <a:endParaRPr lang="en-US"/>
        </a:p>
      </dgm:t>
    </dgm:pt>
    <dgm:pt modelId="{E68B05A9-761C-4ACF-9796-3B891B74C88A}">
      <dgm:prSet phldrT="[Text]"/>
      <dgm:spPr/>
      <dgm:t>
        <a:bodyPr/>
        <a:lstStyle/>
        <a:p>
          <a:r>
            <a:rPr lang="en-US" dirty="0"/>
            <a:t>Greater tourism</a:t>
          </a:r>
        </a:p>
      </dgm:t>
    </dgm:pt>
    <dgm:pt modelId="{978D6B0E-19BF-4059-9221-74975026443C}" type="parTrans" cxnId="{87239C2E-ED9B-49FB-88DD-30D5DC9E75B4}">
      <dgm:prSet/>
      <dgm:spPr/>
      <dgm:t>
        <a:bodyPr/>
        <a:lstStyle/>
        <a:p>
          <a:endParaRPr lang="en-US"/>
        </a:p>
      </dgm:t>
    </dgm:pt>
    <dgm:pt modelId="{937C50A0-B4B8-4AC1-9B9F-5D4231662E39}" type="sibTrans" cxnId="{87239C2E-ED9B-49FB-88DD-30D5DC9E75B4}">
      <dgm:prSet/>
      <dgm:spPr/>
      <dgm:t>
        <a:bodyPr/>
        <a:lstStyle/>
        <a:p>
          <a:endParaRPr lang="en-US"/>
        </a:p>
      </dgm:t>
    </dgm:pt>
    <dgm:pt modelId="{14F7223F-04EB-47F7-B58B-DB66548A2339}">
      <dgm:prSet phldrT="[Text]"/>
      <dgm:spPr/>
      <dgm:t>
        <a:bodyPr/>
        <a:lstStyle/>
        <a:p>
          <a:r>
            <a:rPr lang="en-US" dirty="0"/>
            <a:t>Decreased availability of parking, etc.</a:t>
          </a:r>
        </a:p>
      </dgm:t>
    </dgm:pt>
    <dgm:pt modelId="{F8B54F36-D132-4AD2-8628-9D1682528F6F}" type="parTrans" cxnId="{119B070F-1E7B-43F3-B90B-4663E909DDC4}">
      <dgm:prSet/>
      <dgm:spPr/>
      <dgm:t>
        <a:bodyPr/>
        <a:lstStyle/>
        <a:p>
          <a:endParaRPr lang="en-US"/>
        </a:p>
      </dgm:t>
    </dgm:pt>
    <dgm:pt modelId="{2861D1DA-07AE-415A-BA7B-F9C8500F2D87}" type="sibTrans" cxnId="{119B070F-1E7B-43F3-B90B-4663E909DDC4}">
      <dgm:prSet/>
      <dgm:spPr/>
      <dgm:t>
        <a:bodyPr/>
        <a:lstStyle/>
        <a:p>
          <a:endParaRPr lang="en-US"/>
        </a:p>
      </dgm:t>
    </dgm:pt>
    <dgm:pt modelId="{7206FBAE-E3AF-4C9B-9AEE-B812C0CFAC46}" type="pres">
      <dgm:prSet presAssocID="{40D0A46F-04F8-4A51-9DA4-A12C769723FE}" presName="Name0" presStyleCnt="0">
        <dgm:presLayoutVars>
          <dgm:chMax val="7"/>
          <dgm:chPref val="7"/>
          <dgm:dir/>
        </dgm:presLayoutVars>
      </dgm:prSet>
      <dgm:spPr/>
    </dgm:pt>
    <dgm:pt modelId="{756571AC-340B-449A-B26A-694354E6481E}" type="pres">
      <dgm:prSet presAssocID="{40D0A46F-04F8-4A51-9DA4-A12C769723FE}" presName="Name1" presStyleCnt="0"/>
      <dgm:spPr/>
    </dgm:pt>
    <dgm:pt modelId="{DD701378-BBBE-4659-9FE6-97D1EBC4C266}" type="pres">
      <dgm:prSet presAssocID="{40D0A46F-04F8-4A51-9DA4-A12C769723FE}" presName="cycle" presStyleCnt="0"/>
      <dgm:spPr/>
    </dgm:pt>
    <dgm:pt modelId="{62615486-DC12-4708-B89D-EE568A99F178}" type="pres">
      <dgm:prSet presAssocID="{40D0A46F-04F8-4A51-9DA4-A12C769723FE}" presName="srcNode" presStyleLbl="node1" presStyleIdx="0" presStyleCnt="3"/>
      <dgm:spPr/>
    </dgm:pt>
    <dgm:pt modelId="{B21261DD-A0E4-4E8D-AA7B-426FCE87D765}" type="pres">
      <dgm:prSet presAssocID="{40D0A46F-04F8-4A51-9DA4-A12C769723FE}" presName="conn" presStyleLbl="parChTrans1D2" presStyleIdx="0" presStyleCnt="1"/>
      <dgm:spPr/>
    </dgm:pt>
    <dgm:pt modelId="{889940FB-388C-408E-BAAC-591ECB6E43BF}" type="pres">
      <dgm:prSet presAssocID="{40D0A46F-04F8-4A51-9DA4-A12C769723FE}" presName="extraNode" presStyleLbl="node1" presStyleIdx="0" presStyleCnt="3"/>
      <dgm:spPr/>
    </dgm:pt>
    <dgm:pt modelId="{BD508360-46A1-490F-ADF3-03D646E84A8C}" type="pres">
      <dgm:prSet presAssocID="{40D0A46F-04F8-4A51-9DA4-A12C769723FE}" presName="dstNode" presStyleLbl="node1" presStyleIdx="0" presStyleCnt="3"/>
      <dgm:spPr/>
    </dgm:pt>
    <dgm:pt modelId="{FD9557CD-1B87-4EFC-B0FE-2E665769DE39}" type="pres">
      <dgm:prSet presAssocID="{BFE55A86-71E9-4977-A6EE-35E9159BF549}" presName="text_1" presStyleLbl="node1" presStyleIdx="0" presStyleCnt="3">
        <dgm:presLayoutVars>
          <dgm:bulletEnabled val="1"/>
        </dgm:presLayoutVars>
      </dgm:prSet>
      <dgm:spPr/>
    </dgm:pt>
    <dgm:pt modelId="{60DDF116-A7BC-4CFA-BDA8-2739B7F61753}" type="pres">
      <dgm:prSet presAssocID="{BFE55A86-71E9-4977-A6EE-35E9159BF549}" presName="accent_1" presStyleCnt="0"/>
      <dgm:spPr/>
    </dgm:pt>
    <dgm:pt modelId="{A4B36BD1-CA7F-432D-A5F7-E60B4183417C}" type="pres">
      <dgm:prSet presAssocID="{BFE55A86-71E9-4977-A6EE-35E9159BF549}" presName="accentRepeatNode" presStyleLbl="solidFgAcc1" presStyleIdx="0" presStyleCnt="3"/>
      <dgm:spPr/>
    </dgm:pt>
    <dgm:pt modelId="{50F2B252-1FC5-4713-A440-3BE0D5B663F2}" type="pres">
      <dgm:prSet presAssocID="{D6AB2BD7-500E-4E47-B5EE-1DA9B85CAD50}" presName="text_2" presStyleLbl="node1" presStyleIdx="1" presStyleCnt="3">
        <dgm:presLayoutVars>
          <dgm:bulletEnabled val="1"/>
        </dgm:presLayoutVars>
      </dgm:prSet>
      <dgm:spPr/>
    </dgm:pt>
    <dgm:pt modelId="{E785A65D-935C-434C-ABDC-EF454A3199FC}" type="pres">
      <dgm:prSet presAssocID="{D6AB2BD7-500E-4E47-B5EE-1DA9B85CAD50}" presName="accent_2" presStyleCnt="0"/>
      <dgm:spPr/>
    </dgm:pt>
    <dgm:pt modelId="{ADD8ACE0-46C8-4509-9197-496BBCB87D24}" type="pres">
      <dgm:prSet presAssocID="{D6AB2BD7-500E-4E47-B5EE-1DA9B85CAD50}" presName="accentRepeatNode" presStyleLbl="solidFgAcc1" presStyleIdx="1" presStyleCnt="3"/>
      <dgm:spPr/>
    </dgm:pt>
    <dgm:pt modelId="{AC22D6E7-9DA3-4E4B-9395-4B4EC3875A5A}" type="pres">
      <dgm:prSet presAssocID="{AFD9D5EC-240E-4393-B45B-3692279ADB8E}" presName="text_3" presStyleLbl="node1" presStyleIdx="2" presStyleCnt="3">
        <dgm:presLayoutVars>
          <dgm:bulletEnabled val="1"/>
        </dgm:presLayoutVars>
      </dgm:prSet>
      <dgm:spPr/>
    </dgm:pt>
    <dgm:pt modelId="{491F680C-40A4-407F-BB54-4B79FC323206}" type="pres">
      <dgm:prSet presAssocID="{AFD9D5EC-240E-4393-B45B-3692279ADB8E}" presName="accent_3" presStyleCnt="0"/>
      <dgm:spPr/>
    </dgm:pt>
    <dgm:pt modelId="{3002E5B0-BC3F-4CC9-ABF4-64A651320506}" type="pres">
      <dgm:prSet presAssocID="{AFD9D5EC-240E-4393-B45B-3692279ADB8E}" presName="accentRepeatNode" presStyleLbl="solidFgAcc1" presStyleIdx="2" presStyleCnt="3"/>
      <dgm:spPr/>
    </dgm:pt>
  </dgm:ptLst>
  <dgm:cxnLst>
    <dgm:cxn modelId="{9D87B00E-0AFA-4502-A132-91C240103053}" type="presOf" srcId="{40D0A46F-04F8-4A51-9DA4-A12C769723FE}" destId="{7206FBAE-E3AF-4C9B-9AEE-B812C0CFAC46}" srcOrd="0" destOrd="0" presId="urn:microsoft.com/office/officeart/2008/layout/VerticalCurvedList"/>
    <dgm:cxn modelId="{119B070F-1E7B-43F3-B90B-4663E909DDC4}" srcId="{D6AB2BD7-500E-4E47-B5EE-1DA9B85CAD50}" destId="{14F7223F-04EB-47F7-B58B-DB66548A2339}" srcOrd="1" destOrd="0" parTransId="{F8B54F36-D132-4AD2-8628-9D1682528F6F}" sibTransId="{2861D1DA-07AE-415A-BA7B-F9C8500F2D87}"/>
    <dgm:cxn modelId="{8E5C7A0F-C1EE-4564-9378-983DB2CFC14D}" type="presOf" srcId="{AFD9D5EC-240E-4393-B45B-3692279ADB8E}" destId="{AC22D6E7-9DA3-4E4B-9395-4B4EC3875A5A}" srcOrd="0" destOrd="0" presId="urn:microsoft.com/office/officeart/2008/layout/VerticalCurvedList"/>
    <dgm:cxn modelId="{78F68327-7291-42E6-960C-DDF3B4BBA90D}" srcId="{40D0A46F-04F8-4A51-9DA4-A12C769723FE}" destId="{BFE55A86-71E9-4977-A6EE-35E9159BF549}" srcOrd="0" destOrd="0" parTransId="{79C365B8-88ED-4B00-9F98-16B02D828813}" sibTransId="{8F56C28A-FE01-4109-99C0-DC4318FE6A36}"/>
    <dgm:cxn modelId="{7FDACD29-CCB9-4514-A547-FD6D33B6F028}" type="presOf" srcId="{D6AB2BD7-500E-4E47-B5EE-1DA9B85CAD50}" destId="{50F2B252-1FC5-4713-A440-3BE0D5B663F2}" srcOrd="0" destOrd="0" presId="urn:microsoft.com/office/officeart/2008/layout/VerticalCurvedList"/>
    <dgm:cxn modelId="{87239C2E-ED9B-49FB-88DD-30D5DC9E75B4}" srcId="{D6AB2BD7-500E-4E47-B5EE-1DA9B85CAD50}" destId="{E68B05A9-761C-4ACF-9796-3B891B74C88A}" srcOrd="0" destOrd="0" parTransId="{978D6B0E-19BF-4059-9221-74975026443C}" sibTransId="{937C50A0-B4B8-4AC1-9B9F-5D4231662E39}"/>
    <dgm:cxn modelId="{FB2E2735-9C86-4B37-9405-CBF4F409E88E}" type="presOf" srcId="{E587C339-E969-44B5-BCB6-4FA4FC0548C3}" destId="{AC22D6E7-9DA3-4E4B-9395-4B4EC3875A5A}" srcOrd="0" destOrd="1" presId="urn:microsoft.com/office/officeart/2008/layout/VerticalCurvedList"/>
    <dgm:cxn modelId="{C7D8565C-FD94-4F37-B208-5F2D72A8663A}" srcId="{40D0A46F-04F8-4A51-9DA4-A12C769723FE}" destId="{AFD9D5EC-240E-4393-B45B-3692279ADB8E}" srcOrd="2" destOrd="0" parTransId="{4787B0EE-9454-42B4-B52E-E3597E7CBBD9}" sibTransId="{A17D13F1-8DA8-4B9D-9BAF-64B5A6241A75}"/>
    <dgm:cxn modelId="{9AF11E54-7365-46BC-BF9E-C5A6C0B5644C}" type="presOf" srcId="{8F56C28A-FE01-4109-99C0-DC4318FE6A36}" destId="{B21261DD-A0E4-4E8D-AA7B-426FCE87D765}" srcOrd="0" destOrd="0" presId="urn:microsoft.com/office/officeart/2008/layout/VerticalCurvedList"/>
    <dgm:cxn modelId="{077E9776-8361-4C1A-BF5F-586DB38BF30A}" type="presOf" srcId="{91C78015-8F33-4125-AAD8-E5095210E482}" destId="{AC22D6E7-9DA3-4E4B-9395-4B4EC3875A5A}" srcOrd="0" destOrd="2" presId="urn:microsoft.com/office/officeart/2008/layout/VerticalCurvedList"/>
    <dgm:cxn modelId="{0643327C-D1D2-435F-8769-19645D4ABF1A}" srcId="{AFD9D5EC-240E-4393-B45B-3692279ADB8E}" destId="{E587C339-E969-44B5-BCB6-4FA4FC0548C3}" srcOrd="0" destOrd="0" parTransId="{1E45DF33-D617-45B8-8A3E-B2B7D31E03F8}" sibTransId="{FC699F94-8ED5-41A8-BB08-0265AC6CF3C9}"/>
    <dgm:cxn modelId="{870B289E-AED8-4D64-BCBE-53B692D2691C}" srcId="{AFD9D5EC-240E-4393-B45B-3692279ADB8E}" destId="{91C78015-8F33-4125-AAD8-E5095210E482}" srcOrd="1" destOrd="0" parTransId="{FBB82407-3812-4A2A-B1D1-04E0CF1B3FF3}" sibTransId="{54F1009A-95CB-40EA-9D9B-30F7AB1218FC}"/>
    <dgm:cxn modelId="{9C7540B5-D7A0-4431-A4C9-C05C2C7852E1}" type="presOf" srcId="{BFE55A86-71E9-4977-A6EE-35E9159BF549}" destId="{FD9557CD-1B87-4EFC-B0FE-2E665769DE39}" srcOrd="0" destOrd="0" presId="urn:microsoft.com/office/officeart/2008/layout/VerticalCurvedList"/>
    <dgm:cxn modelId="{C85577BF-95FB-405C-B024-2F477253B1B1}" type="presOf" srcId="{14F7223F-04EB-47F7-B58B-DB66548A2339}" destId="{50F2B252-1FC5-4713-A440-3BE0D5B663F2}" srcOrd="0" destOrd="2" presId="urn:microsoft.com/office/officeart/2008/layout/VerticalCurvedList"/>
    <dgm:cxn modelId="{B23FE0BF-B908-489A-9FE3-C25AE33049C3}" srcId="{AFD9D5EC-240E-4393-B45B-3692279ADB8E}" destId="{6DE40ECE-27ED-411E-ACBE-851040D08A3E}" srcOrd="2" destOrd="0" parTransId="{8826BD2E-A1A5-44F4-A198-F6D078F4B6C4}" sibTransId="{74498AB9-26C7-4C0E-80F4-4A5066029E55}"/>
    <dgm:cxn modelId="{FC53E6D3-6B3D-4735-A8B2-E715B8E91B07}" srcId="{40D0A46F-04F8-4A51-9DA4-A12C769723FE}" destId="{D6AB2BD7-500E-4E47-B5EE-1DA9B85CAD50}" srcOrd="1" destOrd="0" parTransId="{4C558FBE-5465-41D2-B883-9F0EB1150EFF}" sibTransId="{EFF5E7CF-9317-483B-B11E-9F44541C8AB8}"/>
    <dgm:cxn modelId="{21CBC8D9-33C7-4D6D-96A5-D0385AD9EAE9}" type="presOf" srcId="{E68B05A9-761C-4ACF-9796-3B891B74C88A}" destId="{50F2B252-1FC5-4713-A440-3BE0D5B663F2}" srcOrd="0" destOrd="1" presId="urn:microsoft.com/office/officeart/2008/layout/VerticalCurvedList"/>
    <dgm:cxn modelId="{D16EEFEE-E544-4198-B2D7-EFC935B3802C}" type="presOf" srcId="{6DE40ECE-27ED-411E-ACBE-851040D08A3E}" destId="{AC22D6E7-9DA3-4E4B-9395-4B4EC3875A5A}" srcOrd="0" destOrd="3" presId="urn:microsoft.com/office/officeart/2008/layout/VerticalCurvedList"/>
    <dgm:cxn modelId="{623C1A30-23F3-4993-AA91-6803507DF49E}" type="presParOf" srcId="{7206FBAE-E3AF-4C9B-9AEE-B812C0CFAC46}" destId="{756571AC-340B-449A-B26A-694354E6481E}" srcOrd="0" destOrd="0" presId="urn:microsoft.com/office/officeart/2008/layout/VerticalCurvedList"/>
    <dgm:cxn modelId="{F9336889-AE94-4900-BBC4-B1C61382AAC3}" type="presParOf" srcId="{756571AC-340B-449A-B26A-694354E6481E}" destId="{DD701378-BBBE-4659-9FE6-97D1EBC4C266}" srcOrd="0" destOrd="0" presId="urn:microsoft.com/office/officeart/2008/layout/VerticalCurvedList"/>
    <dgm:cxn modelId="{0FA31568-FBD3-4546-9559-5268D6F1C055}" type="presParOf" srcId="{DD701378-BBBE-4659-9FE6-97D1EBC4C266}" destId="{62615486-DC12-4708-B89D-EE568A99F178}" srcOrd="0" destOrd="0" presId="urn:microsoft.com/office/officeart/2008/layout/VerticalCurvedList"/>
    <dgm:cxn modelId="{A51DBE87-FD86-47CA-9B0A-FFB71AFA9BC7}" type="presParOf" srcId="{DD701378-BBBE-4659-9FE6-97D1EBC4C266}" destId="{B21261DD-A0E4-4E8D-AA7B-426FCE87D765}" srcOrd="1" destOrd="0" presId="urn:microsoft.com/office/officeart/2008/layout/VerticalCurvedList"/>
    <dgm:cxn modelId="{57480DCB-AA86-4F2A-A828-E8D27B837ED9}" type="presParOf" srcId="{DD701378-BBBE-4659-9FE6-97D1EBC4C266}" destId="{889940FB-388C-408E-BAAC-591ECB6E43BF}" srcOrd="2" destOrd="0" presId="urn:microsoft.com/office/officeart/2008/layout/VerticalCurvedList"/>
    <dgm:cxn modelId="{FE4834FA-4F0C-4814-9FB5-A71FD8709FDF}" type="presParOf" srcId="{DD701378-BBBE-4659-9FE6-97D1EBC4C266}" destId="{BD508360-46A1-490F-ADF3-03D646E84A8C}" srcOrd="3" destOrd="0" presId="urn:microsoft.com/office/officeart/2008/layout/VerticalCurvedList"/>
    <dgm:cxn modelId="{435C9B10-6EBE-436F-AC6A-1C4DD6654113}" type="presParOf" srcId="{756571AC-340B-449A-B26A-694354E6481E}" destId="{FD9557CD-1B87-4EFC-B0FE-2E665769DE39}" srcOrd="1" destOrd="0" presId="urn:microsoft.com/office/officeart/2008/layout/VerticalCurvedList"/>
    <dgm:cxn modelId="{9722E11F-2249-4C6F-A2E0-F6FC2F4617AF}" type="presParOf" srcId="{756571AC-340B-449A-B26A-694354E6481E}" destId="{60DDF116-A7BC-4CFA-BDA8-2739B7F61753}" srcOrd="2" destOrd="0" presId="urn:microsoft.com/office/officeart/2008/layout/VerticalCurvedList"/>
    <dgm:cxn modelId="{EEC84764-A4AD-41A6-8622-8508F40CBBA5}" type="presParOf" srcId="{60DDF116-A7BC-4CFA-BDA8-2739B7F61753}" destId="{A4B36BD1-CA7F-432D-A5F7-E60B4183417C}" srcOrd="0" destOrd="0" presId="urn:microsoft.com/office/officeart/2008/layout/VerticalCurvedList"/>
    <dgm:cxn modelId="{B9E81895-BCA7-493F-BF1D-544B3ED1C4C2}" type="presParOf" srcId="{756571AC-340B-449A-B26A-694354E6481E}" destId="{50F2B252-1FC5-4713-A440-3BE0D5B663F2}" srcOrd="3" destOrd="0" presId="urn:microsoft.com/office/officeart/2008/layout/VerticalCurvedList"/>
    <dgm:cxn modelId="{5EDD8AC9-56E5-480F-B707-55CC76CAA915}" type="presParOf" srcId="{756571AC-340B-449A-B26A-694354E6481E}" destId="{E785A65D-935C-434C-ABDC-EF454A3199FC}" srcOrd="4" destOrd="0" presId="urn:microsoft.com/office/officeart/2008/layout/VerticalCurvedList"/>
    <dgm:cxn modelId="{D5C066D2-228F-4C74-BBC1-11D5A32F0CEC}" type="presParOf" srcId="{E785A65D-935C-434C-ABDC-EF454A3199FC}" destId="{ADD8ACE0-46C8-4509-9197-496BBCB87D24}" srcOrd="0" destOrd="0" presId="urn:microsoft.com/office/officeart/2008/layout/VerticalCurvedList"/>
    <dgm:cxn modelId="{18DB39E7-C3FB-4AD4-A926-4070D6220C6D}" type="presParOf" srcId="{756571AC-340B-449A-B26A-694354E6481E}" destId="{AC22D6E7-9DA3-4E4B-9395-4B4EC3875A5A}" srcOrd="5" destOrd="0" presId="urn:microsoft.com/office/officeart/2008/layout/VerticalCurvedList"/>
    <dgm:cxn modelId="{135A0CB3-3ECA-44F9-B992-35B37F6CD4E0}" type="presParOf" srcId="{756571AC-340B-449A-B26A-694354E6481E}" destId="{491F680C-40A4-407F-BB54-4B79FC323206}" srcOrd="6" destOrd="0" presId="urn:microsoft.com/office/officeart/2008/layout/VerticalCurvedList"/>
    <dgm:cxn modelId="{9D95275E-3FB5-4D78-9CD4-8DAE307129A1}" type="presParOf" srcId="{491F680C-40A4-407F-BB54-4B79FC323206}" destId="{3002E5B0-BC3F-4CC9-ABF4-64A65132050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D0A46F-04F8-4A51-9DA4-A12C769723F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E55A86-71E9-4977-A6EE-35E9159BF549}">
      <dgm:prSet phldrT="[Text]"/>
      <dgm:spPr/>
      <dgm:t>
        <a:bodyPr/>
        <a:lstStyle/>
        <a:p>
          <a:r>
            <a:rPr lang="en-US" dirty="0"/>
            <a:t>Based on total parking citations in 2018, 8-9am followed by 12-1pm are the most active times for parking citations</a:t>
          </a:r>
        </a:p>
      </dgm:t>
    </dgm:pt>
    <dgm:pt modelId="{79C365B8-88ED-4B00-9F98-16B02D828813}" type="parTrans" cxnId="{78F68327-7291-42E6-960C-DDF3B4BBA90D}">
      <dgm:prSet/>
      <dgm:spPr/>
      <dgm:t>
        <a:bodyPr/>
        <a:lstStyle/>
        <a:p>
          <a:endParaRPr lang="en-US"/>
        </a:p>
      </dgm:t>
    </dgm:pt>
    <dgm:pt modelId="{8F56C28A-FE01-4109-99C0-DC4318FE6A36}" type="sibTrans" cxnId="{78F68327-7291-42E6-960C-DDF3B4BBA90D}">
      <dgm:prSet/>
      <dgm:spPr/>
      <dgm:t>
        <a:bodyPr/>
        <a:lstStyle/>
        <a:p>
          <a:endParaRPr lang="en-US"/>
        </a:p>
      </dgm:t>
    </dgm:pt>
    <dgm:pt modelId="{D6AB2BD7-500E-4E47-B5EE-1DA9B85CAD50}">
      <dgm:prSet phldrT="[Text]"/>
      <dgm:spPr/>
      <dgm:t>
        <a:bodyPr/>
        <a:lstStyle/>
        <a:p>
          <a:r>
            <a:rPr lang="en-US" dirty="0"/>
            <a:t>Possible explanations : </a:t>
          </a:r>
        </a:p>
      </dgm:t>
    </dgm:pt>
    <dgm:pt modelId="{4C558FBE-5465-41D2-B883-9F0EB1150EFF}" type="parTrans" cxnId="{FC53E6D3-6B3D-4735-A8B2-E715B8E91B07}">
      <dgm:prSet/>
      <dgm:spPr/>
      <dgm:t>
        <a:bodyPr/>
        <a:lstStyle/>
        <a:p>
          <a:endParaRPr lang="en-US"/>
        </a:p>
      </dgm:t>
    </dgm:pt>
    <dgm:pt modelId="{EFF5E7CF-9317-483B-B11E-9F44541C8AB8}" type="sibTrans" cxnId="{FC53E6D3-6B3D-4735-A8B2-E715B8E91B07}">
      <dgm:prSet/>
      <dgm:spPr/>
      <dgm:t>
        <a:bodyPr/>
        <a:lstStyle/>
        <a:p>
          <a:endParaRPr lang="en-US"/>
        </a:p>
      </dgm:t>
    </dgm:pt>
    <dgm:pt modelId="{AFD9D5EC-240E-4393-B45B-3692279ADB8E}">
      <dgm:prSet phldrT="[Text]"/>
      <dgm:spPr/>
      <dgm:t>
        <a:bodyPr/>
        <a:lstStyle/>
        <a:p>
          <a:r>
            <a:rPr lang="en-US" dirty="0"/>
            <a:t>We would need to have more information on other variables such as:</a:t>
          </a:r>
        </a:p>
      </dgm:t>
    </dgm:pt>
    <dgm:pt modelId="{4787B0EE-9454-42B4-B52E-E3597E7CBBD9}" type="parTrans" cxnId="{C7D8565C-FD94-4F37-B208-5F2D72A8663A}">
      <dgm:prSet/>
      <dgm:spPr/>
      <dgm:t>
        <a:bodyPr/>
        <a:lstStyle/>
        <a:p>
          <a:endParaRPr lang="en-US"/>
        </a:p>
      </dgm:t>
    </dgm:pt>
    <dgm:pt modelId="{A17D13F1-8DA8-4B9D-9BAF-64B5A6241A75}" type="sibTrans" cxnId="{C7D8565C-FD94-4F37-B208-5F2D72A8663A}">
      <dgm:prSet/>
      <dgm:spPr/>
      <dgm:t>
        <a:bodyPr/>
        <a:lstStyle/>
        <a:p>
          <a:endParaRPr lang="en-US"/>
        </a:p>
      </dgm:t>
    </dgm:pt>
    <dgm:pt modelId="{E587C339-E969-44B5-BCB6-4FA4FC0548C3}">
      <dgm:prSet phldrT="[Text]"/>
      <dgm:spPr/>
      <dgm:t>
        <a:bodyPr/>
        <a:lstStyle/>
        <a:p>
          <a:r>
            <a:rPr lang="en-US" dirty="0"/>
            <a:t> Composition of the violations by hour</a:t>
          </a:r>
        </a:p>
      </dgm:t>
    </dgm:pt>
    <dgm:pt modelId="{1E45DF33-D617-45B8-8A3E-B2B7D31E03F8}" type="parTrans" cxnId="{0643327C-D1D2-435F-8769-19645D4ABF1A}">
      <dgm:prSet/>
      <dgm:spPr/>
      <dgm:t>
        <a:bodyPr/>
        <a:lstStyle/>
        <a:p>
          <a:endParaRPr lang="en-US"/>
        </a:p>
      </dgm:t>
    </dgm:pt>
    <dgm:pt modelId="{FC699F94-8ED5-41A8-BB08-0265AC6CF3C9}" type="sibTrans" cxnId="{0643327C-D1D2-435F-8769-19645D4ABF1A}">
      <dgm:prSet/>
      <dgm:spPr/>
      <dgm:t>
        <a:bodyPr/>
        <a:lstStyle/>
        <a:p>
          <a:endParaRPr lang="en-US"/>
        </a:p>
      </dgm:t>
    </dgm:pt>
    <dgm:pt modelId="{91C78015-8F33-4125-AAD8-E5095210E482}">
      <dgm:prSet phldrT="[Text]"/>
      <dgm:spPr/>
      <dgm:t>
        <a:bodyPr/>
        <a:lstStyle/>
        <a:p>
          <a:r>
            <a:rPr lang="en-US" dirty="0"/>
            <a:t> Spread of violations by geography</a:t>
          </a:r>
        </a:p>
      </dgm:t>
    </dgm:pt>
    <dgm:pt modelId="{FBB82407-3812-4A2A-B1D1-04E0CF1B3FF3}" type="parTrans" cxnId="{870B289E-AED8-4D64-BCBE-53B692D2691C}">
      <dgm:prSet/>
      <dgm:spPr/>
      <dgm:t>
        <a:bodyPr/>
        <a:lstStyle/>
        <a:p>
          <a:endParaRPr lang="en-US"/>
        </a:p>
      </dgm:t>
    </dgm:pt>
    <dgm:pt modelId="{54F1009A-95CB-40EA-9D9B-30F7AB1218FC}" type="sibTrans" cxnId="{870B289E-AED8-4D64-BCBE-53B692D2691C}">
      <dgm:prSet/>
      <dgm:spPr/>
      <dgm:t>
        <a:bodyPr/>
        <a:lstStyle/>
        <a:p>
          <a:endParaRPr lang="en-US"/>
        </a:p>
      </dgm:t>
    </dgm:pt>
    <dgm:pt modelId="{6DE40ECE-27ED-411E-ACBE-851040D08A3E}">
      <dgm:prSet phldrT="[Text]"/>
      <dgm:spPr/>
      <dgm:t>
        <a:bodyPr/>
        <a:lstStyle/>
        <a:p>
          <a:r>
            <a:rPr lang="en-US" dirty="0"/>
            <a:t> Estimations on in-transit population based on hour</a:t>
          </a:r>
        </a:p>
      </dgm:t>
    </dgm:pt>
    <dgm:pt modelId="{8826BD2E-A1A5-44F4-A198-F6D078F4B6C4}" type="parTrans" cxnId="{B23FE0BF-B908-489A-9FE3-C25AE33049C3}">
      <dgm:prSet/>
      <dgm:spPr/>
      <dgm:t>
        <a:bodyPr/>
        <a:lstStyle/>
        <a:p>
          <a:endParaRPr lang="en-US"/>
        </a:p>
      </dgm:t>
    </dgm:pt>
    <dgm:pt modelId="{74498AB9-26C7-4C0E-80F4-4A5066029E55}" type="sibTrans" cxnId="{B23FE0BF-B908-489A-9FE3-C25AE33049C3}">
      <dgm:prSet/>
      <dgm:spPr/>
      <dgm:t>
        <a:bodyPr/>
        <a:lstStyle/>
        <a:p>
          <a:endParaRPr lang="en-US"/>
        </a:p>
      </dgm:t>
    </dgm:pt>
    <dgm:pt modelId="{E68B05A9-761C-4ACF-9796-3B891B74C88A}">
      <dgm:prSet phldrT="[Text]"/>
      <dgm:spPr/>
      <dgm:t>
        <a:bodyPr/>
        <a:lstStyle/>
        <a:p>
          <a:r>
            <a:rPr lang="en-US" b="1" dirty="0"/>
            <a:t> 8-9am</a:t>
          </a:r>
          <a:r>
            <a:rPr lang="en-US" dirty="0"/>
            <a:t>: Most likely the hour with the largest in-transit population (i.e. when most people are going to work)</a:t>
          </a:r>
        </a:p>
      </dgm:t>
    </dgm:pt>
    <dgm:pt modelId="{978D6B0E-19BF-4059-9221-74975026443C}" type="parTrans" cxnId="{87239C2E-ED9B-49FB-88DD-30D5DC9E75B4}">
      <dgm:prSet/>
      <dgm:spPr/>
      <dgm:t>
        <a:bodyPr/>
        <a:lstStyle/>
        <a:p>
          <a:endParaRPr lang="en-US"/>
        </a:p>
      </dgm:t>
    </dgm:pt>
    <dgm:pt modelId="{937C50A0-B4B8-4AC1-9B9F-5D4231662E39}" type="sibTrans" cxnId="{87239C2E-ED9B-49FB-88DD-30D5DC9E75B4}">
      <dgm:prSet/>
      <dgm:spPr/>
      <dgm:t>
        <a:bodyPr/>
        <a:lstStyle/>
        <a:p>
          <a:endParaRPr lang="en-US"/>
        </a:p>
      </dgm:t>
    </dgm:pt>
    <dgm:pt modelId="{14F7223F-04EB-47F7-B58B-DB66548A2339}">
      <dgm:prSet phldrT="[Text]"/>
      <dgm:spPr/>
      <dgm:t>
        <a:bodyPr/>
        <a:lstStyle/>
        <a:p>
          <a:r>
            <a:rPr lang="en-US" b="1" dirty="0"/>
            <a:t> 12-1pm:</a:t>
          </a:r>
          <a:r>
            <a:rPr lang="en-US" dirty="0"/>
            <a:t> Most likely the hour with large in-transit population (i.e. people are going to lunch, moving from one event to another)</a:t>
          </a:r>
        </a:p>
      </dgm:t>
    </dgm:pt>
    <dgm:pt modelId="{F8B54F36-D132-4AD2-8628-9D1682528F6F}" type="parTrans" cxnId="{119B070F-1E7B-43F3-B90B-4663E909DDC4}">
      <dgm:prSet/>
      <dgm:spPr/>
      <dgm:t>
        <a:bodyPr/>
        <a:lstStyle/>
        <a:p>
          <a:endParaRPr lang="en-US"/>
        </a:p>
      </dgm:t>
    </dgm:pt>
    <dgm:pt modelId="{2861D1DA-07AE-415A-BA7B-F9C8500F2D87}" type="sibTrans" cxnId="{119B070F-1E7B-43F3-B90B-4663E909DDC4}">
      <dgm:prSet/>
      <dgm:spPr/>
      <dgm:t>
        <a:bodyPr/>
        <a:lstStyle/>
        <a:p>
          <a:endParaRPr lang="en-US"/>
        </a:p>
      </dgm:t>
    </dgm:pt>
    <dgm:pt modelId="{D60B1260-1306-4156-A488-472648813D52}">
      <dgm:prSet phldrT="[Text]"/>
      <dgm:spPr/>
      <dgm:t>
        <a:bodyPr/>
        <a:lstStyle/>
        <a:p>
          <a:endParaRPr lang="en-US" dirty="0"/>
        </a:p>
      </dgm:t>
    </dgm:pt>
    <dgm:pt modelId="{1ECA1584-03C7-4C04-AEEF-615E8F8855F2}" type="parTrans" cxnId="{FD6B6FAA-7E06-40AC-AA78-728A6AB17DDB}">
      <dgm:prSet/>
      <dgm:spPr/>
      <dgm:t>
        <a:bodyPr/>
        <a:lstStyle/>
        <a:p>
          <a:endParaRPr lang="en-US"/>
        </a:p>
      </dgm:t>
    </dgm:pt>
    <dgm:pt modelId="{5E877A1A-25A2-4718-8C85-0852434872A5}" type="sibTrans" cxnId="{FD6B6FAA-7E06-40AC-AA78-728A6AB17DDB}">
      <dgm:prSet/>
      <dgm:spPr/>
      <dgm:t>
        <a:bodyPr/>
        <a:lstStyle/>
        <a:p>
          <a:endParaRPr lang="en-US"/>
        </a:p>
      </dgm:t>
    </dgm:pt>
    <dgm:pt modelId="{7206FBAE-E3AF-4C9B-9AEE-B812C0CFAC46}" type="pres">
      <dgm:prSet presAssocID="{40D0A46F-04F8-4A51-9DA4-A12C769723FE}" presName="Name0" presStyleCnt="0">
        <dgm:presLayoutVars>
          <dgm:chMax val="7"/>
          <dgm:chPref val="7"/>
          <dgm:dir/>
        </dgm:presLayoutVars>
      </dgm:prSet>
      <dgm:spPr/>
    </dgm:pt>
    <dgm:pt modelId="{756571AC-340B-449A-B26A-694354E6481E}" type="pres">
      <dgm:prSet presAssocID="{40D0A46F-04F8-4A51-9DA4-A12C769723FE}" presName="Name1" presStyleCnt="0"/>
      <dgm:spPr/>
    </dgm:pt>
    <dgm:pt modelId="{DD701378-BBBE-4659-9FE6-97D1EBC4C266}" type="pres">
      <dgm:prSet presAssocID="{40D0A46F-04F8-4A51-9DA4-A12C769723FE}" presName="cycle" presStyleCnt="0"/>
      <dgm:spPr/>
    </dgm:pt>
    <dgm:pt modelId="{62615486-DC12-4708-B89D-EE568A99F178}" type="pres">
      <dgm:prSet presAssocID="{40D0A46F-04F8-4A51-9DA4-A12C769723FE}" presName="srcNode" presStyleLbl="node1" presStyleIdx="0" presStyleCnt="3"/>
      <dgm:spPr/>
    </dgm:pt>
    <dgm:pt modelId="{B21261DD-A0E4-4E8D-AA7B-426FCE87D765}" type="pres">
      <dgm:prSet presAssocID="{40D0A46F-04F8-4A51-9DA4-A12C769723FE}" presName="conn" presStyleLbl="parChTrans1D2" presStyleIdx="0" presStyleCnt="1"/>
      <dgm:spPr/>
    </dgm:pt>
    <dgm:pt modelId="{889940FB-388C-408E-BAAC-591ECB6E43BF}" type="pres">
      <dgm:prSet presAssocID="{40D0A46F-04F8-4A51-9DA4-A12C769723FE}" presName="extraNode" presStyleLbl="node1" presStyleIdx="0" presStyleCnt="3"/>
      <dgm:spPr/>
    </dgm:pt>
    <dgm:pt modelId="{BD508360-46A1-490F-ADF3-03D646E84A8C}" type="pres">
      <dgm:prSet presAssocID="{40D0A46F-04F8-4A51-9DA4-A12C769723FE}" presName="dstNode" presStyleLbl="node1" presStyleIdx="0" presStyleCnt="3"/>
      <dgm:spPr/>
    </dgm:pt>
    <dgm:pt modelId="{FD9557CD-1B87-4EFC-B0FE-2E665769DE39}" type="pres">
      <dgm:prSet presAssocID="{BFE55A86-71E9-4977-A6EE-35E9159BF549}" presName="text_1" presStyleLbl="node1" presStyleIdx="0" presStyleCnt="3">
        <dgm:presLayoutVars>
          <dgm:bulletEnabled val="1"/>
        </dgm:presLayoutVars>
      </dgm:prSet>
      <dgm:spPr/>
    </dgm:pt>
    <dgm:pt modelId="{60DDF116-A7BC-4CFA-BDA8-2739B7F61753}" type="pres">
      <dgm:prSet presAssocID="{BFE55A86-71E9-4977-A6EE-35E9159BF549}" presName="accent_1" presStyleCnt="0"/>
      <dgm:spPr/>
    </dgm:pt>
    <dgm:pt modelId="{A4B36BD1-CA7F-432D-A5F7-E60B4183417C}" type="pres">
      <dgm:prSet presAssocID="{BFE55A86-71E9-4977-A6EE-35E9159BF549}" presName="accentRepeatNode" presStyleLbl="solidFgAcc1" presStyleIdx="0" presStyleCnt="3"/>
      <dgm:spPr/>
    </dgm:pt>
    <dgm:pt modelId="{50F2B252-1FC5-4713-A440-3BE0D5B663F2}" type="pres">
      <dgm:prSet presAssocID="{D6AB2BD7-500E-4E47-B5EE-1DA9B85CAD50}" presName="text_2" presStyleLbl="node1" presStyleIdx="1" presStyleCnt="3">
        <dgm:presLayoutVars>
          <dgm:bulletEnabled val="1"/>
        </dgm:presLayoutVars>
      </dgm:prSet>
      <dgm:spPr/>
    </dgm:pt>
    <dgm:pt modelId="{E785A65D-935C-434C-ABDC-EF454A3199FC}" type="pres">
      <dgm:prSet presAssocID="{D6AB2BD7-500E-4E47-B5EE-1DA9B85CAD50}" presName="accent_2" presStyleCnt="0"/>
      <dgm:spPr/>
    </dgm:pt>
    <dgm:pt modelId="{ADD8ACE0-46C8-4509-9197-496BBCB87D24}" type="pres">
      <dgm:prSet presAssocID="{D6AB2BD7-500E-4E47-B5EE-1DA9B85CAD50}" presName="accentRepeatNode" presStyleLbl="solidFgAcc1" presStyleIdx="1" presStyleCnt="3"/>
      <dgm:spPr/>
    </dgm:pt>
    <dgm:pt modelId="{AC22D6E7-9DA3-4E4B-9395-4B4EC3875A5A}" type="pres">
      <dgm:prSet presAssocID="{AFD9D5EC-240E-4393-B45B-3692279ADB8E}" presName="text_3" presStyleLbl="node1" presStyleIdx="2" presStyleCnt="3">
        <dgm:presLayoutVars>
          <dgm:bulletEnabled val="1"/>
        </dgm:presLayoutVars>
      </dgm:prSet>
      <dgm:spPr/>
    </dgm:pt>
    <dgm:pt modelId="{491F680C-40A4-407F-BB54-4B79FC323206}" type="pres">
      <dgm:prSet presAssocID="{AFD9D5EC-240E-4393-B45B-3692279ADB8E}" presName="accent_3" presStyleCnt="0"/>
      <dgm:spPr/>
    </dgm:pt>
    <dgm:pt modelId="{3002E5B0-BC3F-4CC9-ABF4-64A651320506}" type="pres">
      <dgm:prSet presAssocID="{AFD9D5EC-240E-4393-B45B-3692279ADB8E}" presName="accentRepeatNode" presStyleLbl="solidFgAcc1" presStyleIdx="2" presStyleCnt="3"/>
      <dgm:spPr/>
    </dgm:pt>
  </dgm:ptLst>
  <dgm:cxnLst>
    <dgm:cxn modelId="{9D87B00E-0AFA-4502-A132-91C240103053}" type="presOf" srcId="{40D0A46F-04F8-4A51-9DA4-A12C769723FE}" destId="{7206FBAE-E3AF-4C9B-9AEE-B812C0CFAC46}" srcOrd="0" destOrd="0" presId="urn:microsoft.com/office/officeart/2008/layout/VerticalCurvedList"/>
    <dgm:cxn modelId="{119B070F-1E7B-43F3-B90B-4663E909DDC4}" srcId="{D6AB2BD7-500E-4E47-B5EE-1DA9B85CAD50}" destId="{14F7223F-04EB-47F7-B58B-DB66548A2339}" srcOrd="2" destOrd="0" parTransId="{F8B54F36-D132-4AD2-8628-9D1682528F6F}" sibTransId="{2861D1DA-07AE-415A-BA7B-F9C8500F2D87}"/>
    <dgm:cxn modelId="{8E5C7A0F-C1EE-4564-9378-983DB2CFC14D}" type="presOf" srcId="{AFD9D5EC-240E-4393-B45B-3692279ADB8E}" destId="{AC22D6E7-9DA3-4E4B-9395-4B4EC3875A5A}" srcOrd="0" destOrd="0" presId="urn:microsoft.com/office/officeart/2008/layout/VerticalCurvedList"/>
    <dgm:cxn modelId="{78F68327-7291-42E6-960C-DDF3B4BBA90D}" srcId="{40D0A46F-04F8-4A51-9DA4-A12C769723FE}" destId="{BFE55A86-71E9-4977-A6EE-35E9159BF549}" srcOrd="0" destOrd="0" parTransId="{79C365B8-88ED-4B00-9F98-16B02D828813}" sibTransId="{8F56C28A-FE01-4109-99C0-DC4318FE6A36}"/>
    <dgm:cxn modelId="{7FDACD29-CCB9-4514-A547-FD6D33B6F028}" type="presOf" srcId="{D6AB2BD7-500E-4E47-B5EE-1DA9B85CAD50}" destId="{50F2B252-1FC5-4713-A440-3BE0D5B663F2}" srcOrd="0" destOrd="0" presId="urn:microsoft.com/office/officeart/2008/layout/VerticalCurvedList"/>
    <dgm:cxn modelId="{87239C2E-ED9B-49FB-88DD-30D5DC9E75B4}" srcId="{D6AB2BD7-500E-4E47-B5EE-1DA9B85CAD50}" destId="{E68B05A9-761C-4ACF-9796-3B891B74C88A}" srcOrd="0" destOrd="0" parTransId="{978D6B0E-19BF-4059-9221-74975026443C}" sibTransId="{937C50A0-B4B8-4AC1-9B9F-5D4231662E39}"/>
    <dgm:cxn modelId="{FB2E2735-9C86-4B37-9405-CBF4F409E88E}" type="presOf" srcId="{E587C339-E969-44B5-BCB6-4FA4FC0548C3}" destId="{AC22D6E7-9DA3-4E4B-9395-4B4EC3875A5A}" srcOrd="0" destOrd="1" presId="urn:microsoft.com/office/officeart/2008/layout/VerticalCurvedList"/>
    <dgm:cxn modelId="{C7D8565C-FD94-4F37-B208-5F2D72A8663A}" srcId="{40D0A46F-04F8-4A51-9DA4-A12C769723FE}" destId="{AFD9D5EC-240E-4393-B45B-3692279ADB8E}" srcOrd="2" destOrd="0" parTransId="{4787B0EE-9454-42B4-B52E-E3597E7CBBD9}" sibTransId="{A17D13F1-8DA8-4B9D-9BAF-64B5A6241A75}"/>
    <dgm:cxn modelId="{9AF11E54-7365-46BC-BF9E-C5A6C0B5644C}" type="presOf" srcId="{8F56C28A-FE01-4109-99C0-DC4318FE6A36}" destId="{B21261DD-A0E4-4E8D-AA7B-426FCE87D765}" srcOrd="0" destOrd="0" presId="urn:microsoft.com/office/officeart/2008/layout/VerticalCurvedList"/>
    <dgm:cxn modelId="{077E9776-8361-4C1A-BF5F-586DB38BF30A}" type="presOf" srcId="{91C78015-8F33-4125-AAD8-E5095210E482}" destId="{AC22D6E7-9DA3-4E4B-9395-4B4EC3875A5A}" srcOrd="0" destOrd="2" presId="urn:microsoft.com/office/officeart/2008/layout/VerticalCurvedList"/>
    <dgm:cxn modelId="{0643327C-D1D2-435F-8769-19645D4ABF1A}" srcId="{AFD9D5EC-240E-4393-B45B-3692279ADB8E}" destId="{E587C339-E969-44B5-BCB6-4FA4FC0548C3}" srcOrd="0" destOrd="0" parTransId="{1E45DF33-D617-45B8-8A3E-B2B7D31E03F8}" sibTransId="{FC699F94-8ED5-41A8-BB08-0265AC6CF3C9}"/>
    <dgm:cxn modelId="{870B289E-AED8-4D64-BCBE-53B692D2691C}" srcId="{AFD9D5EC-240E-4393-B45B-3692279ADB8E}" destId="{91C78015-8F33-4125-AAD8-E5095210E482}" srcOrd="1" destOrd="0" parTransId="{FBB82407-3812-4A2A-B1D1-04E0CF1B3FF3}" sibTransId="{54F1009A-95CB-40EA-9D9B-30F7AB1218FC}"/>
    <dgm:cxn modelId="{FD6B6FAA-7E06-40AC-AA78-728A6AB17DDB}" srcId="{D6AB2BD7-500E-4E47-B5EE-1DA9B85CAD50}" destId="{D60B1260-1306-4156-A488-472648813D52}" srcOrd="1" destOrd="0" parTransId="{1ECA1584-03C7-4C04-AEEF-615E8F8855F2}" sibTransId="{5E877A1A-25A2-4718-8C85-0852434872A5}"/>
    <dgm:cxn modelId="{FD38F9AD-254A-43D5-B2B6-B5328FA8054A}" type="presOf" srcId="{D60B1260-1306-4156-A488-472648813D52}" destId="{50F2B252-1FC5-4713-A440-3BE0D5B663F2}" srcOrd="0" destOrd="2" presId="urn:microsoft.com/office/officeart/2008/layout/VerticalCurvedList"/>
    <dgm:cxn modelId="{9C7540B5-D7A0-4431-A4C9-C05C2C7852E1}" type="presOf" srcId="{BFE55A86-71E9-4977-A6EE-35E9159BF549}" destId="{FD9557CD-1B87-4EFC-B0FE-2E665769DE39}" srcOrd="0" destOrd="0" presId="urn:microsoft.com/office/officeart/2008/layout/VerticalCurvedList"/>
    <dgm:cxn modelId="{C85577BF-95FB-405C-B024-2F477253B1B1}" type="presOf" srcId="{14F7223F-04EB-47F7-B58B-DB66548A2339}" destId="{50F2B252-1FC5-4713-A440-3BE0D5B663F2}" srcOrd="0" destOrd="3" presId="urn:microsoft.com/office/officeart/2008/layout/VerticalCurvedList"/>
    <dgm:cxn modelId="{B23FE0BF-B908-489A-9FE3-C25AE33049C3}" srcId="{AFD9D5EC-240E-4393-B45B-3692279ADB8E}" destId="{6DE40ECE-27ED-411E-ACBE-851040D08A3E}" srcOrd="2" destOrd="0" parTransId="{8826BD2E-A1A5-44F4-A198-F6D078F4B6C4}" sibTransId="{74498AB9-26C7-4C0E-80F4-4A5066029E55}"/>
    <dgm:cxn modelId="{FC53E6D3-6B3D-4735-A8B2-E715B8E91B07}" srcId="{40D0A46F-04F8-4A51-9DA4-A12C769723FE}" destId="{D6AB2BD7-500E-4E47-B5EE-1DA9B85CAD50}" srcOrd="1" destOrd="0" parTransId="{4C558FBE-5465-41D2-B883-9F0EB1150EFF}" sibTransId="{EFF5E7CF-9317-483B-B11E-9F44541C8AB8}"/>
    <dgm:cxn modelId="{21CBC8D9-33C7-4D6D-96A5-D0385AD9EAE9}" type="presOf" srcId="{E68B05A9-761C-4ACF-9796-3B891B74C88A}" destId="{50F2B252-1FC5-4713-A440-3BE0D5B663F2}" srcOrd="0" destOrd="1" presId="urn:microsoft.com/office/officeart/2008/layout/VerticalCurvedList"/>
    <dgm:cxn modelId="{D16EEFEE-E544-4198-B2D7-EFC935B3802C}" type="presOf" srcId="{6DE40ECE-27ED-411E-ACBE-851040D08A3E}" destId="{AC22D6E7-9DA3-4E4B-9395-4B4EC3875A5A}" srcOrd="0" destOrd="3" presId="urn:microsoft.com/office/officeart/2008/layout/VerticalCurvedList"/>
    <dgm:cxn modelId="{623C1A30-23F3-4993-AA91-6803507DF49E}" type="presParOf" srcId="{7206FBAE-E3AF-4C9B-9AEE-B812C0CFAC46}" destId="{756571AC-340B-449A-B26A-694354E6481E}" srcOrd="0" destOrd="0" presId="urn:microsoft.com/office/officeart/2008/layout/VerticalCurvedList"/>
    <dgm:cxn modelId="{F9336889-AE94-4900-BBC4-B1C61382AAC3}" type="presParOf" srcId="{756571AC-340B-449A-B26A-694354E6481E}" destId="{DD701378-BBBE-4659-9FE6-97D1EBC4C266}" srcOrd="0" destOrd="0" presId="urn:microsoft.com/office/officeart/2008/layout/VerticalCurvedList"/>
    <dgm:cxn modelId="{0FA31568-FBD3-4546-9559-5268D6F1C055}" type="presParOf" srcId="{DD701378-BBBE-4659-9FE6-97D1EBC4C266}" destId="{62615486-DC12-4708-B89D-EE568A99F178}" srcOrd="0" destOrd="0" presId="urn:microsoft.com/office/officeart/2008/layout/VerticalCurvedList"/>
    <dgm:cxn modelId="{A51DBE87-FD86-47CA-9B0A-FFB71AFA9BC7}" type="presParOf" srcId="{DD701378-BBBE-4659-9FE6-97D1EBC4C266}" destId="{B21261DD-A0E4-4E8D-AA7B-426FCE87D765}" srcOrd="1" destOrd="0" presId="urn:microsoft.com/office/officeart/2008/layout/VerticalCurvedList"/>
    <dgm:cxn modelId="{57480DCB-AA86-4F2A-A828-E8D27B837ED9}" type="presParOf" srcId="{DD701378-BBBE-4659-9FE6-97D1EBC4C266}" destId="{889940FB-388C-408E-BAAC-591ECB6E43BF}" srcOrd="2" destOrd="0" presId="urn:microsoft.com/office/officeart/2008/layout/VerticalCurvedList"/>
    <dgm:cxn modelId="{FE4834FA-4F0C-4814-9FB5-A71FD8709FDF}" type="presParOf" srcId="{DD701378-BBBE-4659-9FE6-97D1EBC4C266}" destId="{BD508360-46A1-490F-ADF3-03D646E84A8C}" srcOrd="3" destOrd="0" presId="urn:microsoft.com/office/officeart/2008/layout/VerticalCurvedList"/>
    <dgm:cxn modelId="{435C9B10-6EBE-436F-AC6A-1C4DD6654113}" type="presParOf" srcId="{756571AC-340B-449A-B26A-694354E6481E}" destId="{FD9557CD-1B87-4EFC-B0FE-2E665769DE39}" srcOrd="1" destOrd="0" presId="urn:microsoft.com/office/officeart/2008/layout/VerticalCurvedList"/>
    <dgm:cxn modelId="{9722E11F-2249-4C6F-A2E0-F6FC2F4617AF}" type="presParOf" srcId="{756571AC-340B-449A-B26A-694354E6481E}" destId="{60DDF116-A7BC-4CFA-BDA8-2739B7F61753}" srcOrd="2" destOrd="0" presId="urn:microsoft.com/office/officeart/2008/layout/VerticalCurvedList"/>
    <dgm:cxn modelId="{EEC84764-A4AD-41A6-8622-8508F40CBBA5}" type="presParOf" srcId="{60DDF116-A7BC-4CFA-BDA8-2739B7F61753}" destId="{A4B36BD1-CA7F-432D-A5F7-E60B4183417C}" srcOrd="0" destOrd="0" presId="urn:microsoft.com/office/officeart/2008/layout/VerticalCurvedList"/>
    <dgm:cxn modelId="{B9E81895-BCA7-493F-BF1D-544B3ED1C4C2}" type="presParOf" srcId="{756571AC-340B-449A-B26A-694354E6481E}" destId="{50F2B252-1FC5-4713-A440-3BE0D5B663F2}" srcOrd="3" destOrd="0" presId="urn:microsoft.com/office/officeart/2008/layout/VerticalCurvedList"/>
    <dgm:cxn modelId="{5EDD8AC9-56E5-480F-B707-55CC76CAA915}" type="presParOf" srcId="{756571AC-340B-449A-B26A-694354E6481E}" destId="{E785A65D-935C-434C-ABDC-EF454A3199FC}" srcOrd="4" destOrd="0" presId="urn:microsoft.com/office/officeart/2008/layout/VerticalCurvedList"/>
    <dgm:cxn modelId="{D5C066D2-228F-4C74-BBC1-11D5A32F0CEC}" type="presParOf" srcId="{E785A65D-935C-434C-ABDC-EF454A3199FC}" destId="{ADD8ACE0-46C8-4509-9197-496BBCB87D24}" srcOrd="0" destOrd="0" presId="urn:microsoft.com/office/officeart/2008/layout/VerticalCurvedList"/>
    <dgm:cxn modelId="{18DB39E7-C3FB-4AD4-A926-4070D6220C6D}" type="presParOf" srcId="{756571AC-340B-449A-B26A-694354E6481E}" destId="{AC22D6E7-9DA3-4E4B-9395-4B4EC3875A5A}" srcOrd="5" destOrd="0" presId="urn:microsoft.com/office/officeart/2008/layout/VerticalCurvedList"/>
    <dgm:cxn modelId="{135A0CB3-3ECA-44F9-B992-35B37F6CD4E0}" type="presParOf" srcId="{756571AC-340B-449A-B26A-694354E6481E}" destId="{491F680C-40A4-407F-BB54-4B79FC323206}" srcOrd="6" destOrd="0" presId="urn:microsoft.com/office/officeart/2008/layout/VerticalCurvedList"/>
    <dgm:cxn modelId="{9D95275E-3FB5-4D78-9CD4-8DAE307129A1}" type="presParOf" srcId="{491F680C-40A4-407F-BB54-4B79FC323206}" destId="{3002E5B0-BC3F-4CC9-ABF4-64A65132050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4D0E6B-CE9A-4811-8717-7513F7EA929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018B5D-598D-4837-AFF2-42E8E3B791D2}">
      <dgm:prSet phldrT="[Text]"/>
      <dgm:spPr/>
      <dgm:t>
        <a:bodyPr/>
        <a:lstStyle/>
        <a:p>
          <a:r>
            <a:rPr lang="en-US" dirty="0"/>
            <a:t>In 2018, March was the largest revenue-generating month from parking citations</a:t>
          </a:r>
        </a:p>
      </dgm:t>
    </dgm:pt>
    <dgm:pt modelId="{FBC1DBE0-3D7D-4CF0-9219-53AE7F1E392A}" type="parTrans" cxnId="{DA107610-93CB-4D22-B601-AF2D1C63498D}">
      <dgm:prSet/>
      <dgm:spPr/>
      <dgm:t>
        <a:bodyPr/>
        <a:lstStyle/>
        <a:p>
          <a:endParaRPr lang="en-US"/>
        </a:p>
      </dgm:t>
    </dgm:pt>
    <dgm:pt modelId="{1D7889C3-867E-4409-9A9E-944445D7F870}" type="sibTrans" cxnId="{DA107610-93CB-4D22-B601-AF2D1C63498D}">
      <dgm:prSet/>
      <dgm:spPr/>
      <dgm:t>
        <a:bodyPr/>
        <a:lstStyle/>
        <a:p>
          <a:endParaRPr lang="en-US"/>
        </a:p>
      </dgm:t>
    </dgm:pt>
    <dgm:pt modelId="{F58AD904-C3FA-4E63-9A4F-C36F7AA658EB}">
      <dgm:prSet/>
      <dgm:spPr/>
      <dgm:t>
        <a:bodyPr/>
        <a:lstStyle/>
        <a:p>
          <a:r>
            <a:rPr lang="en-US" dirty="0"/>
            <a:t>Interesting observations:</a:t>
          </a:r>
        </a:p>
      </dgm:t>
    </dgm:pt>
    <dgm:pt modelId="{8BEA71D7-6A88-4918-95D7-9C4CCFB1B603}" type="parTrans" cxnId="{6A4B5BB4-4364-4240-A800-B1A5DFBFDF6F}">
      <dgm:prSet/>
      <dgm:spPr/>
      <dgm:t>
        <a:bodyPr/>
        <a:lstStyle/>
        <a:p>
          <a:endParaRPr lang="en-US"/>
        </a:p>
      </dgm:t>
    </dgm:pt>
    <dgm:pt modelId="{AF8C39A3-3657-45BF-BA24-BEDBE79502C2}" type="sibTrans" cxnId="{6A4B5BB4-4364-4240-A800-B1A5DFBFDF6F}">
      <dgm:prSet/>
      <dgm:spPr/>
      <dgm:t>
        <a:bodyPr/>
        <a:lstStyle/>
        <a:p>
          <a:endParaRPr lang="en-US"/>
        </a:p>
      </dgm:t>
    </dgm:pt>
    <dgm:pt modelId="{83C6EB51-483F-4D99-9CCC-D0EF86DD899E}">
      <dgm:prSet/>
      <dgm:spPr/>
      <dgm:t>
        <a:bodyPr/>
        <a:lstStyle/>
        <a:p>
          <a:r>
            <a:rPr lang="en-US" dirty="0"/>
            <a:t> Comparing the first 6 months to the last 6 months, more revenue was generated during the first half of the year than the second</a:t>
          </a:r>
        </a:p>
      </dgm:t>
    </dgm:pt>
    <dgm:pt modelId="{FA8EE6D5-5BCA-42EB-81AE-162901A9D6FB}" type="parTrans" cxnId="{C4C8E4C8-B80D-4D1E-B31A-BF987A4A01F3}">
      <dgm:prSet/>
      <dgm:spPr/>
      <dgm:t>
        <a:bodyPr/>
        <a:lstStyle/>
        <a:p>
          <a:endParaRPr lang="en-US"/>
        </a:p>
      </dgm:t>
    </dgm:pt>
    <dgm:pt modelId="{E40A89F1-2647-4D49-9C63-095A0A1241B4}" type="sibTrans" cxnId="{C4C8E4C8-B80D-4D1E-B31A-BF987A4A01F3}">
      <dgm:prSet/>
      <dgm:spPr/>
      <dgm:t>
        <a:bodyPr/>
        <a:lstStyle/>
        <a:p>
          <a:endParaRPr lang="en-US"/>
        </a:p>
      </dgm:t>
    </dgm:pt>
    <dgm:pt modelId="{DF0D24EA-BEE5-4DFC-B7B6-4F89B573293A}">
      <dgm:prSet/>
      <dgm:spPr/>
      <dgm:t>
        <a:bodyPr/>
        <a:lstStyle/>
        <a:p>
          <a:r>
            <a:rPr lang="en-US" dirty="0"/>
            <a:t> Previous finding showed December had the largest number of violations, but March is when the most revenue is generated</a:t>
          </a:r>
        </a:p>
      </dgm:t>
    </dgm:pt>
    <dgm:pt modelId="{6705CF16-B04E-4B7A-9BD6-A4E8B0F32788}" type="parTrans" cxnId="{253708EB-13BC-4C3C-A2E6-EA353C070CF1}">
      <dgm:prSet/>
      <dgm:spPr/>
      <dgm:t>
        <a:bodyPr/>
        <a:lstStyle/>
        <a:p>
          <a:endParaRPr lang="en-US"/>
        </a:p>
      </dgm:t>
    </dgm:pt>
    <dgm:pt modelId="{9453577E-6C08-4837-9012-42B23EACE436}" type="sibTrans" cxnId="{253708EB-13BC-4C3C-A2E6-EA353C070CF1}">
      <dgm:prSet/>
      <dgm:spPr/>
      <dgm:t>
        <a:bodyPr/>
        <a:lstStyle/>
        <a:p>
          <a:endParaRPr lang="en-US"/>
        </a:p>
      </dgm:t>
    </dgm:pt>
    <dgm:pt modelId="{4D122B11-86DC-4726-8D02-F0DBF303AC81}">
      <dgm:prSet/>
      <dgm:spPr/>
      <dgm:t>
        <a:bodyPr/>
        <a:lstStyle/>
        <a:p>
          <a:endParaRPr lang="en-US" dirty="0"/>
        </a:p>
      </dgm:t>
    </dgm:pt>
    <dgm:pt modelId="{7727854A-4324-4B6D-9016-310B75D27482}" type="parTrans" cxnId="{2D1DC6C5-5B75-43D4-923A-C0B2684733E7}">
      <dgm:prSet/>
      <dgm:spPr/>
      <dgm:t>
        <a:bodyPr/>
        <a:lstStyle/>
        <a:p>
          <a:endParaRPr lang="en-US"/>
        </a:p>
      </dgm:t>
    </dgm:pt>
    <dgm:pt modelId="{74E2FA1E-2DDF-4FE9-849E-F559BC69EEE4}" type="sibTrans" cxnId="{2D1DC6C5-5B75-43D4-923A-C0B2684733E7}">
      <dgm:prSet/>
      <dgm:spPr/>
      <dgm:t>
        <a:bodyPr/>
        <a:lstStyle/>
        <a:p>
          <a:endParaRPr lang="en-US"/>
        </a:p>
      </dgm:t>
    </dgm:pt>
    <dgm:pt modelId="{5B19B663-BA6E-44F0-975E-58BA5EBE7D12}" type="pres">
      <dgm:prSet presAssocID="{DC4D0E6B-CE9A-4811-8717-7513F7EA929A}" presName="Name0" presStyleCnt="0">
        <dgm:presLayoutVars>
          <dgm:chMax val="7"/>
          <dgm:chPref val="7"/>
          <dgm:dir/>
        </dgm:presLayoutVars>
      </dgm:prSet>
      <dgm:spPr/>
    </dgm:pt>
    <dgm:pt modelId="{38754CC9-E0E2-4F82-A473-852EEFCDA4D4}" type="pres">
      <dgm:prSet presAssocID="{DC4D0E6B-CE9A-4811-8717-7513F7EA929A}" presName="Name1" presStyleCnt="0"/>
      <dgm:spPr/>
    </dgm:pt>
    <dgm:pt modelId="{F2B51359-AF7C-4A66-B8AD-24C2BD429010}" type="pres">
      <dgm:prSet presAssocID="{DC4D0E6B-CE9A-4811-8717-7513F7EA929A}" presName="cycle" presStyleCnt="0"/>
      <dgm:spPr/>
    </dgm:pt>
    <dgm:pt modelId="{6C71514A-8568-41A7-A133-88EE6FF5208E}" type="pres">
      <dgm:prSet presAssocID="{DC4D0E6B-CE9A-4811-8717-7513F7EA929A}" presName="srcNode" presStyleLbl="node1" presStyleIdx="0" presStyleCnt="2"/>
      <dgm:spPr/>
    </dgm:pt>
    <dgm:pt modelId="{6EF9828C-543C-4EB6-AB12-1E8AFEE67982}" type="pres">
      <dgm:prSet presAssocID="{DC4D0E6B-CE9A-4811-8717-7513F7EA929A}" presName="conn" presStyleLbl="parChTrans1D2" presStyleIdx="0" presStyleCnt="1"/>
      <dgm:spPr/>
    </dgm:pt>
    <dgm:pt modelId="{5899504D-A322-4602-8D0B-591E55A421F0}" type="pres">
      <dgm:prSet presAssocID="{DC4D0E6B-CE9A-4811-8717-7513F7EA929A}" presName="extraNode" presStyleLbl="node1" presStyleIdx="0" presStyleCnt="2"/>
      <dgm:spPr/>
    </dgm:pt>
    <dgm:pt modelId="{164DB7D5-80FA-4A1D-860C-19848BB94028}" type="pres">
      <dgm:prSet presAssocID="{DC4D0E6B-CE9A-4811-8717-7513F7EA929A}" presName="dstNode" presStyleLbl="node1" presStyleIdx="0" presStyleCnt="2"/>
      <dgm:spPr/>
    </dgm:pt>
    <dgm:pt modelId="{C76AAB87-73EF-4740-B5A5-0443AF909665}" type="pres">
      <dgm:prSet presAssocID="{D9018B5D-598D-4837-AFF2-42E8E3B791D2}" presName="text_1" presStyleLbl="node1" presStyleIdx="0" presStyleCnt="2">
        <dgm:presLayoutVars>
          <dgm:bulletEnabled val="1"/>
        </dgm:presLayoutVars>
      </dgm:prSet>
      <dgm:spPr/>
    </dgm:pt>
    <dgm:pt modelId="{4F0BE317-801F-4133-BF02-7DFEFCDBCAB7}" type="pres">
      <dgm:prSet presAssocID="{D9018B5D-598D-4837-AFF2-42E8E3B791D2}" presName="accent_1" presStyleCnt="0"/>
      <dgm:spPr/>
    </dgm:pt>
    <dgm:pt modelId="{7C08E80F-056E-4D06-B7FF-F89DAF52CB9B}" type="pres">
      <dgm:prSet presAssocID="{D9018B5D-598D-4837-AFF2-42E8E3B791D2}" presName="accentRepeatNode" presStyleLbl="solidFgAcc1" presStyleIdx="0" presStyleCnt="2"/>
      <dgm:spPr/>
    </dgm:pt>
    <dgm:pt modelId="{1E40D2BE-2226-4F98-9511-08E851117B50}" type="pres">
      <dgm:prSet presAssocID="{F58AD904-C3FA-4E63-9A4F-C36F7AA658EB}" presName="text_2" presStyleLbl="node1" presStyleIdx="1" presStyleCnt="2">
        <dgm:presLayoutVars>
          <dgm:bulletEnabled val="1"/>
        </dgm:presLayoutVars>
      </dgm:prSet>
      <dgm:spPr/>
    </dgm:pt>
    <dgm:pt modelId="{EB5BDF74-0B7F-4BA2-A9BB-C4329E4AFE00}" type="pres">
      <dgm:prSet presAssocID="{F58AD904-C3FA-4E63-9A4F-C36F7AA658EB}" presName="accent_2" presStyleCnt="0"/>
      <dgm:spPr/>
    </dgm:pt>
    <dgm:pt modelId="{7EB69B44-E01D-4F9F-BC8F-9C4535590D40}" type="pres">
      <dgm:prSet presAssocID="{F58AD904-C3FA-4E63-9A4F-C36F7AA658EB}" presName="accentRepeatNode" presStyleLbl="solidFgAcc1" presStyleIdx="1" presStyleCnt="2"/>
      <dgm:spPr/>
    </dgm:pt>
  </dgm:ptLst>
  <dgm:cxnLst>
    <dgm:cxn modelId="{C8A8E70D-F7B4-40B4-939D-6CC99ED5B453}" type="presOf" srcId="{D9018B5D-598D-4837-AFF2-42E8E3B791D2}" destId="{C76AAB87-73EF-4740-B5A5-0443AF909665}" srcOrd="0" destOrd="0" presId="urn:microsoft.com/office/officeart/2008/layout/VerticalCurvedList"/>
    <dgm:cxn modelId="{DA107610-93CB-4D22-B601-AF2D1C63498D}" srcId="{DC4D0E6B-CE9A-4811-8717-7513F7EA929A}" destId="{D9018B5D-598D-4837-AFF2-42E8E3B791D2}" srcOrd="0" destOrd="0" parTransId="{FBC1DBE0-3D7D-4CF0-9219-53AE7F1E392A}" sibTransId="{1D7889C3-867E-4409-9A9E-944445D7F870}"/>
    <dgm:cxn modelId="{93FD7627-B175-483C-B49F-3E33D5D08C50}" type="presOf" srcId="{4D122B11-86DC-4726-8D02-F0DBF303AC81}" destId="{1E40D2BE-2226-4F98-9511-08E851117B50}" srcOrd="0" destOrd="2" presId="urn:microsoft.com/office/officeart/2008/layout/VerticalCurvedList"/>
    <dgm:cxn modelId="{31BD6032-E271-432D-8F08-1D0F3D26BD3A}" type="presOf" srcId="{DF0D24EA-BEE5-4DFC-B7B6-4F89B573293A}" destId="{1E40D2BE-2226-4F98-9511-08E851117B50}" srcOrd="0" destOrd="3" presId="urn:microsoft.com/office/officeart/2008/layout/VerticalCurvedList"/>
    <dgm:cxn modelId="{117AE670-082F-4E03-AA74-A0C3B32883A2}" type="presOf" srcId="{1D7889C3-867E-4409-9A9E-944445D7F870}" destId="{6EF9828C-543C-4EB6-AB12-1E8AFEE67982}" srcOrd="0" destOrd="0" presId="urn:microsoft.com/office/officeart/2008/layout/VerticalCurvedList"/>
    <dgm:cxn modelId="{6A4B5BB4-4364-4240-A800-B1A5DFBFDF6F}" srcId="{DC4D0E6B-CE9A-4811-8717-7513F7EA929A}" destId="{F58AD904-C3FA-4E63-9A4F-C36F7AA658EB}" srcOrd="1" destOrd="0" parTransId="{8BEA71D7-6A88-4918-95D7-9C4CCFB1B603}" sibTransId="{AF8C39A3-3657-45BF-BA24-BEDBE79502C2}"/>
    <dgm:cxn modelId="{9F716BB6-E742-4CD3-8EE2-2E327D0379E9}" type="presOf" srcId="{F58AD904-C3FA-4E63-9A4F-C36F7AA658EB}" destId="{1E40D2BE-2226-4F98-9511-08E851117B50}" srcOrd="0" destOrd="0" presId="urn:microsoft.com/office/officeart/2008/layout/VerticalCurvedList"/>
    <dgm:cxn modelId="{AA794CC4-1B27-444E-B664-2D47F7B98BA6}" type="presOf" srcId="{83C6EB51-483F-4D99-9CCC-D0EF86DD899E}" destId="{1E40D2BE-2226-4F98-9511-08E851117B50}" srcOrd="0" destOrd="1" presId="urn:microsoft.com/office/officeart/2008/layout/VerticalCurvedList"/>
    <dgm:cxn modelId="{2D1DC6C5-5B75-43D4-923A-C0B2684733E7}" srcId="{F58AD904-C3FA-4E63-9A4F-C36F7AA658EB}" destId="{4D122B11-86DC-4726-8D02-F0DBF303AC81}" srcOrd="1" destOrd="0" parTransId="{7727854A-4324-4B6D-9016-310B75D27482}" sibTransId="{74E2FA1E-2DDF-4FE9-849E-F559BC69EEE4}"/>
    <dgm:cxn modelId="{C4C8E4C8-B80D-4D1E-B31A-BF987A4A01F3}" srcId="{F58AD904-C3FA-4E63-9A4F-C36F7AA658EB}" destId="{83C6EB51-483F-4D99-9CCC-D0EF86DD899E}" srcOrd="0" destOrd="0" parTransId="{FA8EE6D5-5BCA-42EB-81AE-162901A9D6FB}" sibTransId="{E40A89F1-2647-4D49-9C63-095A0A1241B4}"/>
    <dgm:cxn modelId="{2B0442D6-E892-4B14-9840-DCA23D7BAD33}" type="presOf" srcId="{DC4D0E6B-CE9A-4811-8717-7513F7EA929A}" destId="{5B19B663-BA6E-44F0-975E-58BA5EBE7D12}" srcOrd="0" destOrd="0" presId="urn:microsoft.com/office/officeart/2008/layout/VerticalCurvedList"/>
    <dgm:cxn modelId="{253708EB-13BC-4C3C-A2E6-EA353C070CF1}" srcId="{F58AD904-C3FA-4E63-9A4F-C36F7AA658EB}" destId="{DF0D24EA-BEE5-4DFC-B7B6-4F89B573293A}" srcOrd="2" destOrd="0" parTransId="{6705CF16-B04E-4B7A-9BD6-A4E8B0F32788}" sibTransId="{9453577E-6C08-4837-9012-42B23EACE436}"/>
    <dgm:cxn modelId="{8FDAA232-C1F7-4B7A-9560-EF214AE6C45D}" type="presParOf" srcId="{5B19B663-BA6E-44F0-975E-58BA5EBE7D12}" destId="{38754CC9-E0E2-4F82-A473-852EEFCDA4D4}" srcOrd="0" destOrd="0" presId="urn:microsoft.com/office/officeart/2008/layout/VerticalCurvedList"/>
    <dgm:cxn modelId="{762B75B1-2A7B-4555-BB61-A81D3433F531}" type="presParOf" srcId="{38754CC9-E0E2-4F82-A473-852EEFCDA4D4}" destId="{F2B51359-AF7C-4A66-B8AD-24C2BD429010}" srcOrd="0" destOrd="0" presId="urn:microsoft.com/office/officeart/2008/layout/VerticalCurvedList"/>
    <dgm:cxn modelId="{D47E1648-7174-41B9-BCC1-F77F921012AC}" type="presParOf" srcId="{F2B51359-AF7C-4A66-B8AD-24C2BD429010}" destId="{6C71514A-8568-41A7-A133-88EE6FF5208E}" srcOrd="0" destOrd="0" presId="urn:microsoft.com/office/officeart/2008/layout/VerticalCurvedList"/>
    <dgm:cxn modelId="{44435990-DFF6-4D05-A60A-41150DECF6BF}" type="presParOf" srcId="{F2B51359-AF7C-4A66-B8AD-24C2BD429010}" destId="{6EF9828C-543C-4EB6-AB12-1E8AFEE67982}" srcOrd="1" destOrd="0" presId="urn:microsoft.com/office/officeart/2008/layout/VerticalCurvedList"/>
    <dgm:cxn modelId="{38E0AF95-C7D3-4BC9-9F2B-5091BD0C09C1}" type="presParOf" srcId="{F2B51359-AF7C-4A66-B8AD-24C2BD429010}" destId="{5899504D-A322-4602-8D0B-591E55A421F0}" srcOrd="2" destOrd="0" presId="urn:microsoft.com/office/officeart/2008/layout/VerticalCurvedList"/>
    <dgm:cxn modelId="{E2C7742E-08AC-485B-8FD7-D83AFEF96DA0}" type="presParOf" srcId="{F2B51359-AF7C-4A66-B8AD-24C2BD429010}" destId="{164DB7D5-80FA-4A1D-860C-19848BB94028}" srcOrd="3" destOrd="0" presId="urn:microsoft.com/office/officeart/2008/layout/VerticalCurvedList"/>
    <dgm:cxn modelId="{B2B5300A-B2FC-49DE-95B5-247C91509B57}" type="presParOf" srcId="{38754CC9-E0E2-4F82-A473-852EEFCDA4D4}" destId="{C76AAB87-73EF-4740-B5A5-0443AF909665}" srcOrd="1" destOrd="0" presId="urn:microsoft.com/office/officeart/2008/layout/VerticalCurvedList"/>
    <dgm:cxn modelId="{D803B195-AF74-4414-B2DD-08D02F4B9A98}" type="presParOf" srcId="{38754CC9-E0E2-4F82-A473-852EEFCDA4D4}" destId="{4F0BE317-801F-4133-BF02-7DFEFCDBCAB7}" srcOrd="2" destOrd="0" presId="urn:microsoft.com/office/officeart/2008/layout/VerticalCurvedList"/>
    <dgm:cxn modelId="{3D917C2E-003E-4637-8EFA-C3DE8D1D8C85}" type="presParOf" srcId="{4F0BE317-801F-4133-BF02-7DFEFCDBCAB7}" destId="{7C08E80F-056E-4D06-B7FF-F89DAF52CB9B}" srcOrd="0" destOrd="0" presId="urn:microsoft.com/office/officeart/2008/layout/VerticalCurvedList"/>
    <dgm:cxn modelId="{36DAE351-68B4-44E1-98CD-45EF6638340E}" type="presParOf" srcId="{38754CC9-E0E2-4F82-A473-852EEFCDA4D4}" destId="{1E40D2BE-2226-4F98-9511-08E851117B50}" srcOrd="3" destOrd="0" presId="urn:microsoft.com/office/officeart/2008/layout/VerticalCurvedList"/>
    <dgm:cxn modelId="{182628B9-41F9-4310-BA81-2FABEF29C50C}" type="presParOf" srcId="{38754CC9-E0E2-4F82-A473-852EEFCDA4D4}" destId="{EB5BDF74-0B7F-4BA2-A9BB-C4329E4AFE00}" srcOrd="4" destOrd="0" presId="urn:microsoft.com/office/officeart/2008/layout/VerticalCurvedList"/>
    <dgm:cxn modelId="{F0C5B2E5-E7C1-4A58-B363-DBE49D9F5785}" type="presParOf" srcId="{EB5BDF74-0B7F-4BA2-A9BB-C4329E4AFE00}" destId="{7EB69B44-E01D-4F9F-BC8F-9C4535590D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B19F4-72C1-4FB6-9F2A-7D67238A0E55}">
      <dsp:nvSpPr>
        <dsp:cNvPr id="0" name=""/>
        <dsp:cNvSpPr/>
      </dsp:nvSpPr>
      <dsp:spPr>
        <a:xfrm>
          <a:off x="0" y="2974929"/>
          <a:ext cx="414972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6DA61-5972-4A40-9445-ECF5F4DA27CF}">
      <dsp:nvSpPr>
        <dsp:cNvPr id="0" name=""/>
        <dsp:cNvSpPr/>
      </dsp:nvSpPr>
      <dsp:spPr>
        <a:xfrm>
          <a:off x="0" y="735382"/>
          <a:ext cx="414972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6C1B0-266F-4323-B8B7-31D3C07719B8}">
      <dsp:nvSpPr>
        <dsp:cNvPr id="0" name=""/>
        <dsp:cNvSpPr/>
      </dsp:nvSpPr>
      <dsp:spPr>
        <a:xfrm>
          <a:off x="1078928" y="1177"/>
          <a:ext cx="3070796" cy="734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78928" y="1177"/>
        <a:ext cx="3070796" cy="734205"/>
      </dsp:txXfrm>
    </dsp:sp>
    <dsp:sp modelId="{1C65D7E3-EEFC-4666-A1C2-7B9783EBC5C9}">
      <dsp:nvSpPr>
        <dsp:cNvPr id="0" name=""/>
        <dsp:cNvSpPr/>
      </dsp:nvSpPr>
      <dsp:spPr>
        <a:xfrm>
          <a:off x="0" y="1177"/>
          <a:ext cx="1078928" cy="73420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Timing</a:t>
          </a:r>
        </a:p>
      </dsp:txBody>
      <dsp:txXfrm>
        <a:off x="35847" y="37024"/>
        <a:ext cx="1007234" cy="698358"/>
      </dsp:txXfrm>
    </dsp:sp>
    <dsp:sp modelId="{D63F04BC-BC44-4965-B5F2-748B99AA4736}">
      <dsp:nvSpPr>
        <dsp:cNvPr id="0" name=""/>
        <dsp:cNvSpPr/>
      </dsp:nvSpPr>
      <dsp:spPr>
        <a:xfrm>
          <a:off x="0" y="735382"/>
          <a:ext cx="4149725" cy="146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/>
            <a:t>In 2018, what month was someone most likely to get a ticket in LA (of any type)?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/>
            <a:t>What time of day was someone most likely to get a ticket (of any type)?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0" y="735382"/>
        <a:ext cx="4149725" cy="1468631"/>
      </dsp:txXfrm>
    </dsp:sp>
    <dsp:sp modelId="{4C6532E2-9E58-4D36-9056-A414F6888741}">
      <dsp:nvSpPr>
        <dsp:cNvPr id="0" name=""/>
        <dsp:cNvSpPr/>
      </dsp:nvSpPr>
      <dsp:spPr>
        <a:xfrm>
          <a:off x="1078928" y="2240724"/>
          <a:ext cx="3070796" cy="734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78928" y="2240724"/>
        <a:ext cx="3070796" cy="734205"/>
      </dsp:txXfrm>
    </dsp:sp>
    <dsp:sp modelId="{7B212D70-F4F7-466B-9B7C-29D866C6104B}">
      <dsp:nvSpPr>
        <dsp:cNvPr id="0" name=""/>
        <dsp:cNvSpPr/>
      </dsp:nvSpPr>
      <dsp:spPr>
        <a:xfrm>
          <a:off x="0" y="2240724"/>
          <a:ext cx="1078928" cy="73420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Financial impact</a:t>
          </a:r>
        </a:p>
      </dsp:txBody>
      <dsp:txXfrm>
        <a:off x="35847" y="2276571"/>
        <a:ext cx="1007234" cy="698358"/>
      </dsp:txXfrm>
    </dsp:sp>
    <dsp:sp modelId="{6CD78F4D-8ADB-4877-AF1C-D61E8B1DE7DD}">
      <dsp:nvSpPr>
        <dsp:cNvPr id="0" name=""/>
        <dsp:cNvSpPr/>
      </dsp:nvSpPr>
      <dsp:spPr>
        <a:xfrm>
          <a:off x="0" y="2974929"/>
          <a:ext cx="4149725" cy="146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/>
            <a:t>Which violation types generated the most revenue?</a:t>
          </a:r>
          <a:endParaRPr lang="en-US" sz="1200" kern="1200" dirty="0"/>
        </a:p>
      </dsp:txBody>
      <dsp:txXfrm>
        <a:off x="0" y="2974929"/>
        <a:ext cx="4149725" cy="14686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FB181-BEEB-44DB-97EA-6E8DD534511B}">
      <dsp:nvSpPr>
        <dsp:cNvPr id="0" name=""/>
        <dsp:cNvSpPr/>
      </dsp:nvSpPr>
      <dsp:spPr>
        <a:xfrm>
          <a:off x="0" y="60953"/>
          <a:ext cx="407352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u="none" kern="1200"/>
            <a:t>Timing</a:t>
          </a:r>
          <a:endParaRPr lang="en-US" sz="1600" kern="1200"/>
        </a:p>
      </dsp:txBody>
      <dsp:txXfrm>
        <a:off x="18734" y="79687"/>
        <a:ext cx="4036057" cy="346292"/>
      </dsp:txXfrm>
    </dsp:sp>
    <dsp:sp modelId="{B4D1586A-C514-441F-B60A-E59517E98549}">
      <dsp:nvSpPr>
        <dsp:cNvPr id="0" name=""/>
        <dsp:cNvSpPr/>
      </dsp:nvSpPr>
      <dsp:spPr>
        <a:xfrm>
          <a:off x="0" y="444713"/>
          <a:ext cx="407352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3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0" i="0" u="none" kern="1200" dirty="0"/>
            <a:t>Given the total violations by hour, what is the composition of those violations?</a:t>
          </a:r>
        </a:p>
      </dsp:txBody>
      <dsp:txXfrm>
        <a:off x="0" y="444713"/>
        <a:ext cx="4073525" cy="380880"/>
      </dsp:txXfrm>
    </dsp:sp>
    <dsp:sp modelId="{1B56B6EB-71A1-4DB8-B441-615ACE6853C2}">
      <dsp:nvSpPr>
        <dsp:cNvPr id="0" name=""/>
        <dsp:cNvSpPr/>
      </dsp:nvSpPr>
      <dsp:spPr>
        <a:xfrm>
          <a:off x="0" y="825593"/>
          <a:ext cx="407352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u="none" kern="1200" dirty="0"/>
            <a:t>Financial impact</a:t>
          </a:r>
        </a:p>
      </dsp:txBody>
      <dsp:txXfrm>
        <a:off x="18734" y="844327"/>
        <a:ext cx="4036057" cy="346292"/>
      </dsp:txXfrm>
    </dsp:sp>
    <dsp:sp modelId="{DA751AFE-95A7-4153-9D8E-94847670D6F7}">
      <dsp:nvSpPr>
        <dsp:cNvPr id="0" name=""/>
        <dsp:cNvSpPr/>
      </dsp:nvSpPr>
      <dsp:spPr>
        <a:xfrm>
          <a:off x="0" y="1209354"/>
          <a:ext cx="4073525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3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0" i="0" u="none" kern="1200" dirty="0"/>
            <a:t>What are the key drivers behind the trends of the largest parking citations – reviewing other factors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0" i="0" u="none" kern="1200" dirty="0"/>
            <a:t>E.g. availability of parking, parking rates in a certain geographic area, residential/commercial/tourist area, holiday on/off season</a:t>
          </a:r>
        </a:p>
      </dsp:txBody>
      <dsp:txXfrm>
        <a:off x="0" y="1209354"/>
        <a:ext cx="4073525" cy="927360"/>
      </dsp:txXfrm>
    </dsp:sp>
    <dsp:sp modelId="{795D7E69-1747-4A18-94AF-75F5864ADC3E}">
      <dsp:nvSpPr>
        <dsp:cNvPr id="0" name=""/>
        <dsp:cNvSpPr/>
      </dsp:nvSpPr>
      <dsp:spPr>
        <a:xfrm>
          <a:off x="0" y="2136714"/>
          <a:ext cx="407352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u="none" kern="1200"/>
            <a:t>Geography</a:t>
          </a:r>
        </a:p>
      </dsp:txBody>
      <dsp:txXfrm>
        <a:off x="18734" y="2155448"/>
        <a:ext cx="4036057" cy="346292"/>
      </dsp:txXfrm>
    </dsp:sp>
    <dsp:sp modelId="{366B6C90-C26C-4EF3-8FFA-672F36D37416}">
      <dsp:nvSpPr>
        <dsp:cNvPr id="0" name=""/>
        <dsp:cNvSpPr/>
      </dsp:nvSpPr>
      <dsp:spPr>
        <a:xfrm>
          <a:off x="0" y="2520474"/>
          <a:ext cx="4073525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3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0" i="0" u="none" kern="1200" dirty="0"/>
            <a:t>Where is someone more likely to get a ticket in the city?</a:t>
          </a:r>
        </a:p>
      </dsp:txBody>
      <dsp:txXfrm>
        <a:off x="0" y="2520474"/>
        <a:ext cx="4073525" cy="2649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FC146-932F-4AD3-BCCC-BB79A466462C}">
      <dsp:nvSpPr>
        <dsp:cNvPr id="0" name=""/>
        <dsp:cNvSpPr/>
      </dsp:nvSpPr>
      <dsp:spPr>
        <a:xfrm>
          <a:off x="1629409" y="0"/>
          <a:ext cx="2444115" cy="88602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Deep dive into composition of violation type</a:t>
          </a:r>
        </a:p>
      </dsp:txBody>
      <dsp:txXfrm>
        <a:off x="1629409" y="110753"/>
        <a:ext cx="2111856" cy="664517"/>
      </dsp:txXfrm>
    </dsp:sp>
    <dsp:sp modelId="{A4ACA6EC-9C2F-4267-A6F0-07701F9A9E66}">
      <dsp:nvSpPr>
        <dsp:cNvPr id="0" name=""/>
        <dsp:cNvSpPr/>
      </dsp:nvSpPr>
      <dsp:spPr>
        <a:xfrm>
          <a:off x="0" y="0"/>
          <a:ext cx="1629410" cy="88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Timing</a:t>
          </a:r>
        </a:p>
      </dsp:txBody>
      <dsp:txXfrm>
        <a:off x="43252" y="43252"/>
        <a:ext cx="1542906" cy="799519"/>
      </dsp:txXfrm>
    </dsp:sp>
    <dsp:sp modelId="{345A013A-7CFC-4517-A51D-DCD6D289580C}">
      <dsp:nvSpPr>
        <dsp:cNvPr id="0" name=""/>
        <dsp:cNvSpPr/>
      </dsp:nvSpPr>
      <dsp:spPr>
        <a:xfrm>
          <a:off x="1629409" y="974625"/>
          <a:ext cx="2444115" cy="88602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Superimpose findings on national holidays, by neighborhood, proximity to parking structures and associated fees</a:t>
          </a:r>
        </a:p>
      </dsp:txBody>
      <dsp:txXfrm>
        <a:off x="1629409" y="1085378"/>
        <a:ext cx="2111856" cy="664517"/>
      </dsp:txXfrm>
    </dsp:sp>
    <dsp:sp modelId="{1102FACF-73F6-4409-93F3-DFB9AFEC72FE}">
      <dsp:nvSpPr>
        <dsp:cNvPr id="0" name=""/>
        <dsp:cNvSpPr/>
      </dsp:nvSpPr>
      <dsp:spPr>
        <a:xfrm>
          <a:off x="0" y="974625"/>
          <a:ext cx="1629410" cy="88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Financial impact</a:t>
          </a:r>
        </a:p>
      </dsp:txBody>
      <dsp:txXfrm>
        <a:off x="43252" y="1017877"/>
        <a:ext cx="1542906" cy="799519"/>
      </dsp:txXfrm>
    </dsp:sp>
    <dsp:sp modelId="{A06F3EFD-0E69-40EA-8E1A-76C3216DE5BC}">
      <dsp:nvSpPr>
        <dsp:cNvPr id="0" name=""/>
        <dsp:cNvSpPr/>
      </dsp:nvSpPr>
      <dsp:spPr>
        <a:xfrm>
          <a:off x="1629409" y="1949251"/>
          <a:ext cx="2444115" cy="88602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u="none" kern="1200" dirty="0"/>
            <a:t> Visualization tools to illustrate concentration of parking citations</a:t>
          </a:r>
          <a:endParaRPr lang="en-US" sz="1100" kern="1200" dirty="0"/>
        </a:p>
      </dsp:txBody>
      <dsp:txXfrm>
        <a:off x="1629409" y="2060004"/>
        <a:ext cx="2111856" cy="664517"/>
      </dsp:txXfrm>
    </dsp:sp>
    <dsp:sp modelId="{A6725625-5AA3-4D5E-8F3A-312ABA75836B}">
      <dsp:nvSpPr>
        <dsp:cNvPr id="0" name=""/>
        <dsp:cNvSpPr/>
      </dsp:nvSpPr>
      <dsp:spPr>
        <a:xfrm>
          <a:off x="0" y="1949251"/>
          <a:ext cx="1629410" cy="88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Geography</a:t>
          </a:r>
        </a:p>
      </dsp:txBody>
      <dsp:txXfrm>
        <a:off x="43252" y="1992503"/>
        <a:ext cx="1542906" cy="7995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1CA04-3C6C-44EC-8C28-D26212E992A6}">
      <dsp:nvSpPr>
        <dsp:cNvPr id="0" name=""/>
        <dsp:cNvSpPr/>
      </dsp:nvSpPr>
      <dsp:spPr>
        <a:xfrm>
          <a:off x="-2813245" y="-436272"/>
          <a:ext cx="3377620" cy="3377620"/>
        </a:xfrm>
        <a:prstGeom prst="blockArc">
          <a:avLst>
            <a:gd name="adj1" fmla="val 18900000"/>
            <a:gd name="adj2" fmla="val 2700000"/>
            <a:gd name="adj3" fmla="val 64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899B9-6801-4B7E-83AC-6729590F1728}">
      <dsp:nvSpPr>
        <dsp:cNvPr id="0" name=""/>
        <dsp:cNvSpPr/>
      </dsp:nvSpPr>
      <dsp:spPr>
        <a:xfrm>
          <a:off x="460495" y="357875"/>
          <a:ext cx="2971165" cy="715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047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City planning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Availability of parking spaces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Location of parking spaces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More efficient use of space for parking</a:t>
          </a:r>
        </a:p>
      </dsp:txBody>
      <dsp:txXfrm>
        <a:off x="460495" y="357875"/>
        <a:ext cx="2971165" cy="715649"/>
      </dsp:txXfrm>
    </dsp:sp>
    <dsp:sp modelId="{85D9570C-20D7-40D0-92BA-F99616A8C0B6}">
      <dsp:nvSpPr>
        <dsp:cNvPr id="0" name=""/>
        <dsp:cNvSpPr/>
      </dsp:nvSpPr>
      <dsp:spPr>
        <a:xfrm>
          <a:off x="13214" y="268418"/>
          <a:ext cx="894562" cy="89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E72F2-4876-4232-9D72-DAB7D3A037F2}">
      <dsp:nvSpPr>
        <dsp:cNvPr id="0" name=""/>
        <dsp:cNvSpPr/>
      </dsp:nvSpPr>
      <dsp:spPr>
        <a:xfrm>
          <a:off x="460495" y="1431550"/>
          <a:ext cx="2971165" cy="715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04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Incentive structures (positive or negative) to reduce carbon emissions</a:t>
          </a:r>
        </a:p>
      </dsp:txBody>
      <dsp:txXfrm>
        <a:off x="460495" y="1431550"/>
        <a:ext cx="2971165" cy="715649"/>
      </dsp:txXfrm>
    </dsp:sp>
    <dsp:sp modelId="{425C7DB7-D480-4900-847C-7114D8AB52C4}">
      <dsp:nvSpPr>
        <dsp:cNvPr id="0" name=""/>
        <dsp:cNvSpPr/>
      </dsp:nvSpPr>
      <dsp:spPr>
        <a:xfrm>
          <a:off x="13214" y="1342093"/>
          <a:ext cx="894562" cy="89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9D817-BD6B-4D20-9BAB-6F7228C4DCD4}">
      <dsp:nvSpPr>
        <dsp:cNvPr id="0" name=""/>
        <dsp:cNvSpPr/>
      </dsp:nvSpPr>
      <dsp:spPr>
        <a:xfrm>
          <a:off x="-2830596" y="-436272"/>
          <a:ext cx="3377620" cy="3377620"/>
        </a:xfrm>
        <a:prstGeom prst="blockArc">
          <a:avLst>
            <a:gd name="adj1" fmla="val 18900000"/>
            <a:gd name="adj2" fmla="val 2700000"/>
            <a:gd name="adj3" fmla="val 64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2D0FA-9FF5-453A-92D7-75A43089A8B6}">
      <dsp:nvSpPr>
        <dsp:cNvPr id="0" name=""/>
        <dsp:cNvSpPr/>
      </dsp:nvSpPr>
      <dsp:spPr>
        <a:xfrm>
          <a:off x="351709" y="250507"/>
          <a:ext cx="3062600" cy="501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681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Most likely to receive a parking citation:         8-9am followed by 12-1pm</a:t>
          </a:r>
        </a:p>
      </dsp:txBody>
      <dsp:txXfrm>
        <a:off x="351709" y="250507"/>
        <a:ext cx="3062600" cy="501015"/>
      </dsp:txXfrm>
    </dsp:sp>
    <dsp:sp modelId="{5AAF7DBC-5E9D-4B4E-ACA9-D7D7ACC6B5B8}">
      <dsp:nvSpPr>
        <dsp:cNvPr id="0" name=""/>
        <dsp:cNvSpPr/>
      </dsp:nvSpPr>
      <dsp:spPr>
        <a:xfrm>
          <a:off x="38575" y="187880"/>
          <a:ext cx="626268" cy="626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4B749-127B-49A5-A599-25E6B7489685}">
      <dsp:nvSpPr>
        <dsp:cNvPr id="0" name=""/>
        <dsp:cNvSpPr/>
      </dsp:nvSpPr>
      <dsp:spPr>
        <a:xfrm>
          <a:off x="533828" y="1002030"/>
          <a:ext cx="2880481" cy="501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681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Most common citations: No parking/street sweeping and meter expiration</a:t>
          </a:r>
        </a:p>
      </dsp:txBody>
      <dsp:txXfrm>
        <a:off x="533828" y="1002030"/>
        <a:ext cx="2880481" cy="501015"/>
      </dsp:txXfrm>
    </dsp:sp>
    <dsp:sp modelId="{325E1FD0-5D2A-4237-8A7D-C428ECE3D71A}">
      <dsp:nvSpPr>
        <dsp:cNvPr id="0" name=""/>
        <dsp:cNvSpPr/>
      </dsp:nvSpPr>
      <dsp:spPr>
        <a:xfrm>
          <a:off x="220694" y="939403"/>
          <a:ext cx="626268" cy="626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674D1-3874-42AC-9B12-D9BA731E986E}">
      <dsp:nvSpPr>
        <dsp:cNvPr id="0" name=""/>
        <dsp:cNvSpPr/>
      </dsp:nvSpPr>
      <dsp:spPr>
        <a:xfrm>
          <a:off x="351709" y="1753552"/>
          <a:ext cx="3062600" cy="501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681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Top revenue-generating violations: No parking/street sweeping and meter expiration</a:t>
          </a:r>
        </a:p>
      </dsp:txBody>
      <dsp:txXfrm>
        <a:off x="351709" y="1753552"/>
        <a:ext cx="3062600" cy="501015"/>
      </dsp:txXfrm>
    </dsp:sp>
    <dsp:sp modelId="{7DF9BFA3-AE32-4E66-8E62-046F2899FBEC}">
      <dsp:nvSpPr>
        <dsp:cNvPr id="0" name=""/>
        <dsp:cNvSpPr/>
      </dsp:nvSpPr>
      <dsp:spPr>
        <a:xfrm>
          <a:off x="38575" y="1690925"/>
          <a:ext cx="626268" cy="626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674E4-ECF1-4BDC-914B-5CD8166EF97F}">
      <dsp:nvSpPr>
        <dsp:cNvPr id="0" name=""/>
        <dsp:cNvSpPr/>
      </dsp:nvSpPr>
      <dsp:spPr>
        <a:xfrm rot="5400000">
          <a:off x="1744331" y="69832"/>
          <a:ext cx="1054183" cy="9171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Meter ID</a:t>
          </a:r>
        </a:p>
      </dsp:txBody>
      <dsp:txXfrm rot="-5400000">
        <a:off x="1955774" y="165587"/>
        <a:ext cx="631297" cy="725629"/>
      </dsp:txXfrm>
    </dsp:sp>
    <dsp:sp modelId="{D9B6F46D-391F-4FE4-806C-CE6CC3BEC2C7}">
      <dsp:nvSpPr>
        <dsp:cNvPr id="0" name=""/>
        <dsp:cNvSpPr/>
      </dsp:nvSpPr>
      <dsp:spPr>
        <a:xfrm>
          <a:off x="2757824" y="212147"/>
          <a:ext cx="1176469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Violation Code</a:t>
          </a:r>
        </a:p>
      </dsp:txBody>
      <dsp:txXfrm>
        <a:off x="2757824" y="212147"/>
        <a:ext cx="1176469" cy="632510"/>
      </dsp:txXfrm>
    </dsp:sp>
    <dsp:sp modelId="{6EC1E35D-948B-44C2-94FF-F10E980984DB}">
      <dsp:nvSpPr>
        <dsp:cNvPr id="0" name=""/>
        <dsp:cNvSpPr/>
      </dsp:nvSpPr>
      <dsp:spPr>
        <a:xfrm rot="5400000">
          <a:off x="753820" y="69832"/>
          <a:ext cx="1054183" cy="9171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65263" y="165587"/>
        <a:ext cx="631297" cy="725629"/>
      </dsp:txXfrm>
    </dsp:sp>
    <dsp:sp modelId="{D6A935E7-E53D-4993-8FFF-5FAA1B884180}">
      <dsp:nvSpPr>
        <dsp:cNvPr id="0" name=""/>
        <dsp:cNvSpPr/>
      </dsp:nvSpPr>
      <dsp:spPr>
        <a:xfrm rot="5400000">
          <a:off x="1247178" y="964624"/>
          <a:ext cx="1054183" cy="9171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Violation Description</a:t>
          </a:r>
        </a:p>
      </dsp:txBody>
      <dsp:txXfrm rot="-5400000">
        <a:off x="1458621" y="1060379"/>
        <a:ext cx="631297" cy="725629"/>
      </dsp:txXfrm>
    </dsp:sp>
    <dsp:sp modelId="{0E8455F6-ACF6-483E-84E9-140638213181}">
      <dsp:nvSpPr>
        <dsp:cNvPr id="0" name=""/>
        <dsp:cNvSpPr/>
      </dsp:nvSpPr>
      <dsp:spPr>
        <a:xfrm>
          <a:off x="139231" y="1106938"/>
          <a:ext cx="1138518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Car Make</a:t>
          </a:r>
        </a:p>
      </dsp:txBody>
      <dsp:txXfrm>
        <a:off x="139231" y="1106938"/>
        <a:ext cx="1138518" cy="632510"/>
      </dsp:txXfrm>
    </dsp:sp>
    <dsp:sp modelId="{80F043AD-3664-42E9-BF65-F7458FC6E14D}">
      <dsp:nvSpPr>
        <dsp:cNvPr id="0" name=""/>
        <dsp:cNvSpPr/>
      </dsp:nvSpPr>
      <dsp:spPr>
        <a:xfrm rot="5400000">
          <a:off x="2237689" y="964624"/>
          <a:ext cx="1054183" cy="9171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49132" y="1060379"/>
        <a:ext cx="631297" cy="725629"/>
      </dsp:txXfrm>
    </dsp:sp>
    <dsp:sp modelId="{7A081F2F-2216-43E7-8D89-BFE15221D2A4}">
      <dsp:nvSpPr>
        <dsp:cNvPr id="0" name=""/>
        <dsp:cNvSpPr/>
      </dsp:nvSpPr>
      <dsp:spPr>
        <a:xfrm rot="5400000">
          <a:off x="1744331" y="1859415"/>
          <a:ext cx="1054183" cy="9171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Route</a:t>
          </a:r>
        </a:p>
      </dsp:txBody>
      <dsp:txXfrm rot="-5400000">
        <a:off x="1955774" y="1955170"/>
        <a:ext cx="631297" cy="725629"/>
      </dsp:txXfrm>
    </dsp:sp>
    <dsp:sp modelId="{8DB0524E-0E98-49DC-A53C-9E567E855648}">
      <dsp:nvSpPr>
        <dsp:cNvPr id="0" name=""/>
        <dsp:cNvSpPr/>
      </dsp:nvSpPr>
      <dsp:spPr>
        <a:xfrm>
          <a:off x="2757824" y="2001730"/>
          <a:ext cx="1176469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Plate Expiration</a:t>
          </a:r>
        </a:p>
      </dsp:txBody>
      <dsp:txXfrm>
        <a:off x="2757824" y="2001730"/>
        <a:ext cx="1176469" cy="632510"/>
      </dsp:txXfrm>
    </dsp:sp>
    <dsp:sp modelId="{51A6D60D-B15D-4841-AF0B-AD262D0CC8AD}">
      <dsp:nvSpPr>
        <dsp:cNvPr id="0" name=""/>
        <dsp:cNvSpPr/>
      </dsp:nvSpPr>
      <dsp:spPr>
        <a:xfrm rot="5400000">
          <a:off x="753820" y="1859415"/>
          <a:ext cx="1054183" cy="9171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65263" y="1955170"/>
        <a:ext cx="631297" cy="725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674E4-ECF1-4BDC-914B-5CD8166EF97F}">
      <dsp:nvSpPr>
        <dsp:cNvPr id="0" name=""/>
        <dsp:cNvSpPr/>
      </dsp:nvSpPr>
      <dsp:spPr>
        <a:xfrm rot="5400000">
          <a:off x="1745251" y="68532"/>
          <a:ext cx="1050868" cy="9142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Latitude</a:t>
          </a:r>
        </a:p>
      </dsp:txBody>
      <dsp:txXfrm rot="-5400000">
        <a:off x="1956028" y="163986"/>
        <a:ext cx="629313" cy="723348"/>
      </dsp:txXfrm>
    </dsp:sp>
    <dsp:sp modelId="{D9B6F46D-391F-4FE4-806C-CE6CC3BEC2C7}">
      <dsp:nvSpPr>
        <dsp:cNvPr id="0" name=""/>
        <dsp:cNvSpPr/>
      </dsp:nvSpPr>
      <dsp:spPr>
        <a:xfrm>
          <a:off x="2755556" y="210399"/>
          <a:ext cx="1172769" cy="63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Ticket Number</a:t>
          </a:r>
        </a:p>
      </dsp:txBody>
      <dsp:txXfrm>
        <a:off x="2755556" y="210399"/>
        <a:ext cx="1172769" cy="630521"/>
      </dsp:txXfrm>
    </dsp:sp>
    <dsp:sp modelId="{6EC1E35D-948B-44C2-94FF-F10E980984DB}">
      <dsp:nvSpPr>
        <dsp:cNvPr id="0" name=""/>
        <dsp:cNvSpPr/>
      </dsp:nvSpPr>
      <dsp:spPr>
        <a:xfrm rot="5400000">
          <a:off x="757855" y="68532"/>
          <a:ext cx="1050868" cy="9142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68632" y="163986"/>
        <a:ext cx="629313" cy="723348"/>
      </dsp:txXfrm>
    </dsp:sp>
    <dsp:sp modelId="{D6A935E7-E53D-4993-8FFF-5FAA1B884180}">
      <dsp:nvSpPr>
        <dsp:cNvPr id="0" name=""/>
        <dsp:cNvSpPr/>
      </dsp:nvSpPr>
      <dsp:spPr>
        <a:xfrm rot="5400000">
          <a:off x="1249661" y="960509"/>
          <a:ext cx="1050868" cy="9142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Issue Date</a:t>
          </a:r>
        </a:p>
      </dsp:txBody>
      <dsp:txXfrm rot="-5400000">
        <a:off x="1460438" y="1055963"/>
        <a:ext cx="629313" cy="723348"/>
      </dsp:txXfrm>
    </dsp:sp>
    <dsp:sp modelId="{0E8455F6-ACF6-483E-84E9-140638213181}">
      <dsp:nvSpPr>
        <dsp:cNvPr id="0" name=""/>
        <dsp:cNvSpPr/>
      </dsp:nvSpPr>
      <dsp:spPr>
        <a:xfrm>
          <a:off x="145198" y="1102376"/>
          <a:ext cx="1134938" cy="63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Fine amount</a:t>
          </a:r>
        </a:p>
      </dsp:txBody>
      <dsp:txXfrm>
        <a:off x="145198" y="1102376"/>
        <a:ext cx="1134938" cy="630521"/>
      </dsp:txXfrm>
    </dsp:sp>
    <dsp:sp modelId="{80F043AD-3664-42E9-BF65-F7458FC6E14D}">
      <dsp:nvSpPr>
        <dsp:cNvPr id="0" name=""/>
        <dsp:cNvSpPr/>
      </dsp:nvSpPr>
      <dsp:spPr>
        <a:xfrm rot="5400000">
          <a:off x="2237058" y="960509"/>
          <a:ext cx="1050868" cy="9142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47835" y="1055963"/>
        <a:ext cx="629313" cy="723348"/>
      </dsp:txXfrm>
    </dsp:sp>
    <dsp:sp modelId="{7A081F2F-2216-43E7-8D89-BFE15221D2A4}">
      <dsp:nvSpPr>
        <dsp:cNvPr id="0" name=""/>
        <dsp:cNvSpPr/>
      </dsp:nvSpPr>
      <dsp:spPr>
        <a:xfrm rot="5400000">
          <a:off x="1745251" y="1852486"/>
          <a:ext cx="1050868" cy="9142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Issue Time</a:t>
          </a:r>
        </a:p>
      </dsp:txBody>
      <dsp:txXfrm rot="-5400000">
        <a:off x="1956028" y="1947940"/>
        <a:ext cx="629313" cy="723348"/>
      </dsp:txXfrm>
    </dsp:sp>
    <dsp:sp modelId="{8DB0524E-0E98-49DC-A53C-9E567E855648}">
      <dsp:nvSpPr>
        <dsp:cNvPr id="0" name=""/>
        <dsp:cNvSpPr/>
      </dsp:nvSpPr>
      <dsp:spPr>
        <a:xfrm>
          <a:off x="2755556" y="1994354"/>
          <a:ext cx="1172769" cy="63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Longitude</a:t>
          </a:r>
        </a:p>
      </dsp:txBody>
      <dsp:txXfrm>
        <a:off x="2755556" y="1994354"/>
        <a:ext cx="1172769" cy="630521"/>
      </dsp:txXfrm>
    </dsp:sp>
    <dsp:sp modelId="{51A6D60D-B15D-4841-AF0B-AD262D0CC8AD}">
      <dsp:nvSpPr>
        <dsp:cNvPr id="0" name=""/>
        <dsp:cNvSpPr/>
      </dsp:nvSpPr>
      <dsp:spPr>
        <a:xfrm rot="5400000">
          <a:off x="757855" y="1852486"/>
          <a:ext cx="1050868" cy="9142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68632" y="1947940"/>
        <a:ext cx="629313" cy="723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674E4-ECF1-4BDC-914B-5CD8166EF97F}">
      <dsp:nvSpPr>
        <dsp:cNvPr id="0" name=""/>
        <dsp:cNvSpPr/>
      </dsp:nvSpPr>
      <dsp:spPr>
        <a:xfrm rot="5400000">
          <a:off x="1744331" y="69832"/>
          <a:ext cx="1054183" cy="9171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-5400000">
        <a:off x="1955774" y="165587"/>
        <a:ext cx="631297" cy="725629"/>
      </dsp:txXfrm>
    </dsp:sp>
    <dsp:sp modelId="{D9B6F46D-391F-4FE4-806C-CE6CC3BEC2C7}">
      <dsp:nvSpPr>
        <dsp:cNvPr id="0" name=""/>
        <dsp:cNvSpPr/>
      </dsp:nvSpPr>
      <dsp:spPr>
        <a:xfrm>
          <a:off x="2757824" y="212147"/>
          <a:ext cx="1176469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Violation Code</a:t>
          </a:r>
        </a:p>
      </dsp:txBody>
      <dsp:txXfrm>
        <a:off x="2757824" y="212147"/>
        <a:ext cx="1176469" cy="632510"/>
      </dsp:txXfrm>
    </dsp:sp>
    <dsp:sp modelId="{6EC1E35D-948B-44C2-94FF-F10E980984DB}">
      <dsp:nvSpPr>
        <dsp:cNvPr id="0" name=""/>
        <dsp:cNvSpPr/>
      </dsp:nvSpPr>
      <dsp:spPr>
        <a:xfrm rot="5400000">
          <a:off x="753820" y="69832"/>
          <a:ext cx="1054183" cy="9171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65263" y="165587"/>
        <a:ext cx="631297" cy="725629"/>
      </dsp:txXfrm>
    </dsp:sp>
    <dsp:sp modelId="{D6A935E7-E53D-4993-8FFF-5FAA1B884180}">
      <dsp:nvSpPr>
        <dsp:cNvPr id="0" name=""/>
        <dsp:cNvSpPr/>
      </dsp:nvSpPr>
      <dsp:spPr>
        <a:xfrm rot="5400000">
          <a:off x="1247178" y="964624"/>
          <a:ext cx="1054183" cy="9171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Violation Description</a:t>
          </a:r>
        </a:p>
      </dsp:txBody>
      <dsp:txXfrm rot="-5400000">
        <a:off x="1458621" y="1060379"/>
        <a:ext cx="631297" cy="725629"/>
      </dsp:txXfrm>
    </dsp:sp>
    <dsp:sp modelId="{0E8455F6-ACF6-483E-84E9-140638213181}">
      <dsp:nvSpPr>
        <dsp:cNvPr id="0" name=""/>
        <dsp:cNvSpPr/>
      </dsp:nvSpPr>
      <dsp:spPr>
        <a:xfrm>
          <a:off x="139231" y="1106938"/>
          <a:ext cx="1138518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39231" y="1106938"/>
        <a:ext cx="1138518" cy="632510"/>
      </dsp:txXfrm>
    </dsp:sp>
    <dsp:sp modelId="{80F043AD-3664-42E9-BF65-F7458FC6E14D}">
      <dsp:nvSpPr>
        <dsp:cNvPr id="0" name=""/>
        <dsp:cNvSpPr/>
      </dsp:nvSpPr>
      <dsp:spPr>
        <a:xfrm rot="5400000">
          <a:off x="2237689" y="964624"/>
          <a:ext cx="1054183" cy="9171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49132" y="1060379"/>
        <a:ext cx="631297" cy="725629"/>
      </dsp:txXfrm>
    </dsp:sp>
    <dsp:sp modelId="{7A081F2F-2216-43E7-8D89-BFE15221D2A4}">
      <dsp:nvSpPr>
        <dsp:cNvPr id="0" name=""/>
        <dsp:cNvSpPr/>
      </dsp:nvSpPr>
      <dsp:spPr>
        <a:xfrm rot="5400000">
          <a:off x="1744331" y="1859415"/>
          <a:ext cx="1054183" cy="9171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-5400000">
        <a:off x="1955774" y="1955170"/>
        <a:ext cx="631297" cy="725629"/>
      </dsp:txXfrm>
    </dsp:sp>
    <dsp:sp modelId="{8DB0524E-0E98-49DC-A53C-9E567E855648}">
      <dsp:nvSpPr>
        <dsp:cNvPr id="0" name=""/>
        <dsp:cNvSpPr/>
      </dsp:nvSpPr>
      <dsp:spPr>
        <a:xfrm>
          <a:off x="2757824" y="2001730"/>
          <a:ext cx="1176469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2757824" y="2001730"/>
        <a:ext cx="1176469" cy="632510"/>
      </dsp:txXfrm>
    </dsp:sp>
    <dsp:sp modelId="{51A6D60D-B15D-4841-AF0B-AD262D0CC8AD}">
      <dsp:nvSpPr>
        <dsp:cNvPr id="0" name=""/>
        <dsp:cNvSpPr/>
      </dsp:nvSpPr>
      <dsp:spPr>
        <a:xfrm rot="5400000">
          <a:off x="753820" y="1859415"/>
          <a:ext cx="1054183" cy="9171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65263" y="1955170"/>
        <a:ext cx="631297" cy="7256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674E4-ECF1-4BDC-914B-5CD8166EF97F}">
      <dsp:nvSpPr>
        <dsp:cNvPr id="0" name=""/>
        <dsp:cNvSpPr/>
      </dsp:nvSpPr>
      <dsp:spPr>
        <a:xfrm rot="5400000">
          <a:off x="1745251" y="68532"/>
          <a:ext cx="1050868" cy="9142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956028" y="163986"/>
        <a:ext cx="629313" cy="723348"/>
      </dsp:txXfrm>
    </dsp:sp>
    <dsp:sp modelId="{D9B6F46D-391F-4FE4-806C-CE6CC3BEC2C7}">
      <dsp:nvSpPr>
        <dsp:cNvPr id="0" name=""/>
        <dsp:cNvSpPr/>
      </dsp:nvSpPr>
      <dsp:spPr>
        <a:xfrm>
          <a:off x="2755556" y="210399"/>
          <a:ext cx="1172769" cy="63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Ticket Number</a:t>
          </a:r>
        </a:p>
      </dsp:txBody>
      <dsp:txXfrm>
        <a:off x="2755556" y="210399"/>
        <a:ext cx="1172769" cy="630521"/>
      </dsp:txXfrm>
    </dsp:sp>
    <dsp:sp modelId="{6EC1E35D-948B-44C2-94FF-F10E980984DB}">
      <dsp:nvSpPr>
        <dsp:cNvPr id="0" name=""/>
        <dsp:cNvSpPr/>
      </dsp:nvSpPr>
      <dsp:spPr>
        <a:xfrm rot="5400000">
          <a:off x="757855" y="68532"/>
          <a:ext cx="1050868" cy="9142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68632" y="163986"/>
        <a:ext cx="629313" cy="723348"/>
      </dsp:txXfrm>
    </dsp:sp>
    <dsp:sp modelId="{D6A935E7-E53D-4993-8FFF-5FAA1B884180}">
      <dsp:nvSpPr>
        <dsp:cNvPr id="0" name=""/>
        <dsp:cNvSpPr/>
      </dsp:nvSpPr>
      <dsp:spPr>
        <a:xfrm rot="5400000">
          <a:off x="1249661" y="960509"/>
          <a:ext cx="1050868" cy="9142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Issue Date</a:t>
          </a:r>
        </a:p>
      </dsp:txBody>
      <dsp:txXfrm rot="-5400000">
        <a:off x="1460438" y="1055963"/>
        <a:ext cx="629313" cy="723348"/>
      </dsp:txXfrm>
    </dsp:sp>
    <dsp:sp modelId="{0E8455F6-ACF6-483E-84E9-140638213181}">
      <dsp:nvSpPr>
        <dsp:cNvPr id="0" name=""/>
        <dsp:cNvSpPr/>
      </dsp:nvSpPr>
      <dsp:spPr>
        <a:xfrm>
          <a:off x="145198" y="1102376"/>
          <a:ext cx="1134938" cy="63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Fine amount</a:t>
          </a:r>
        </a:p>
      </dsp:txBody>
      <dsp:txXfrm>
        <a:off x="145198" y="1102376"/>
        <a:ext cx="1134938" cy="630521"/>
      </dsp:txXfrm>
    </dsp:sp>
    <dsp:sp modelId="{80F043AD-3664-42E9-BF65-F7458FC6E14D}">
      <dsp:nvSpPr>
        <dsp:cNvPr id="0" name=""/>
        <dsp:cNvSpPr/>
      </dsp:nvSpPr>
      <dsp:spPr>
        <a:xfrm rot="5400000">
          <a:off x="2237058" y="960509"/>
          <a:ext cx="1050868" cy="9142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47835" y="1055963"/>
        <a:ext cx="629313" cy="723348"/>
      </dsp:txXfrm>
    </dsp:sp>
    <dsp:sp modelId="{7A081F2F-2216-43E7-8D89-BFE15221D2A4}">
      <dsp:nvSpPr>
        <dsp:cNvPr id="0" name=""/>
        <dsp:cNvSpPr/>
      </dsp:nvSpPr>
      <dsp:spPr>
        <a:xfrm rot="5400000">
          <a:off x="1745251" y="1852486"/>
          <a:ext cx="1050868" cy="9142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Issue Time</a:t>
          </a:r>
        </a:p>
      </dsp:txBody>
      <dsp:txXfrm rot="-5400000">
        <a:off x="1956028" y="1947940"/>
        <a:ext cx="629313" cy="723348"/>
      </dsp:txXfrm>
    </dsp:sp>
    <dsp:sp modelId="{8DB0524E-0E98-49DC-A53C-9E567E855648}">
      <dsp:nvSpPr>
        <dsp:cNvPr id="0" name=""/>
        <dsp:cNvSpPr/>
      </dsp:nvSpPr>
      <dsp:spPr>
        <a:xfrm>
          <a:off x="2755556" y="1994354"/>
          <a:ext cx="1172769" cy="63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2755556" y="1994354"/>
        <a:ext cx="1172769" cy="630521"/>
      </dsp:txXfrm>
    </dsp:sp>
    <dsp:sp modelId="{51A6D60D-B15D-4841-AF0B-AD262D0CC8AD}">
      <dsp:nvSpPr>
        <dsp:cNvPr id="0" name=""/>
        <dsp:cNvSpPr/>
      </dsp:nvSpPr>
      <dsp:spPr>
        <a:xfrm rot="5400000">
          <a:off x="757855" y="1852486"/>
          <a:ext cx="1050868" cy="9142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68632" y="1947940"/>
        <a:ext cx="629313" cy="723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261DD-A0E4-4E8D-AA7B-426FCE87D765}">
      <dsp:nvSpPr>
        <dsp:cNvPr id="0" name=""/>
        <dsp:cNvSpPr/>
      </dsp:nvSpPr>
      <dsp:spPr>
        <a:xfrm>
          <a:off x="-4145201" y="-687660"/>
          <a:ext cx="5341954" cy="5341954"/>
        </a:xfrm>
        <a:prstGeom prst="blockArc">
          <a:avLst>
            <a:gd name="adj1" fmla="val 18900000"/>
            <a:gd name="adj2" fmla="val 2700000"/>
            <a:gd name="adj3" fmla="val 40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557CD-1B87-4EFC-B0FE-2E665769DE39}">
      <dsp:nvSpPr>
        <dsp:cNvPr id="0" name=""/>
        <dsp:cNvSpPr/>
      </dsp:nvSpPr>
      <dsp:spPr>
        <a:xfrm>
          <a:off x="1152434" y="1061368"/>
          <a:ext cx="3422105" cy="184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4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Based on total parking citations in 2018, March had the largest number of citations</a:t>
          </a:r>
        </a:p>
      </dsp:txBody>
      <dsp:txXfrm>
        <a:off x="1152434" y="1061368"/>
        <a:ext cx="3422105" cy="1843895"/>
      </dsp:txXfrm>
    </dsp:sp>
    <dsp:sp modelId="{A4B36BD1-CA7F-432D-A5F7-E60B4183417C}">
      <dsp:nvSpPr>
        <dsp:cNvPr id="0" name=""/>
        <dsp:cNvSpPr/>
      </dsp:nvSpPr>
      <dsp:spPr>
        <a:xfrm>
          <a:off x="0" y="830881"/>
          <a:ext cx="2304869" cy="23048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261DD-A0E4-4E8D-AA7B-426FCE87D765}">
      <dsp:nvSpPr>
        <dsp:cNvPr id="0" name=""/>
        <dsp:cNvSpPr/>
      </dsp:nvSpPr>
      <dsp:spPr>
        <a:xfrm>
          <a:off x="-4484176" y="-687660"/>
          <a:ext cx="5341954" cy="5341954"/>
        </a:xfrm>
        <a:prstGeom prst="blockArc">
          <a:avLst>
            <a:gd name="adj1" fmla="val 18900000"/>
            <a:gd name="adj2" fmla="val 2700000"/>
            <a:gd name="adj3" fmla="val 40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557CD-1B87-4EFC-B0FE-2E665769DE39}">
      <dsp:nvSpPr>
        <dsp:cNvPr id="0" name=""/>
        <dsp:cNvSpPr/>
      </dsp:nvSpPr>
      <dsp:spPr>
        <a:xfrm>
          <a:off x="551659" y="396663"/>
          <a:ext cx="3969231" cy="793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03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Based on total parking citations 2016-2018, December had the largest number of citations</a:t>
          </a:r>
        </a:p>
      </dsp:txBody>
      <dsp:txXfrm>
        <a:off x="551659" y="396663"/>
        <a:ext cx="3969231" cy="793326"/>
      </dsp:txXfrm>
    </dsp:sp>
    <dsp:sp modelId="{A4B36BD1-CA7F-432D-A5F7-E60B4183417C}">
      <dsp:nvSpPr>
        <dsp:cNvPr id="0" name=""/>
        <dsp:cNvSpPr/>
      </dsp:nvSpPr>
      <dsp:spPr>
        <a:xfrm>
          <a:off x="55830" y="297497"/>
          <a:ext cx="991658" cy="991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2B252-1FC5-4713-A440-3BE0D5B663F2}">
      <dsp:nvSpPr>
        <dsp:cNvPr id="0" name=""/>
        <dsp:cNvSpPr/>
      </dsp:nvSpPr>
      <dsp:spPr>
        <a:xfrm>
          <a:off x="840033" y="1586653"/>
          <a:ext cx="3680857" cy="793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03" tIns="25400" rIns="25400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Possible explanations : December coincides with the Christmas holiday which means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Greater tourism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Decreased availability of parking, etc.</a:t>
          </a:r>
        </a:p>
      </dsp:txBody>
      <dsp:txXfrm>
        <a:off x="840033" y="1586653"/>
        <a:ext cx="3680857" cy="793326"/>
      </dsp:txXfrm>
    </dsp:sp>
    <dsp:sp modelId="{ADD8ACE0-46C8-4509-9197-496BBCB87D24}">
      <dsp:nvSpPr>
        <dsp:cNvPr id="0" name=""/>
        <dsp:cNvSpPr/>
      </dsp:nvSpPr>
      <dsp:spPr>
        <a:xfrm>
          <a:off x="344204" y="1487487"/>
          <a:ext cx="991658" cy="991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2D6E7-9DA3-4E4B-9395-4B4EC3875A5A}">
      <dsp:nvSpPr>
        <dsp:cNvPr id="0" name=""/>
        <dsp:cNvSpPr/>
      </dsp:nvSpPr>
      <dsp:spPr>
        <a:xfrm>
          <a:off x="551659" y="2776643"/>
          <a:ext cx="3969231" cy="793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03" tIns="25400" rIns="25400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 would need to have more information on other variables such as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Time of day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Spread of violations by geography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Daily or monthly in-/out-migration of the city</a:t>
          </a:r>
        </a:p>
      </dsp:txBody>
      <dsp:txXfrm>
        <a:off x="551659" y="2776643"/>
        <a:ext cx="3969231" cy="793326"/>
      </dsp:txXfrm>
    </dsp:sp>
    <dsp:sp modelId="{3002E5B0-BC3F-4CC9-ABF4-64A651320506}">
      <dsp:nvSpPr>
        <dsp:cNvPr id="0" name=""/>
        <dsp:cNvSpPr/>
      </dsp:nvSpPr>
      <dsp:spPr>
        <a:xfrm>
          <a:off x="55830" y="2677477"/>
          <a:ext cx="991658" cy="991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261DD-A0E4-4E8D-AA7B-426FCE87D765}">
      <dsp:nvSpPr>
        <dsp:cNvPr id="0" name=""/>
        <dsp:cNvSpPr/>
      </dsp:nvSpPr>
      <dsp:spPr>
        <a:xfrm>
          <a:off x="-4484176" y="-687660"/>
          <a:ext cx="5341954" cy="5341954"/>
        </a:xfrm>
        <a:prstGeom prst="blockArc">
          <a:avLst>
            <a:gd name="adj1" fmla="val 18900000"/>
            <a:gd name="adj2" fmla="val 2700000"/>
            <a:gd name="adj3" fmla="val 40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557CD-1B87-4EFC-B0FE-2E665769DE39}">
      <dsp:nvSpPr>
        <dsp:cNvPr id="0" name=""/>
        <dsp:cNvSpPr/>
      </dsp:nvSpPr>
      <dsp:spPr>
        <a:xfrm>
          <a:off x="551659" y="396663"/>
          <a:ext cx="3969231" cy="793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03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Based on total parking citations in 2018, 8-9am followed by 12-1pm are the most active times for parking citations</a:t>
          </a:r>
        </a:p>
      </dsp:txBody>
      <dsp:txXfrm>
        <a:off x="551659" y="396663"/>
        <a:ext cx="3969231" cy="793326"/>
      </dsp:txXfrm>
    </dsp:sp>
    <dsp:sp modelId="{A4B36BD1-CA7F-432D-A5F7-E60B4183417C}">
      <dsp:nvSpPr>
        <dsp:cNvPr id="0" name=""/>
        <dsp:cNvSpPr/>
      </dsp:nvSpPr>
      <dsp:spPr>
        <a:xfrm>
          <a:off x="55830" y="297497"/>
          <a:ext cx="991658" cy="991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2B252-1FC5-4713-A440-3BE0D5B663F2}">
      <dsp:nvSpPr>
        <dsp:cNvPr id="0" name=""/>
        <dsp:cNvSpPr/>
      </dsp:nvSpPr>
      <dsp:spPr>
        <a:xfrm>
          <a:off x="840033" y="1586653"/>
          <a:ext cx="3680857" cy="793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03" tIns="22860" rIns="22860" bIns="2286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Possible explanations :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1" kern="1200" dirty="0"/>
            <a:t> 8-9am</a:t>
          </a:r>
          <a:r>
            <a:rPr lang="en-US" sz="700" kern="1200" dirty="0"/>
            <a:t>: Most likely the hour with the largest in-transit population (i.e. when most people are going to work)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1" kern="1200" dirty="0"/>
            <a:t> 12-1pm:</a:t>
          </a:r>
          <a:r>
            <a:rPr lang="en-US" sz="700" kern="1200" dirty="0"/>
            <a:t> Most likely the hour with large in-transit population (i.e. people are going to lunch, moving from one event to another)</a:t>
          </a:r>
        </a:p>
      </dsp:txBody>
      <dsp:txXfrm>
        <a:off x="840033" y="1586653"/>
        <a:ext cx="3680857" cy="793326"/>
      </dsp:txXfrm>
    </dsp:sp>
    <dsp:sp modelId="{ADD8ACE0-46C8-4509-9197-496BBCB87D24}">
      <dsp:nvSpPr>
        <dsp:cNvPr id="0" name=""/>
        <dsp:cNvSpPr/>
      </dsp:nvSpPr>
      <dsp:spPr>
        <a:xfrm>
          <a:off x="344204" y="1487487"/>
          <a:ext cx="991658" cy="991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2D6E7-9DA3-4E4B-9395-4B4EC3875A5A}">
      <dsp:nvSpPr>
        <dsp:cNvPr id="0" name=""/>
        <dsp:cNvSpPr/>
      </dsp:nvSpPr>
      <dsp:spPr>
        <a:xfrm>
          <a:off x="551659" y="2776643"/>
          <a:ext cx="3969231" cy="793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03" tIns="22860" rIns="22860" bIns="2286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We would need to have more information on other variables such as: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Composition of the violations by hour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Spread of violations by geography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Estimations on in-transit population based on hour</a:t>
          </a:r>
        </a:p>
      </dsp:txBody>
      <dsp:txXfrm>
        <a:off x="551659" y="2776643"/>
        <a:ext cx="3969231" cy="793326"/>
      </dsp:txXfrm>
    </dsp:sp>
    <dsp:sp modelId="{3002E5B0-BC3F-4CC9-ABF4-64A651320506}">
      <dsp:nvSpPr>
        <dsp:cNvPr id="0" name=""/>
        <dsp:cNvSpPr/>
      </dsp:nvSpPr>
      <dsp:spPr>
        <a:xfrm>
          <a:off x="55830" y="2677477"/>
          <a:ext cx="991658" cy="991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9828C-543C-4EB6-AB12-1E8AFEE67982}">
      <dsp:nvSpPr>
        <dsp:cNvPr id="0" name=""/>
        <dsp:cNvSpPr/>
      </dsp:nvSpPr>
      <dsp:spPr>
        <a:xfrm>
          <a:off x="-3961602" y="-612491"/>
          <a:ext cx="4754587" cy="4754587"/>
        </a:xfrm>
        <a:prstGeom prst="blockArc">
          <a:avLst>
            <a:gd name="adj1" fmla="val 18900000"/>
            <a:gd name="adj2" fmla="val 2700000"/>
            <a:gd name="adj3" fmla="val 45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AAB87-73EF-4740-B5A5-0443AF909665}">
      <dsp:nvSpPr>
        <dsp:cNvPr id="0" name=""/>
        <dsp:cNvSpPr/>
      </dsp:nvSpPr>
      <dsp:spPr>
        <a:xfrm>
          <a:off x="648829" y="504239"/>
          <a:ext cx="3829098" cy="1008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68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 2018, March was the largest revenue-generating month from parking citations</a:t>
          </a:r>
        </a:p>
      </dsp:txBody>
      <dsp:txXfrm>
        <a:off x="648829" y="504239"/>
        <a:ext cx="3829098" cy="1008337"/>
      </dsp:txXfrm>
    </dsp:sp>
    <dsp:sp modelId="{7C08E80F-056E-4D06-B7FF-F89DAF52CB9B}">
      <dsp:nvSpPr>
        <dsp:cNvPr id="0" name=""/>
        <dsp:cNvSpPr/>
      </dsp:nvSpPr>
      <dsp:spPr>
        <a:xfrm>
          <a:off x="18618" y="378197"/>
          <a:ext cx="1260421" cy="1260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0D2BE-2226-4F98-9511-08E851117B50}">
      <dsp:nvSpPr>
        <dsp:cNvPr id="0" name=""/>
        <dsp:cNvSpPr/>
      </dsp:nvSpPr>
      <dsp:spPr>
        <a:xfrm>
          <a:off x="648829" y="2017027"/>
          <a:ext cx="3829098" cy="1008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68" tIns="25400" rIns="25400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Interesting observations: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 Comparing the first 6 months to the last 6 months, more revenue was generated during the first half of the year than the second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 Previous finding showed December had the largest number of violations, but March is when the most revenue is generated</a:t>
          </a:r>
        </a:p>
      </dsp:txBody>
      <dsp:txXfrm>
        <a:off x="648829" y="2017027"/>
        <a:ext cx="3829098" cy="1008337"/>
      </dsp:txXfrm>
    </dsp:sp>
    <dsp:sp modelId="{7EB69B44-E01D-4F9F-BC8F-9C4535590D40}">
      <dsp:nvSpPr>
        <dsp:cNvPr id="0" name=""/>
        <dsp:cNvSpPr/>
      </dsp:nvSpPr>
      <dsp:spPr>
        <a:xfrm>
          <a:off x="18618" y="1890985"/>
          <a:ext cx="1260421" cy="1260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03-04-2019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25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724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84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analyzed no. of violations by type (left-hand side) versus total annual revenue by violation type (right-hand side)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one would expect, they are virtually the same. However, the interesting part is in the differences…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Obvious observations: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voluminous citation is the most profitable: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parking/street cleaning was the most common offense in addition to the largest revenue generating citation; it clearly exceeds other citations in volume at almost twice the size of the second-largest offense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can we conclude comparing these side-by-side?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97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During lunch hours (12-1pm) and typical work hours (8-9am) was the most likely time to receive a parking citation (irrespective of other factors i.e. location, availability of parking spaces,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Parking citation on a total basis suggests that no parking/street sweeping and meter expiration are the most common violations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184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/>
              <a:t>Website url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Website url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4/3/2019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1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9.png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diagramLayout" Target="../diagrams/layout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openxmlformats.org/officeDocument/2006/relationships/diagramData" Target="../diagrams/data13.xm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24.svg"/><Relationship Id="rId5" Type="http://schemas.openxmlformats.org/officeDocument/2006/relationships/diagramQuickStyle" Target="../diagrams/quickStyle12.xml"/><Relationship Id="rId15" Type="http://schemas.openxmlformats.org/officeDocument/2006/relationships/diagramColors" Target="../diagrams/colors13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22.svg"/><Relationship Id="rId1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Parking citations in los Angeles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771233"/>
          </a:xfrm>
        </p:spPr>
        <p:txBody>
          <a:bodyPr/>
          <a:lstStyle/>
          <a:p>
            <a:r>
              <a:rPr lang="en-US" dirty="0"/>
              <a:t>Aracely, </a:t>
            </a:r>
            <a:r>
              <a:rPr lang="en-US" dirty="0" err="1"/>
              <a:t>kelli</a:t>
            </a:r>
            <a:r>
              <a:rPr lang="en-US" dirty="0"/>
              <a:t>, and </a:t>
            </a:r>
            <a:r>
              <a:rPr lang="en-US" dirty="0" err="1"/>
              <a:t>vinay</a:t>
            </a:r>
            <a:endParaRPr lang="en-US" dirty="0"/>
          </a:p>
          <a:p>
            <a:r>
              <a:rPr lang="en-US" dirty="0"/>
              <a:t>2019.04.03</a:t>
            </a:r>
          </a:p>
          <a:p>
            <a:endParaRPr lang="en-US" dirty="0"/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386084-1CDE-42A7-99B8-14BBA3C6C2ED}"/>
              </a:ext>
            </a:extLst>
          </p:cNvPr>
          <p:cNvSpPr/>
          <p:nvPr/>
        </p:nvSpPr>
        <p:spPr>
          <a:xfrm>
            <a:off x="9950824" y="347179"/>
            <a:ext cx="1999944" cy="845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196CD47-095E-42B5-B2E2-91F57C27C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82486"/>
              </p:ext>
            </p:extLst>
          </p:nvPr>
        </p:nvGraphicFramePr>
        <p:xfrm>
          <a:off x="681038" y="2863850"/>
          <a:ext cx="4073525" cy="284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0E057C5-5CB9-4587-BF39-CAAAB124F482}"/>
              </a:ext>
            </a:extLst>
          </p:cNvPr>
          <p:cNvGraphicFramePr>
            <a:graphicFrameLocks noGrp="1"/>
          </p:cNvGraphicFramePr>
          <p:nvPr>
            <p:ph idx="19"/>
            <p:extLst>
              <p:ext uri="{D42A27DB-BD31-4B8C-83A1-F6EECF244321}">
                <p14:modId xmlns:p14="http://schemas.microsoft.com/office/powerpoint/2010/main" val="2153182810"/>
              </p:ext>
            </p:extLst>
          </p:nvPr>
        </p:nvGraphicFramePr>
        <p:xfrm>
          <a:off x="7327900" y="1647825"/>
          <a:ext cx="4073525" cy="283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DDEB92-E641-41EA-9B50-C93D5A544E5B}"/>
              </a:ext>
            </a:extLst>
          </p:cNvPr>
          <p:cNvSpPr/>
          <p:nvPr/>
        </p:nvSpPr>
        <p:spPr>
          <a:xfrm>
            <a:off x="349624" y="6137238"/>
            <a:ext cx="1409251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conclusIONS</a:t>
            </a:r>
            <a:r>
              <a:rPr lang="en-US" dirty="0"/>
              <a:t> &amp; FUTURE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C628E95-C87F-4D08-9F21-42D3D13B0B57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26978929"/>
              </p:ext>
            </p:extLst>
          </p:nvPr>
        </p:nvGraphicFramePr>
        <p:xfrm>
          <a:off x="8528050" y="3206750"/>
          <a:ext cx="3444875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How future deep dive of the data could be useful:</a:t>
            </a:r>
          </a:p>
        </p:txBody>
      </p:sp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120DDBB-77A2-4D88-965E-8DD0A1B72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069859"/>
              </p:ext>
            </p:extLst>
          </p:nvPr>
        </p:nvGraphicFramePr>
        <p:xfrm>
          <a:off x="219635" y="3206612"/>
          <a:ext cx="3444875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6238864-D039-46A4-9D47-46F0516FDB9D}"/>
              </a:ext>
            </a:extLst>
          </p:cNvPr>
          <p:cNvSpPr/>
          <p:nvPr/>
        </p:nvSpPr>
        <p:spPr>
          <a:xfrm>
            <a:off x="219076" y="6121101"/>
            <a:ext cx="1539800" cy="645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A66FD5-29DA-4DEA-A9F9-7CB7B895F8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7"/>
          <a:srcRect l="1991" r="1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30875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8A3457-C651-44D5-9429-85BEE59D7AC9}"/>
              </a:ext>
            </a:extLst>
          </p:cNvPr>
          <p:cNvSpPr/>
          <p:nvPr/>
        </p:nvSpPr>
        <p:spPr>
          <a:xfrm>
            <a:off x="6381241" y="1770122"/>
            <a:ext cx="2092851" cy="1031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E1F5C-EE30-4B65-904C-EBD5A63AB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500" dirty="0"/>
              <a:t>https://github.com/aracelymndz/Project_1.git</a:t>
            </a:r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answer?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C55188-04A3-4EDF-A23C-A5B750DB2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720903"/>
              </p:ext>
            </p:extLst>
          </p:nvPr>
        </p:nvGraphicFramePr>
        <p:xfrm>
          <a:off x="539750" y="1564850"/>
          <a:ext cx="4149725" cy="444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373D0-C359-4CBA-8BAF-07F45476970E}"/>
              </a:ext>
            </a:extLst>
          </p:cNvPr>
          <p:cNvSpPr/>
          <p:nvPr/>
        </p:nvSpPr>
        <p:spPr>
          <a:xfrm>
            <a:off x="296944" y="6278252"/>
            <a:ext cx="1489435" cy="428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E0ED-5D11-4254-A731-D653DF2F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data:</a:t>
            </a:r>
            <a:br>
              <a:rPr lang="en-US" dirty="0"/>
            </a:br>
            <a:r>
              <a:rPr lang="en-US" dirty="0"/>
              <a:t>A log of parking citations in LA (2018)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ED0FFAC-D848-49DA-A5C9-CA1898F19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679436"/>
              </p:ext>
            </p:extLst>
          </p:nvPr>
        </p:nvGraphicFramePr>
        <p:xfrm>
          <a:off x="681038" y="2863850"/>
          <a:ext cx="4073525" cy="284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3B46E-4E80-4CC0-8280-D542210F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358C3D-1CFD-4F64-9098-B40C4FE1B61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Many data points available: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9452BC-A06C-45FD-925D-CD5D31F5C8B2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827A445-6F00-41EF-977E-6C71037F871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B5CE4B0-E86B-475B-AE90-7FBABC787CB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C729757B-2F3A-4926-A526-0E97A4613ADD}"/>
              </a:ext>
            </a:extLst>
          </p:cNvPr>
          <p:cNvGraphicFramePr>
            <a:graphicFrameLocks noGrp="1"/>
          </p:cNvGraphicFramePr>
          <p:nvPr>
            <p:ph idx="19"/>
            <p:extLst>
              <p:ext uri="{D42A27DB-BD31-4B8C-83A1-F6EECF244321}">
                <p14:modId xmlns:p14="http://schemas.microsoft.com/office/powerpoint/2010/main" val="1010265579"/>
              </p:ext>
            </p:extLst>
          </p:nvPr>
        </p:nvGraphicFramePr>
        <p:xfrm>
          <a:off x="7327900" y="1647825"/>
          <a:ext cx="4073525" cy="283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BB91472-ABE4-40DD-9AA0-5E1F41EDBB05}"/>
              </a:ext>
            </a:extLst>
          </p:cNvPr>
          <p:cNvSpPr/>
          <p:nvPr/>
        </p:nvSpPr>
        <p:spPr>
          <a:xfrm>
            <a:off x="405353" y="6089715"/>
            <a:ext cx="1418734" cy="655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32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E0ED-5D11-4254-A731-D653DF2F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data:</a:t>
            </a:r>
            <a:br>
              <a:rPr lang="en-US" dirty="0"/>
            </a:br>
            <a:r>
              <a:rPr lang="en-US" dirty="0"/>
              <a:t>A log of parking citations in LA (2018)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ED0FFAC-D848-49DA-A5C9-CA1898F19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669574"/>
              </p:ext>
            </p:extLst>
          </p:nvPr>
        </p:nvGraphicFramePr>
        <p:xfrm>
          <a:off x="681038" y="2863850"/>
          <a:ext cx="4073525" cy="284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3B46E-4E80-4CC0-8280-D542210F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358C3D-1CFD-4F64-9098-B40C4FE1B61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9452BC-A06C-45FD-925D-CD5D31F5C8B2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Tailored data points to meaningful metrics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827A445-6F00-41EF-977E-6C71037F871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B5CE4B0-E86B-475B-AE90-7FBABC787CB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C729757B-2F3A-4926-A526-0E97A4613ADD}"/>
              </a:ext>
            </a:extLst>
          </p:cNvPr>
          <p:cNvGraphicFramePr>
            <a:graphicFrameLocks noGrp="1"/>
          </p:cNvGraphicFramePr>
          <p:nvPr>
            <p:ph idx="19"/>
            <p:extLst>
              <p:ext uri="{D42A27DB-BD31-4B8C-83A1-F6EECF244321}">
                <p14:modId xmlns:p14="http://schemas.microsoft.com/office/powerpoint/2010/main" val="3574943401"/>
              </p:ext>
            </p:extLst>
          </p:nvPr>
        </p:nvGraphicFramePr>
        <p:xfrm>
          <a:off x="7327900" y="1647825"/>
          <a:ext cx="4073525" cy="283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BB91472-ABE4-40DD-9AA0-5E1F41EDBB05}"/>
              </a:ext>
            </a:extLst>
          </p:cNvPr>
          <p:cNvSpPr/>
          <p:nvPr/>
        </p:nvSpPr>
        <p:spPr>
          <a:xfrm>
            <a:off x="405353" y="6089715"/>
            <a:ext cx="1418734" cy="655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4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Charts: Timing – view by month (2018)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7C9DC9-E7E7-4DC6-A391-219BD3EC09E4}"/>
              </a:ext>
            </a:extLst>
          </p:cNvPr>
          <p:cNvSpPr/>
          <p:nvPr/>
        </p:nvSpPr>
        <p:spPr>
          <a:xfrm>
            <a:off x="365760" y="5986631"/>
            <a:ext cx="1312433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F9E1B-A96C-4ACF-A71D-CAC9D04F5671}"/>
              </a:ext>
            </a:extLst>
          </p:cNvPr>
          <p:cNvSpPr txBox="1"/>
          <p:nvPr/>
        </p:nvSpPr>
        <p:spPr>
          <a:xfrm>
            <a:off x="1339327" y="1381075"/>
            <a:ext cx="4663310" cy="462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0474BAA-91B7-4B2E-9C9E-AA7564C9C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10243"/>
              </p:ext>
            </p:extLst>
          </p:nvPr>
        </p:nvGraphicFramePr>
        <p:xfrm>
          <a:off x="1339327" y="1705885"/>
          <a:ext cx="4574540" cy="396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DADD511-C31C-4E9C-A2C7-026C0F5200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9365" y="1501177"/>
            <a:ext cx="5844937" cy="42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Charts: Timing – </a:t>
            </a:r>
            <a:br>
              <a:rPr lang="en-US" dirty="0"/>
            </a:br>
            <a:r>
              <a:rPr lang="en-US" dirty="0"/>
              <a:t>view by month (Multiple  years)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7C9DC9-E7E7-4DC6-A391-219BD3EC09E4}"/>
              </a:ext>
            </a:extLst>
          </p:cNvPr>
          <p:cNvSpPr/>
          <p:nvPr/>
        </p:nvSpPr>
        <p:spPr>
          <a:xfrm>
            <a:off x="365760" y="5986631"/>
            <a:ext cx="1312433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F9E1B-A96C-4ACF-A71D-CAC9D04F5671}"/>
              </a:ext>
            </a:extLst>
          </p:cNvPr>
          <p:cNvSpPr txBox="1"/>
          <p:nvPr/>
        </p:nvSpPr>
        <p:spPr>
          <a:xfrm>
            <a:off x="1339327" y="1381075"/>
            <a:ext cx="4663310" cy="462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0474BAA-91B7-4B2E-9C9E-AA7564C9C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226381"/>
              </p:ext>
            </p:extLst>
          </p:nvPr>
        </p:nvGraphicFramePr>
        <p:xfrm>
          <a:off x="844475" y="1510292"/>
          <a:ext cx="4574540" cy="396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12E93FF-F625-430A-88AC-E9E1F049B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9365" y="1166957"/>
            <a:ext cx="5092385" cy="46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402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14894"/>
            <a:ext cx="11150600" cy="779929"/>
          </a:xfrm>
        </p:spPr>
        <p:txBody>
          <a:bodyPr/>
          <a:lstStyle/>
          <a:p>
            <a:r>
              <a:rPr lang="en-US" dirty="0"/>
              <a:t>Analysis and Charts: Timing – view by HOUR OF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6C5D2-F1DA-4D7A-BE29-39EFA52EDA1F}"/>
              </a:ext>
            </a:extLst>
          </p:cNvPr>
          <p:cNvSpPr/>
          <p:nvPr/>
        </p:nvSpPr>
        <p:spPr>
          <a:xfrm>
            <a:off x="365760" y="5986631"/>
            <a:ext cx="1312433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lh6.googleusercontent.com/6owQeK5Tc8C8oUZA4lL66Ja0rZY9EqyzHI3ae3TgApQMhd0X4XzJ7PanHM8Yk04QIMs9l7bZK3UDyXSPDPjZpP1ruqn5ZAH-fp1kDG-HdMEJnEiuaT1haCqnBfki3g3wNFbFSHH8SMY">
            <a:extLst>
              <a:ext uri="{FF2B5EF4-FFF2-40B4-BE49-F238E27FC236}">
                <a16:creationId xmlns:a16="http://schemas.microsoft.com/office/drawing/2014/main" id="{C93315EC-5293-41D1-BDC1-3546976C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5" y="1166957"/>
            <a:ext cx="5950716" cy="53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6C7AA50-3A74-477A-8205-9E8B35E9EE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166828"/>
              </p:ext>
            </p:extLst>
          </p:nvPr>
        </p:nvGraphicFramePr>
        <p:xfrm>
          <a:off x="7091998" y="1537797"/>
          <a:ext cx="4574540" cy="396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321029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Charts: FINANCIAL IMPACT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https://lh3.googleusercontent.com/1Niygg7Z5k-1GKjv9wZsEYWptj3i-5qc3S-8JV1PGamtGI89svIUTB1QAHyCZv39YCZyR-x4sQjg6YL0AnH28UoJE28ckeR1LIs2Iy_v7c-E4xK0SPU6PdD459qBfQlZg5zWqqQ2d-0">
            <a:extLst>
              <a:ext uri="{FF2B5EF4-FFF2-40B4-BE49-F238E27FC236}">
                <a16:creationId xmlns:a16="http://schemas.microsoft.com/office/drawing/2014/main" id="{09612653-9899-434C-AE59-2BBCC2756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6" y="1627094"/>
            <a:ext cx="6133896" cy="40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7D1C5C0-EB4D-4FC4-9B51-41614325B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0908757"/>
              </p:ext>
            </p:extLst>
          </p:nvPr>
        </p:nvGraphicFramePr>
        <p:xfrm>
          <a:off x="7014379" y="1627094"/>
          <a:ext cx="4496547" cy="3529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B718D2D-7EED-4F60-B3E5-BD6DC7246202}"/>
              </a:ext>
            </a:extLst>
          </p:cNvPr>
          <p:cNvSpPr/>
          <p:nvPr/>
        </p:nvSpPr>
        <p:spPr>
          <a:xfrm>
            <a:off x="365760" y="6045798"/>
            <a:ext cx="1812664" cy="736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189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Charts: FINANCIAL IMPACT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1" name="Picture 3" descr="https://lh6.googleusercontent.com/_uAFmGNhazzXpA9t4ZECZZsyYnk-cTMLLAM8jXycR_GA9IGtYuPaBEr7EnSja1sseHnhll2sJooFktLEBeaLuUMyNPDreHT783vHjcurZBoeF-wlgYvahDZGwvso77GRGBGBEe84fy0">
            <a:extLst>
              <a:ext uri="{FF2B5EF4-FFF2-40B4-BE49-F238E27FC236}">
                <a16:creationId xmlns:a16="http://schemas.microsoft.com/office/drawing/2014/main" id="{900BBF48-7658-48F0-994B-BE45C1861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43" y="1584044"/>
            <a:ext cx="6032850" cy="379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3.googleusercontent.com/IyNbUMj2YUxMQdCjZ27zQ_Eylmj4y_nCxUh2yNo9tYy3-aHQ6wb1bdoAF2_VP86zSDKsKbzz2yV9Ao7lxVwjXQmqYFHlgW0yQ4sKPZYvABYXv6V_OzN6kNMDVQZ2ZZWL2UncDH_coP4">
            <a:extLst>
              <a:ext uri="{FF2B5EF4-FFF2-40B4-BE49-F238E27FC236}">
                <a16:creationId xmlns:a16="http://schemas.microsoft.com/office/drawing/2014/main" id="{C21DFC80-9886-4C0A-8DED-CD463875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5" y="1584044"/>
            <a:ext cx="5754493" cy="36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A9E54-5268-4EC3-9A6C-BDC0DF998FCF}"/>
              </a:ext>
            </a:extLst>
          </p:cNvPr>
          <p:cNvSpPr/>
          <p:nvPr/>
        </p:nvSpPr>
        <p:spPr>
          <a:xfrm>
            <a:off x="398033" y="6088828"/>
            <a:ext cx="1624405" cy="69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290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mlw - v2" id="{71EC61E4-1794-403E-8E7B-C50860DCCF06}" vid="{75DB3488-A096-43F0-BEF6-2838BC6A67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0DA85F-2485-49EB-85D8-D8511BBD5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098A77-1CF3-45C4-996C-929A37688E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C4C685-90A2-4B35-8BD8-67D6E8B35B1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734</Words>
  <Application>Microsoft Office PowerPoint</Application>
  <PresentationFormat>Widescreen</PresentationFormat>
  <Paragraphs>112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Office Theme</vt:lpstr>
      <vt:lpstr>Parking citations in los Angeles</vt:lpstr>
      <vt:lpstr>What are we trying to answer? </vt:lpstr>
      <vt:lpstr>Meet the data: A log of parking citations in LA (2018)</vt:lpstr>
      <vt:lpstr>Meet the data: A log of parking citations in LA (2018)</vt:lpstr>
      <vt:lpstr>Analysis and Charts: Timing – view by month (2018)</vt:lpstr>
      <vt:lpstr>Analysis and Charts: Timing –  view by month (Multiple  years)</vt:lpstr>
      <vt:lpstr>Analysis and Charts: Timing – view by HOUR OF DAY</vt:lpstr>
      <vt:lpstr>Analysis and Charts: FINANCIAL IMPACT</vt:lpstr>
      <vt:lpstr>Analysis and Charts: FINANCIAL IMPACT</vt:lpstr>
      <vt:lpstr>Problems &amp; solutions</vt:lpstr>
      <vt:lpstr>conclusIONS &amp; FUTURE DIRECTIONS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2019-04-03T01:17:33Z</dcterms:created>
  <dcterms:modified xsi:type="dcterms:W3CDTF">2019-04-04T01:53:19Z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