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004ef100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004ef100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004ef100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004ef100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0761b3c8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0761b3c8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0761b3c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0761b3c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04ef100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04ef100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004ef10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004ef10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04ef100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04ef100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f08521720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f0852172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f0852172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f0852172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004ef100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004ef100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0761b3c8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0761b3c8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761b3c8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761b3c8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04ef100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04ef100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004ef100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004ef100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004ef100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004ef100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(day 3)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Anderson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Wrestling With Functions</a:t>
            </a:r>
            <a:r>
              <a:rPr lang="en"/>
              <a:t> (partners, 15 min.)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25" y="1062000"/>
            <a:ext cx="7973526" cy="40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(15 min.)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0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Overview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6956"/>
            <a:ext cx="9144000" cy="3486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Git</a:t>
            </a:r>
            <a:r>
              <a:rPr lang="en"/>
              <a:t> (part 1)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 </a:t>
            </a:r>
            <a:r>
              <a:rPr lang="en" sz="2400"/>
              <a:t>1: O</a:t>
            </a:r>
            <a:r>
              <a:rPr lang="en" sz="2400"/>
              <a:t>pen terminal (or git-bash for Windows users) and navigate to the home folder using “cd ~”.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Step 2: </a:t>
            </a:r>
            <a:r>
              <a:rPr lang="en" sz="2400"/>
              <a:t>T</a:t>
            </a:r>
            <a:r>
              <a:rPr lang="en" sz="2400"/>
              <a:t>ype in “git clone &lt;repository link&gt;” in the terminal to clone the repo to the current directory.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r>
              <a:rPr lang="en"/>
              <a:t>Git</a:t>
            </a:r>
            <a:r>
              <a:rPr lang="en"/>
              <a:t> (part 2)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 3: Type “</a:t>
            </a:r>
            <a:r>
              <a:rPr lang="en" sz="2400"/>
              <a:t>git status”, this displays the status of files in the folder.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Step 4: type “git add .”, this adds all the files into a staging area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Step 5: type “git status” again, to verify files were added. 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r>
              <a:rPr lang="en"/>
              <a:t>Git</a:t>
            </a:r>
            <a:r>
              <a:rPr lang="en"/>
              <a:t> (part 3)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 6: Type “</a:t>
            </a:r>
            <a:r>
              <a:rPr lang="en" sz="2400"/>
              <a:t>git commit -m &lt;add commit message here&gt;” in order to commit all the files to your repo and adds a message.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Step 7: Type “</a:t>
            </a:r>
            <a:r>
              <a:rPr lang="en" sz="2400"/>
              <a:t>git push origin master” in order to pushes the changes up to GitHub.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Navigate to the repo on Github.com to see that the changes have been pushed up.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Finally navigate to the repo on Github.com to see that the changes have been pushed up.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Questions?</a:t>
            </a:r>
            <a:endParaRPr sz="7200"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Please review!!!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See our video guide (Slacked out)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for topics we covered this week.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 Cleaner</a:t>
            </a:r>
            <a:r>
              <a:rPr lang="en"/>
              <a:t> (your turn, 20 min.)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88" y="1061700"/>
            <a:ext cx="8556822" cy="40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compared to Dictionaries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288" y="1144125"/>
            <a:ext cx="5659420" cy="3694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Dictionary Example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988" y="1144125"/>
            <a:ext cx="5784016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Hobby-Book </a:t>
            </a:r>
            <a:r>
              <a:rPr lang="en"/>
              <a:t> (your turn, 15 min.)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4625"/>
            <a:ext cx="8839198" cy="2967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Comprehensions</a:t>
            </a:r>
            <a:br>
              <a:rPr lang="en"/>
            </a:br>
            <a:r>
              <a:rPr lang="en"/>
              <a:t>(all together!)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HINT: use .lower() and .title()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Comprehensions (your turn, 10 min.)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825" y="1448925"/>
            <a:ext cx="7834353" cy="3694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br>
              <a:rPr lang="en"/>
            </a:br>
            <a:r>
              <a:rPr lang="en"/>
              <a:t>(all together!)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(your turn, 10 min.)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8150"/>
            <a:ext cx="8839202" cy="3085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