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085216a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085216a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085216a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085216a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085216a6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085216a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6ec73f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6ec73f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085216a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085216a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085216a6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085216a6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085216a6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085216a6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085216a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085216a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085216a6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f085216a6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6ec73fa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6ec73fa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085216a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085216a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085216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085216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085216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085216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085216a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085216a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085216a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085216a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085216a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085216a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085216a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085216a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upport.microsoft.com/en-us/help/142126/macro-to-loop-through-all-worksheets-in-a-workbook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mcritchie.mvps.org/excel/colors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Real with VBA (day 3)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Anderson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to the Next Cell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1438975"/>
            <a:ext cx="47434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Checker </a:t>
            </a:r>
            <a:r>
              <a:rPr lang="en"/>
              <a:t>(your turn, 15 min.)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1975"/>
            <a:ext cx="8839198" cy="333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Checker (your turn, 15 min.)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 a VBA script that will process the credit card purchases, identifying each of the unique brands listed.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For the Basic assignment, create a single pop-up message for each of the Credit Card brands listed by looping through the list.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For the Advanced assignment, tally the total credit card purchases for each Credit Card brand and add it to the summary table.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(</a:t>
            </a:r>
            <a:r>
              <a:rPr lang="en"/>
              <a:t>15</a:t>
            </a:r>
            <a:r>
              <a:rPr lang="en"/>
              <a:t> minutes)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Wells Fargo - Part I </a:t>
            </a:r>
            <a:r>
              <a:rPr lang="en"/>
              <a:t>(group, 30 min.)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63" y="1144125"/>
            <a:ext cx="709728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Wells Fargo - Part I (group, 30 min.)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Extract words before the phrase "_Wells_Fargo" to figure out which State.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Add the State to the first column of each spreadsheet.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Convert the headers of each row to simply say the year.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Convert the numbers to currency values for all cells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Wells Fargo - Part I (group, 30 min.)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 For Each loop: to loop over each worksheet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300"/>
            </a:br>
            <a:endParaRPr sz="23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First work on getting the correct formatting on one sheet before moving onto creating a loop that formats each sheet within your workbook.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For a useful worksheet example, click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HERE</a:t>
            </a:r>
            <a:endParaRPr sz="240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750" y="1982800"/>
            <a:ext cx="5284500" cy="11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Wells Fargo - Part II (group, 30 min.)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025" y="1144125"/>
            <a:ext cx="635994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Wells Fargo - Part II (group, 30 min.)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Loop through every worksheet and select the state contents.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Copy the state contents and paste it into the Combined_Data tab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Hint 1:</a:t>
            </a:r>
            <a:r>
              <a:rPr lang="en" sz="2400"/>
              <a:t> remember to create a combined worksheet first, then add the rows to the combined worksheet.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Hint 2:</a:t>
            </a:r>
            <a:r>
              <a:rPr lang="en" sz="2400"/>
              <a:t> Find the last row in order to properly copy each.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Conda + Python Overview (intro ppt)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4200"/>
            <a:ext cx="8839200" cy="1955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 Counter (your turn, 15 min.)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 a VBA Script that tallies the number of "Full Stars" per row and enters them into the Total column.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Hint 1:</a:t>
            </a:r>
            <a:r>
              <a:rPr lang="en" sz="2400"/>
              <a:t> You will need to use a nested for loop.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Hint 2:</a:t>
            </a:r>
            <a:r>
              <a:rPr lang="en" sz="2400"/>
              <a:t> You will need to create a variable to hold the number of stars and continually reset this variable at the start of each row.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VBA Formatting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481000"/>
            <a:ext cx="64579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VBA Formatting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Tell me the ColorIndex for Green, Blue and Magenta. See link below.</a:t>
            </a:r>
            <a:br>
              <a:rPr lang="en" sz="2400"/>
            </a:br>
            <a:r>
              <a:rPr lang="en" sz="2400" u="sng">
                <a:solidFill>
                  <a:schemeClr val="hlink"/>
                </a:solidFill>
                <a:hlinkClick r:id="rId3"/>
              </a:rPr>
              <a:t>http://dmcritchie.mvps.org/excel/colors.htm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VBA Gradebook (your turn, 15 min.)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538650"/>
            <a:ext cx="68199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VBA Gradebook (your turn, 15 min.)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Abov 90, show "A", and filled green with the text "Pass"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80 and 89 (inclusive), show "B", filled green with the text "Pass"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70 and 79 (inclusive), show "C", filled yellow with the text "Warning"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Below 70, show "F", filled red with the text "Fail"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Bonus: second button that resets to the original state and previous grade in a row labeled "Last Grade"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Checkerboard </a:t>
            </a:r>
            <a:r>
              <a:rPr lang="en"/>
              <a:t>(partner up, 15 min.)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1738050"/>
            <a:ext cx="69056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Checkerboard (partner up, 15 min.)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Using VBA scripting, create an 8x8 grid with alternating red and black squares.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You will need to use nested for loops, conditionals, mods, and formatting to create the board.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Hint</a:t>
            </a:r>
            <a:r>
              <a:rPr lang="en" sz="2400"/>
              <a:t>: try creating one row, then try creating the next row.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