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0761b3c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0761b3c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0761b3c8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0761b3c8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0761b3c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0761b3c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761b3c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761b3c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761b3c8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761b3c8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761b3c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761b3c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0761b3c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0761b3c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0761b3c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0761b3c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0761b3c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0761b3c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0761b3c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0761b3c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0852172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0852172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0761b3c8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0761b3c8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0852172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0852172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f0852172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f0852172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852172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852172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0852172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0852172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0852172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0852172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f0852172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f0852172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0852172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0852172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python.org/3/library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(day 2)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Anderson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Modules (part 1)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17"/>
            <a:ext cx="8368200" cy="194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3161375"/>
            <a:ext cx="7212204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Modules (part 2)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 to the link below and see the standard library of modules for Python.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https://docs.python.org/3/library/index.html</a:t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do you think you would use?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do you think a business might use?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(15 min.)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 CSVs (part 1: specify path)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8" y="1735938"/>
            <a:ext cx="8994124" cy="16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in CSVs (part 2: read file)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125"/>
            <a:ext cx="8839200" cy="350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NetFlix (your turn, 15 min.)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Prompt the user for what video they are looking for.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 through the netflix_ratings.csv to find the user's video.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the CSV contains the user's video then print out the title, what it is rated and the current user ratings.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400"/>
              <a:t>For example</a:t>
            </a:r>
            <a:r>
              <a:rPr lang="en" sz="2400"/>
              <a:t>: 'Grease is rated PG with a rating of 86'</a:t>
            </a:r>
            <a:endParaRPr sz="24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CSVs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75" y="1144125"/>
            <a:ext cx="8540449" cy="38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Zipping Lists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7623749" cy="39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Udemy Zip (your turn, 20 min.)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87900" y="1032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Read in the data on Udemy offerings. Store the contents of the Title, Price, Subscriber Count, Number of Reviews, and Course Length into a lists. Zip these lists together into a single tuple. Write the contents of your extracted data into a CSV. Include the titles of the columns.</a:t>
            </a:r>
            <a:br>
              <a:rPr lang="en" sz="2400"/>
            </a:br>
            <a:br>
              <a:rPr lang="en" sz="2400"/>
            </a:br>
            <a:r>
              <a:rPr b="1" lang="en" sz="2400"/>
              <a:t>Columns</a:t>
            </a:r>
            <a:r>
              <a:rPr lang="en" sz="2400"/>
              <a:t>"id,title,url,isPaid,price,numSubscribers,numReviews,numPublishedLectures,instructionalLevel,contentInfo,publishedTime"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 (part 1)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DRY stands for Don't Repeat Yourself!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If you decide to be a coder or work with coders, they’ll expect you to not repeat yourself ;)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This is done by using functions!!!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Check-Up</a:t>
            </a:r>
            <a:r>
              <a:rPr lang="en"/>
              <a:t> (your turn, 10 min.)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0600"/>
            <a:ext cx="8839201" cy="3360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Functions (part 2)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500" y="1240325"/>
            <a:ext cx="500899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Check-Up (your turn, 10 min.)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 "Hello User!"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Then ask: "What is your name? 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Then respond: "Hello &lt;user's name&gt;"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Then ask: "What is your age? "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Then respond: "Awww... you're just a baby!" or "Ah... A well traveled soul are ye." depending on the user's age.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/>
              <a:t>Hints:</a:t>
            </a:r>
            <a:r>
              <a:rPr lang="en" sz="2400"/>
              <a:t> remember to cast your variables!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1294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Recap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25" y="0"/>
            <a:ext cx="71241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32907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Kid in a Candy Store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375" y="0"/>
            <a:ext cx="5343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Kid in a Candy Store (your turn, 15 min.)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Print all of the candies with their index.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Run the loop for the number of times as determined by the variable allowance.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Each time the second loop runs, take in a user's input (as an integer), then add the candy with a matching index to the variable "candyCart".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Use another loop to print all of the candies selected to the terminal.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of Pies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625" y="0"/>
            <a:ext cx="53023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1731900" cy="13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(your turn, 20 min.)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175" y="0"/>
            <a:ext cx="64428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Text Files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0350"/>
            <a:ext cx="8839200" cy="98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5561"/>
            <a:ext cx="8839200" cy="225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