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6ec73f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6ec73f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6ec73fa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6ec73fa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6ec73fa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6ec73fa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6ec73fa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6ec73fa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6ec73fa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6ec73fa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6ec73f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6ec73f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6ec73fa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6ec73fa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6ec73f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6ec73f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6ec73f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6ec73f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6ec73fa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6ec73fa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6ec73f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6ec73f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6ec73f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6ec73f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6ec73f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6ec73f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Charts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Anderson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moving averages?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they good for?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Calculating a moving average for 2 periods (smooth)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Calculating a moving average for 4 periods (smoother)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more periods you average the smoother the line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Averages: Golfing Targets (your turn)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Note: </a:t>
            </a:r>
            <a:r>
              <a:rPr lang="en" sz="2400"/>
              <a:t>Create a 2D line graph for each moving average and save as a picture copy into an external file (paint, word, etc.).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a moving average with an interval of 2, find the average shot accuracy for each subject.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a moving average with an interval of 4, find the average shot accuracy for each subject.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the independent variable X?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the dependent variable Y?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scatter plot of the CSV for the housing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the r-square and p-value of the </a:t>
            </a:r>
            <a:r>
              <a:rPr lang="en" sz="2400"/>
              <a:t>regression</a:t>
            </a:r>
            <a:r>
              <a:rPr lang="en" sz="2400"/>
              <a:t> analysis?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r>
              <a:rPr lang="en"/>
              <a:t> (your turn)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 the CSV file and create a scatter plot for points vs minutes for Minutes Played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</a:t>
            </a:r>
            <a:r>
              <a:rPr lang="en" sz="2400"/>
              <a:t>regression</a:t>
            </a:r>
            <a:r>
              <a:rPr lang="en" sz="2400"/>
              <a:t> analysis from points and minutes played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Which one is the independent variable X and the other that is </a:t>
            </a:r>
            <a:r>
              <a:rPr lang="en" sz="2400"/>
              <a:t>dependent variable Y</a:t>
            </a:r>
            <a:r>
              <a:rPr lang="en" sz="2400"/>
              <a:t>?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completed!!!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your picture on Slack/BCS, helps me remember your name. Also avoids your classmates asking you every time too.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Install Anaconda before Week 3 Python, stay after and have TAs or I help you out (or ask a classmate!).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Excel Pivot tables, Excel regression analysis (r-square, p-value) to your resume.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the video guide for this week (sat_class channel).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files to Github (all together)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repo on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Upload Excel file IceCreamFaves.xlsx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repo to see file is now publicly available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GitHub has tutorials on how to setup the SSH key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to  “git clone” your repo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to “git add .”, “git commit -m ‘adding Excel file’ ”, and “git push” your work to any repo you create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and Bar Charts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Line chart for each month and the number of flavors, legend of the flavors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Filter the line chart down to a few flavors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Bar Chart of the flavors and the number of favorites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Pie chart with a legend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title to the line/bar/pie chart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and Bar Charts (your turn)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two bar charts based on any two months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one line chart with all the months on the x-axis and the grades on the y-axis, create a legend of the students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Filter the line chart down to a few users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title relevant to the bar/line charts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scatter plot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trendline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different trendlines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R-squared with different trendlines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Plot: Game Sales (partner up)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scatter plots for NA, JP, EU, and Other vs Global Sales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Global Sales on x-axis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NA, JP, EU, and Other on y-axis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linear trendlines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sure the x-axis and y-axis are in the same ranges so they are comparable to each other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Filters: Pigeon Racing (all together)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filters in first row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Filter down the color of the pigeons (all the R~, S~, and W~ colors)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the pivot table based on max position and max speed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bar chart for both sexes that cover the differences between for max position and max speed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Filters: Game Sales (partner up)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filters in first row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scatter plots for EA and Nintendo, label Global Sales vs Critic Score add a trendline with R-squared displayed -- copy as a picture, put in another worksheet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pivot table in new worksheet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Filter by Publisher, show rows by Year of Release, sum of Global Sales for the values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line chart (x-axis years, y-axis sales)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(40 minutes)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