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302" r:id="rId2"/>
    <p:sldId id="358" r:id="rId3"/>
    <p:sldId id="359" r:id="rId4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009900"/>
    <a:srgbClr val="FD6F17"/>
    <a:srgbClr val="ADB63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29" autoAdjust="0"/>
    <p:restoredTop sz="97854" autoAdjust="0"/>
  </p:normalViewPr>
  <p:slideViewPr>
    <p:cSldViewPr>
      <p:cViewPr>
        <p:scale>
          <a:sx n="60" d="100"/>
          <a:sy n="60" d="100"/>
        </p:scale>
        <p:origin x="-1410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210704-4034-463B-8CB7-4BE28EDF4B80}" type="datetimeFigureOut">
              <a:rPr lang="es-ES"/>
              <a:pPr>
                <a:defRPr/>
              </a:pPr>
              <a:t>21/04/2015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22F561-04F5-4F0D-99E5-D18F09D915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51B2FA0-F379-4CE2-A009-B17C00AD4FEE}" type="datetime1">
              <a:rPr lang="es-ES" smtClean="0"/>
              <a:pPr>
                <a:defRPr/>
              </a:pPr>
              <a:t>21/04/2015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 smtClean="0"/>
              <a:t>Ing. Marcelo Trujillo</a:t>
            </a: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CDC26F-B8C1-49F5-8509-94188115921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013BAC-E682-48A1-BF48-7BEB0F8B63F3}" type="datetime1">
              <a:rPr lang="es-ES" smtClean="0"/>
              <a:pPr>
                <a:defRPr/>
              </a:pPr>
              <a:t>21/04/2015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Ing. Marcelo Trujillo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73C2E-BD53-4BAC-AD9B-4A8CD9AB6CB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46329760-5C18-462E-8C03-B4B84DC3024B}" type="datetime1">
              <a:rPr lang="es-ES" smtClean="0"/>
              <a:pPr>
                <a:defRPr/>
              </a:pPr>
              <a:t>21/04/2015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r>
              <a:rPr lang="es-ES" smtClean="0"/>
              <a:t>Ing. Marcelo Trujillo</a:t>
            </a:r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15C158A9-D02F-40D6-857E-0996168A82B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AD06B8-7073-456A-BA95-8475A8A535EA}" type="datetime1">
              <a:rPr lang="es-ES" smtClean="0"/>
              <a:pPr>
                <a:defRPr/>
              </a:pPr>
              <a:t>21/04/2015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Ing. Marcelo Trujillo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3178A38-39F5-413F-8456-3776851297C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F605EF-1228-47F8-A821-32F3664E69F5}" type="datetime1">
              <a:rPr lang="es-ES" smtClean="0"/>
              <a:pPr>
                <a:defRPr/>
              </a:pPr>
              <a:t>21/04/2015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0610F9E-25A2-4CDE-B68C-28E7098F6BA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Ing. Marcelo Trujillo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ED95179F-8103-49AF-98A8-523F92A4705C}" type="datetime1">
              <a:rPr lang="es-ES" smtClean="0"/>
              <a:pPr>
                <a:defRPr/>
              </a:pPr>
              <a:t>21/04/2015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FBAE9FDE-0D41-4F6A-AD87-96B50D92C8E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s-ES" smtClean="0"/>
              <a:t>Ing. Marcelo Trujillo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177D5674-F853-490A-A24D-8A934E474C99}" type="datetime1">
              <a:rPr lang="es-ES" smtClean="0"/>
              <a:pPr>
                <a:defRPr/>
              </a:pPr>
              <a:t>21/04/2015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E9F62F7-5C75-47BF-BE42-96982DC11D4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s-ES" smtClean="0"/>
              <a:t>Ing. Marcelo Trujillo</a:t>
            </a:r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33A18A-FE20-484E-999F-6B9C7C0F161B}" type="datetime1">
              <a:rPr lang="es-ES" smtClean="0"/>
              <a:pPr>
                <a:defRPr/>
              </a:pPr>
              <a:t>21/04/2015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Ing. Marcelo Trujillo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3C3110A-BDC9-4336-99A2-4AEE27A93D1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3E9CF6-4113-4CD7-A0A4-C174E4C74B13}" type="datetime1">
              <a:rPr lang="es-ES" smtClean="0"/>
              <a:pPr>
                <a:defRPr/>
              </a:pPr>
              <a:t>21/04/2015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Ing. Marcelo Trujillo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7ADD4BF-379E-48C5-A4AD-462C30D45B1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4C1DD-D887-497D-8534-D8CDA0605960}" type="datetime1">
              <a:rPr lang="es-ES" smtClean="0"/>
              <a:pPr>
                <a:defRPr/>
              </a:pPr>
              <a:t>21/04/2015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Ing. Marcelo Trujillo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7EDEE2C-6F4E-4D6D-84D1-C4843F022AE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86697ACC-4263-42C8-B8C5-2747D9525347}" type="datetime1">
              <a:rPr lang="es-ES" smtClean="0"/>
              <a:pPr>
                <a:defRPr/>
              </a:pPr>
              <a:t>21/04/2015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CC4B7CA2-D759-4C4F-99D1-5ED14CB1436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r>
              <a:rPr lang="es-ES" smtClean="0"/>
              <a:t>Ing. Marcelo Trujillo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AFDF553-7FE0-4666-BF29-314238769B1A}" type="datetime1">
              <a:rPr lang="es-ES" smtClean="0"/>
              <a:pPr>
                <a:defRPr/>
              </a:pPr>
              <a:t>21/04/2015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 smtClean="0"/>
              <a:t>Ing. Marcelo Trujillo</a:t>
            </a:r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05DEB5-4F5E-46EA-815E-FC565FF144B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797152"/>
            <a:ext cx="6477000" cy="1070248"/>
          </a:xfrm>
        </p:spPr>
        <p:txBody>
          <a:bodyPr/>
          <a:lstStyle/>
          <a:p>
            <a:r>
              <a:rPr lang="es-AR" dirty="0" smtClean="0"/>
              <a:t>Puntero a </a:t>
            </a:r>
            <a:r>
              <a:rPr lang="es-AR" dirty="0" err="1" smtClean="0"/>
              <a:t>funcion</a:t>
            </a:r>
            <a:endParaRPr lang="es-MX" dirty="0"/>
          </a:p>
        </p:txBody>
      </p:sp>
      <p:sp>
        <p:nvSpPr>
          <p:cNvPr id="11" name="10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Repaso Informática I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dirty="0" smtClean="0">
                <a:solidFill>
                  <a:schemeClr val="tx1"/>
                </a:solidFill>
              </a:rPr>
              <a:t>Declaración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13" name="2 Subtítulo"/>
          <p:cNvSpPr txBox="1">
            <a:spLocks/>
          </p:cNvSpPr>
          <p:nvPr/>
        </p:nvSpPr>
        <p:spPr bwMode="auto">
          <a:xfrm>
            <a:off x="251520" y="1700808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l"/>
            <a:r>
              <a:rPr lang="es-MX" sz="2400" dirty="0" smtClean="0"/>
              <a:t>Para declara un puntero a una función se utiliza la siguiente sintaxis:</a:t>
            </a:r>
          </a:p>
          <a:p>
            <a:pPr algn="l"/>
            <a:r>
              <a:rPr lang="es-MX" sz="2400" b="1" dirty="0" err="1" smtClean="0"/>
              <a:t>tipo_de_retorno</a:t>
            </a:r>
            <a:r>
              <a:rPr lang="es-MX" sz="2400" b="1" dirty="0" smtClean="0"/>
              <a:t> (* </a:t>
            </a:r>
            <a:r>
              <a:rPr lang="es-MX" sz="2400" b="1" dirty="0" err="1" smtClean="0"/>
              <a:t>nombre_de_puntero</a:t>
            </a:r>
            <a:r>
              <a:rPr lang="es-MX" sz="2400" b="1" dirty="0" smtClean="0"/>
              <a:t>) (tipo1 arg1, tipo2 </a:t>
            </a:r>
            <a:r>
              <a:rPr lang="es-MX" sz="2400" b="1" dirty="0" smtClean="0"/>
              <a:t>arg2) ;</a:t>
            </a:r>
          </a:p>
          <a:p>
            <a:pPr algn="l"/>
            <a:endParaRPr lang="es-MX" sz="2400" b="1" dirty="0" smtClean="0"/>
          </a:p>
          <a:p>
            <a:pPr algn="l"/>
            <a:r>
              <a:rPr lang="es-MX" sz="2400" dirty="0" smtClean="0"/>
              <a:t>Ejemplo</a:t>
            </a:r>
            <a:r>
              <a:rPr lang="es-MX" sz="2400" dirty="0" smtClean="0"/>
              <a:t>:</a:t>
            </a:r>
          </a:p>
          <a:p>
            <a:pPr algn="l"/>
            <a:r>
              <a:rPr lang="es-MX" sz="2400" b="1" dirty="0" err="1" smtClean="0"/>
              <a:t>double</a:t>
            </a:r>
            <a:r>
              <a:rPr lang="es-MX" sz="2400" b="1" dirty="0" smtClean="0"/>
              <a:t> </a:t>
            </a:r>
            <a:r>
              <a:rPr lang="es-MX" sz="2400" b="1" dirty="0" smtClean="0"/>
              <a:t>(* f) (</a:t>
            </a:r>
            <a:r>
              <a:rPr lang="es-MX" sz="2400" b="1" dirty="0" err="1" smtClean="0"/>
              <a:t>double</a:t>
            </a:r>
            <a:r>
              <a:rPr lang="es-MX" sz="2400" b="1" dirty="0" smtClean="0"/>
              <a:t> x); </a:t>
            </a:r>
            <a:endParaRPr lang="es-MX" sz="2400" b="1" dirty="0" smtClean="0"/>
          </a:p>
          <a:p>
            <a:pPr algn="l"/>
            <a:r>
              <a:rPr lang="es-MX" sz="2400" b="1" dirty="0" smtClean="0"/>
              <a:t>f </a:t>
            </a:r>
            <a:r>
              <a:rPr lang="es-MX" sz="2400" b="1" dirty="0" smtClean="0"/>
              <a:t>= sin</a:t>
            </a:r>
            <a:r>
              <a:rPr lang="es-MX" sz="2400" b="1" dirty="0" smtClean="0"/>
              <a:t>;</a:t>
            </a:r>
          </a:p>
          <a:p>
            <a:pPr algn="l"/>
            <a:r>
              <a:rPr lang="es-MX" sz="2400" b="1" dirty="0" smtClean="0"/>
              <a:t>x </a:t>
            </a:r>
            <a:r>
              <a:rPr lang="es-MX" sz="2400" b="1" dirty="0" smtClean="0"/>
              <a:t>= f(3.14</a:t>
            </a:r>
            <a:r>
              <a:rPr lang="es-MX" sz="2400" b="1" dirty="0" smtClean="0"/>
              <a:t>);</a:t>
            </a:r>
          </a:p>
          <a:p>
            <a:pPr algn="l"/>
            <a:endParaRPr lang="es-AR" sz="2400" b="1" dirty="0" smtClean="0"/>
          </a:p>
          <a:p>
            <a:pPr algn="l"/>
            <a:r>
              <a:rPr lang="es-AR" sz="2400" b="1" dirty="0" smtClean="0"/>
              <a:t>También puede utilizarse como argumento de una </a:t>
            </a:r>
            <a:r>
              <a:rPr lang="es-AR" sz="2400" b="1" dirty="0" err="1" smtClean="0"/>
              <a:t>funcíón</a:t>
            </a:r>
            <a:r>
              <a:rPr lang="es-AR" sz="2400" b="1" dirty="0" smtClean="0"/>
              <a:t>:</a:t>
            </a:r>
          </a:p>
          <a:p>
            <a:pPr algn="l"/>
            <a:r>
              <a:rPr lang="es-MX" sz="2400" dirty="0" err="1" smtClean="0"/>
              <a:t>tipo_retorno</a:t>
            </a:r>
            <a:r>
              <a:rPr lang="es-MX" sz="2400" dirty="0" smtClean="0"/>
              <a:t> </a:t>
            </a:r>
            <a:r>
              <a:rPr lang="es-MX" sz="2400" dirty="0" err="1" smtClean="0"/>
              <a:t>nombre_funcion</a:t>
            </a:r>
            <a:r>
              <a:rPr lang="es-MX" sz="2400" dirty="0" smtClean="0"/>
              <a:t> ( ..., </a:t>
            </a:r>
            <a:r>
              <a:rPr lang="es-MX" sz="2400" dirty="0" err="1" smtClean="0"/>
              <a:t>tipo_retorno</a:t>
            </a:r>
            <a:r>
              <a:rPr lang="es-MX" sz="2400" dirty="0" smtClean="0"/>
              <a:t> (*</a:t>
            </a:r>
            <a:r>
              <a:rPr lang="es-MX" sz="2400" dirty="0" err="1" smtClean="0"/>
              <a:t>nombre_puntero</a:t>
            </a:r>
            <a:r>
              <a:rPr lang="es-MX" sz="2400" dirty="0" smtClean="0"/>
              <a:t>)(tipo1 arg1, ...), ...,);</a:t>
            </a:r>
            <a:endParaRPr lang="es-MX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dirty="0" smtClean="0">
                <a:solidFill>
                  <a:schemeClr val="tx1"/>
                </a:solidFill>
              </a:rPr>
              <a:t>Vector de punteros a función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13" name="2 Subtítulo"/>
          <p:cNvSpPr txBox="1">
            <a:spLocks/>
          </p:cNvSpPr>
          <p:nvPr/>
        </p:nvSpPr>
        <p:spPr bwMode="auto">
          <a:xfrm>
            <a:off x="251520" y="1700808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l"/>
            <a:r>
              <a:rPr lang="es-MX" sz="2400" b="1" dirty="0" err="1" smtClean="0"/>
              <a:t>tipo_de_retorno</a:t>
            </a:r>
            <a:r>
              <a:rPr lang="es-MX" sz="2400" b="1" dirty="0" smtClean="0"/>
              <a:t> (* </a:t>
            </a:r>
            <a:r>
              <a:rPr lang="es-MX" sz="2400" b="1" dirty="0" err="1" smtClean="0"/>
              <a:t>nombre_de_puntero</a:t>
            </a:r>
            <a:r>
              <a:rPr lang="es-MX" sz="2400" b="1" dirty="0" smtClean="0"/>
              <a:t>[tamaño]) (tipo1 arg1, tipo2 arg2, </a:t>
            </a:r>
            <a:r>
              <a:rPr lang="es-MX" sz="2400" b="1" dirty="0" smtClean="0"/>
              <a:t>...);</a:t>
            </a:r>
          </a:p>
          <a:p>
            <a:pPr algn="l"/>
            <a:endParaRPr lang="es-MX" sz="2400" b="1" dirty="0" smtClean="0"/>
          </a:p>
          <a:p>
            <a:pPr algn="l"/>
            <a:r>
              <a:rPr lang="es-MX" sz="2400" b="1" dirty="0" smtClean="0"/>
              <a:t>Ejemplo</a:t>
            </a:r>
            <a:r>
              <a:rPr lang="es-MX" sz="2400" b="1" dirty="0" smtClean="0"/>
              <a:t>:</a:t>
            </a:r>
          </a:p>
          <a:p>
            <a:pPr algn="l"/>
            <a:r>
              <a:rPr lang="es-MX" sz="2400" dirty="0" err="1" smtClean="0"/>
              <a:t>double</a:t>
            </a:r>
            <a:r>
              <a:rPr lang="es-MX" sz="2400" dirty="0" smtClean="0"/>
              <a:t> (* f[3]) (</a:t>
            </a:r>
            <a:r>
              <a:rPr lang="es-MX" sz="2400" dirty="0" err="1" smtClean="0"/>
              <a:t>double</a:t>
            </a:r>
            <a:r>
              <a:rPr lang="es-MX" sz="2400" dirty="0" smtClean="0"/>
              <a:t>); </a:t>
            </a:r>
            <a:endParaRPr lang="es-MX" sz="2400" dirty="0" smtClean="0"/>
          </a:p>
          <a:p>
            <a:pPr algn="l"/>
            <a:r>
              <a:rPr lang="es-MX" sz="2400" dirty="0" smtClean="0"/>
              <a:t>f[0</a:t>
            </a:r>
            <a:r>
              <a:rPr lang="es-MX" sz="2400" dirty="0" smtClean="0"/>
              <a:t>] = sin; </a:t>
            </a:r>
            <a:endParaRPr lang="es-MX" sz="2400" dirty="0" smtClean="0"/>
          </a:p>
          <a:p>
            <a:pPr algn="l"/>
            <a:r>
              <a:rPr lang="es-MX" sz="2400" dirty="0" smtClean="0"/>
              <a:t>f[1</a:t>
            </a:r>
            <a:r>
              <a:rPr lang="es-MX" sz="2400" dirty="0" smtClean="0"/>
              <a:t>] = inversa; </a:t>
            </a:r>
            <a:endParaRPr lang="es-MX" sz="2400" dirty="0" smtClean="0"/>
          </a:p>
          <a:p>
            <a:pPr algn="l"/>
            <a:r>
              <a:rPr lang="es-MX" sz="2400" dirty="0" smtClean="0"/>
              <a:t>f[2</a:t>
            </a:r>
            <a:r>
              <a:rPr lang="es-MX" sz="2400" dirty="0" smtClean="0"/>
              <a:t>] = </a:t>
            </a:r>
            <a:r>
              <a:rPr lang="es-MX" sz="2400" dirty="0" err="1" smtClean="0"/>
              <a:t>cos</a:t>
            </a:r>
            <a:r>
              <a:rPr lang="es-MX" sz="2400" dirty="0" smtClean="0"/>
              <a:t>;</a:t>
            </a:r>
          </a:p>
          <a:p>
            <a:pPr algn="l"/>
            <a:endParaRPr lang="es-AR" sz="2400" dirty="0" smtClean="0"/>
          </a:p>
          <a:p>
            <a:pPr algn="l"/>
            <a:r>
              <a:rPr lang="es-AR" sz="2400" b="1" dirty="0" smtClean="0">
                <a:solidFill>
                  <a:srgbClr val="FF0000"/>
                </a:solidFill>
              </a:rPr>
              <a:t>Qué condición deben cumplir las funciones que utilizamos?</a:t>
            </a:r>
            <a:endParaRPr lang="es-MX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7216</TotalTime>
  <Words>122</Words>
  <Application>Microsoft Office PowerPoint</Application>
  <PresentationFormat>Presentación en pantalla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Intermedio</vt:lpstr>
      <vt:lpstr>Puntero a funcion</vt:lpstr>
      <vt:lpstr>Declaración</vt:lpstr>
      <vt:lpstr>Vector de punteros a función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home</dc:creator>
  <cp:keywords>int</cp:keywords>
  <cp:lastModifiedBy>nahuelg</cp:lastModifiedBy>
  <cp:revision>220</cp:revision>
  <dcterms:created xsi:type="dcterms:W3CDTF">2011-09-26T12:32:03Z</dcterms:created>
  <dcterms:modified xsi:type="dcterms:W3CDTF">2015-04-21T19:52:21Z</dcterms:modified>
</cp:coreProperties>
</file>