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ACC2E58-97B0-4EC9-8414-50B43759552D}" type="datetimeFigureOut">
              <a:rPr lang="es-MX" smtClean="0"/>
              <a:t>06/05/2015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5AD26C-65EE-4D9F-942A-FD49325173FF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2E58-97B0-4EC9-8414-50B43759552D}" type="datetimeFigureOut">
              <a:rPr lang="es-MX" smtClean="0"/>
              <a:t>06/05/2015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D26C-65EE-4D9F-942A-FD49325173F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ACC2E58-97B0-4EC9-8414-50B43759552D}" type="datetimeFigureOut">
              <a:rPr lang="es-MX" smtClean="0"/>
              <a:t>06/05/2015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B5AD26C-65EE-4D9F-942A-FD49325173FF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2E58-97B0-4EC9-8414-50B43759552D}" type="datetimeFigureOut">
              <a:rPr lang="es-MX" smtClean="0"/>
              <a:t>06/05/2015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5AD26C-65EE-4D9F-942A-FD49325173FF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2E58-97B0-4EC9-8414-50B43759552D}" type="datetimeFigureOut">
              <a:rPr lang="es-MX" smtClean="0"/>
              <a:t>06/05/2015</a:t>
            </a:fld>
            <a:endParaRPr lang="es-MX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B5AD26C-65EE-4D9F-942A-FD49325173FF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CC2E58-97B0-4EC9-8414-50B43759552D}" type="datetimeFigureOut">
              <a:rPr lang="es-MX" smtClean="0"/>
              <a:t>06/05/2015</a:t>
            </a:fld>
            <a:endParaRPr lang="es-MX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B5AD26C-65EE-4D9F-942A-FD49325173FF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CC2E58-97B0-4EC9-8414-50B43759552D}" type="datetimeFigureOut">
              <a:rPr lang="es-MX" smtClean="0"/>
              <a:t>06/05/2015</a:t>
            </a:fld>
            <a:endParaRPr lang="es-MX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B5AD26C-65EE-4D9F-942A-FD49325173FF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MX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2E58-97B0-4EC9-8414-50B43759552D}" type="datetimeFigureOut">
              <a:rPr lang="es-MX" smtClean="0"/>
              <a:t>06/05/2015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5AD26C-65EE-4D9F-942A-FD49325173F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2E58-97B0-4EC9-8414-50B43759552D}" type="datetimeFigureOut">
              <a:rPr lang="es-MX" smtClean="0"/>
              <a:t>06/05/2015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5AD26C-65EE-4D9F-942A-FD49325173F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2E58-97B0-4EC9-8414-50B43759552D}" type="datetimeFigureOut">
              <a:rPr lang="es-MX" smtClean="0"/>
              <a:t>06/05/2015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5AD26C-65EE-4D9F-942A-FD49325173FF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ACC2E58-97B0-4EC9-8414-50B43759552D}" type="datetimeFigureOut">
              <a:rPr lang="es-MX" smtClean="0"/>
              <a:t>06/05/2015</a:t>
            </a:fld>
            <a:endParaRPr lang="es-MX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B5AD26C-65EE-4D9F-942A-FD49325173FF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CC2E58-97B0-4EC9-8414-50B43759552D}" type="datetimeFigureOut">
              <a:rPr lang="es-MX" smtClean="0"/>
              <a:t>06/05/2015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B5AD26C-65EE-4D9F-942A-FD49325173FF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Timers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Repaso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Repaso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El LPC1769 cuenta con </a:t>
            </a:r>
            <a:r>
              <a:rPr lang="es-MX" b="1" dirty="0" smtClean="0"/>
              <a:t>4 </a:t>
            </a:r>
            <a:r>
              <a:rPr lang="es-MX" b="1" dirty="0" err="1" smtClean="0"/>
              <a:t>timers</a:t>
            </a:r>
            <a:r>
              <a:rPr lang="es-MX" b="1" dirty="0" smtClean="0"/>
              <a:t>/</a:t>
            </a:r>
            <a:r>
              <a:rPr lang="es-MX" b="1" dirty="0" err="1" smtClean="0"/>
              <a:t>counters</a:t>
            </a:r>
            <a:r>
              <a:rPr lang="es-MX" b="1" dirty="0" smtClean="0"/>
              <a:t> de 32 bit incrementales (cuenta ascendente</a:t>
            </a:r>
            <a:r>
              <a:rPr lang="es-MX" b="1" dirty="0" smtClean="0"/>
              <a:t>).</a:t>
            </a:r>
          </a:p>
          <a:p>
            <a:endParaRPr lang="es-AR" b="1" dirty="0" smtClean="0"/>
          </a:p>
          <a:p>
            <a:r>
              <a:rPr lang="es-AR" b="1" dirty="0" smtClean="0"/>
              <a:t>Fuente de </a:t>
            </a:r>
            <a:r>
              <a:rPr lang="es-AR" b="1" dirty="0" err="1" smtClean="0"/>
              <a:t>clock</a:t>
            </a:r>
            <a:r>
              <a:rPr lang="es-AR" b="1" dirty="0" smtClean="0"/>
              <a:t>: </a:t>
            </a:r>
            <a:r>
              <a:rPr lang="es-MX" dirty="0" err="1" smtClean="0"/>
              <a:t>peripherial</a:t>
            </a:r>
            <a:r>
              <a:rPr lang="es-MX" dirty="0" smtClean="0"/>
              <a:t> </a:t>
            </a:r>
            <a:r>
              <a:rPr lang="es-MX" dirty="0" err="1" smtClean="0"/>
              <a:t>clock</a:t>
            </a:r>
            <a:r>
              <a:rPr lang="es-MX" dirty="0" smtClean="0"/>
              <a:t> para el uso como </a:t>
            </a:r>
            <a:r>
              <a:rPr lang="es-MX" dirty="0" err="1" smtClean="0"/>
              <a:t>timer</a:t>
            </a:r>
            <a:r>
              <a:rPr lang="es-MX" dirty="0" smtClean="0"/>
              <a:t> </a:t>
            </a:r>
            <a:r>
              <a:rPr lang="es-MX" dirty="0" smtClean="0"/>
              <a:t>o un </a:t>
            </a:r>
            <a:r>
              <a:rPr lang="es-MX" dirty="0" err="1" smtClean="0"/>
              <a:t>clock</a:t>
            </a:r>
            <a:r>
              <a:rPr lang="es-MX" dirty="0" smtClean="0"/>
              <a:t> externo ingresado por las entradas de capture para el uso como </a:t>
            </a:r>
            <a:r>
              <a:rPr lang="es-MX" dirty="0" smtClean="0"/>
              <a:t>contador.</a:t>
            </a:r>
          </a:p>
          <a:p>
            <a:endParaRPr lang="es-MX" dirty="0" smtClean="0"/>
          </a:p>
          <a:p>
            <a:r>
              <a:rPr lang="es-MX" dirty="0" smtClean="0"/>
              <a:t>Los </a:t>
            </a:r>
            <a:r>
              <a:rPr lang="es-MX" dirty="0" err="1" smtClean="0"/>
              <a:t>timers</a:t>
            </a:r>
            <a:r>
              <a:rPr lang="es-MX" dirty="0" smtClean="0"/>
              <a:t> simplemente cuentan, desbordan, y así sucesivamente mientras </a:t>
            </a:r>
            <a:r>
              <a:rPr lang="es-MX" dirty="0" smtClean="0"/>
              <a:t>los mantengamos </a:t>
            </a:r>
            <a:r>
              <a:rPr lang="es-MX" dirty="0" smtClean="0"/>
              <a:t>activados.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Uso del </a:t>
            </a:r>
            <a:r>
              <a:rPr lang="es-MX" dirty="0" err="1" smtClean="0"/>
              <a:t>timer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Interrupciones</a:t>
            </a:r>
          </a:p>
          <a:p>
            <a:r>
              <a:rPr lang="es-MX" dirty="0" smtClean="0"/>
              <a:t>Modificar </a:t>
            </a:r>
            <a:r>
              <a:rPr lang="es-MX" dirty="0" smtClean="0"/>
              <a:t>el valor lógico de ciertos pines del micro</a:t>
            </a:r>
          </a:p>
          <a:p>
            <a:r>
              <a:rPr lang="es-MX" dirty="0" smtClean="0"/>
              <a:t>Incrementar </a:t>
            </a:r>
            <a:r>
              <a:rPr lang="es-MX" dirty="0" smtClean="0"/>
              <a:t>la cuenta del </a:t>
            </a:r>
            <a:r>
              <a:rPr lang="es-MX" dirty="0" err="1" smtClean="0"/>
              <a:t>timer</a:t>
            </a:r>
            <a:r>
              <a:rPr lang="es-MX" dirty="0" smtClean="0"/>
              <a:t>/contador</a:t>
            </a:r>
          </a:p>
          <a:p>
            <a:r>
              <a:rPr lang="es-MX" dirty="0" err="1" smtClean="0"/>
              <a:t>Resetearlo</a:t>
            </a:r>
            <a:endParaRPr lang="es-MX" dirty="0" smtClean="0"/>
          </a:p>
          <a:p>
            <a:r>
              <a:rPr lang="es-MX" dirty="0" smtClean="0"/>
              <a:t>Detenerlo</a:t>
            </a:r>
            <a:endParaRPr lang="es-MX" dirty="0" smtClean="0"/>
          </a:p>
          <a:p>
            <a:r>
              <a:rPr lang="es-MX" dirty="0" smtClean="0"/>
              <a:t>Capturar </a:t>
            </a:r>
            <a:r>
              <a:rPr lang="es-MX" dirty="0" smtClean="0"/>
              <a:t>su valor en un momento dado</a:t>
            </a:r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Uso del </a:t>
            </a:r>
            <a:r>
              <a:rPr lang="es-MX" dirty="0" err="1" smtClean="0"/>
              <a:t>timer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El </a:t>
            </a:r>
            <a:r>
              <a:rPr lang="es-MX" dirty="0" err="1" smtClean="0"/>
              <a:t>timer</a:t>
            </a:r>
            <a:r>
              <a:rPr lang="es-MX" dirty="0" smtClean="0"/>
              <a:t> como medidor de tiempo de una rutina.</a:t>
            </a:r>
          </a:p>
          <a:p>
            <a:r>
              <a:rPr lang="es-AR" dirty="0" smtClean="0"/>
              <a:t>Match:</a:t>
            </a:r>
          </a:p>
          <a:p>
            <a:pPr lvl="1"/>
            <a:r>
              <a:rPr lang="es-MX" dirty="0" smtClean="0"/>
              <a:t>Generar una interrupción</a:t>
            </a:r>
          </a:p>
          <a:p>
            <a:pPr lvl="1"/>
            <a:r>
              <a:rPr lang="es-MX" dirty="0" smtClean="0"/>
              <a:t>Cambiar </a:t>
            </a:r>
            <a:r>
              <a:rPr lang="es-MX" dirty="0" smtClean="0"/>
              <a:t>el estado de pines (</a:t>
            </a:r>
            <a:r>
              <a:rPr lang="es-MX" dirty="0" err="1" smtClean="0"/>
              <a:t>conmuntar</a:t>
            </a:r>
            <a:r>
              <a:rPr lang="es-MX" dirty="0" smtClean="0"/>
              <a:t> /</a:t>
            </a:r>
            <a:r>
              <a:rPr lang="es-MX" dirty="0" err="1" smtClean="0"/>
              <a:t>toggle</a:t>
            </a:r>
            <a:r>
              <a:rPr lang="es-MX" dirty="0" smtClean="0"/>
              <a:t>, </a:t>
            </a:r>
            <a:r>
              <a:rPr lang="es-MX" dirty="0" smtClean="0"/>
              <a:t>poner a 1, poner a 0 o dejarlo como está)</a:t>
            </a:r>
          </a:p>
          <a:p>
            <a:pPr lvl="1"/>
            <a:r>
              <a:rPr lang="es-MX" dirty="0" err="1" smtClean="0"/>
              <a:t>Resetear</a:t>
            </a:r>
            <a:r>
              <a:rPr lang="es-MX" dirty="0" smtClean="0"/>
              <a:t> </a:t>
            </a:r>
            <a:r>
              <a:rPr lang="es-MX" dirty="0" smtClean="0"/>
              <a:t>el </a:t>
            </a:r>
            <a:r>
              <a:rPr lang="es-MX" dirty="0" err="1" smtClean="0"/>
              <a:t>timer</a:t>
            </a:r>
            <a:endParaRPr lang="es-MX" dirty="0" smtClean="0"/>
          </a:p>
          <a:p>
            <a:pPr lvl="1"/>
            <a:r>
              <a:rPr lang="es-MX" dirty="0" smtClean="0"/>
              <a:t>No hacer nada</a:t>
            </a:r>
          </a:p>
          <a:p>
            <a:r>
              <a:rPr lang="es-AR" dirty="0" smtClean="0"/>
              <a:t>Captura:</a:t>
            </a:r>
          </a:p>
          <a:p>
            <a:pPr lvl="1"/>
            <a:r>
              <a:rPr lang="es-MX" dirty="0" smtClean="0"/>
              <a:t>Generar </a:t>
            </a:r>
            <a:r>
              <a:rPr lang="es-MX" dirty="0" smtClean="0"/>
              <a:t>una </a:t>
            </a:r>
            <a:r>
              <a:rPr lang="es-MX" dirty="0" smtClean="0"/>
              <a:t>interrupción</a:t>
            </a:r>
          </a:p>
          <a:p>
            <a:pPr lvl="1"/>
            <a:r>
              <a:rPr lang="es-MX" sz="2900" dirty="0" smtClean="0"/>
              <a:t>Capturar </a:t>
            </a:r>
            <a:r>
              <a:rPr lang="es-MX" sz="2900" dirty="0" smtClean="0"/>
              <a:t>el valor del </a:t>
            </a:r>
            <a:r>
              <a:rPr lang="es-MX" sz="2900" dirty="0" err="1" smtClean="0"/>
              <a:t>timer</a:t>
            </a:r>
            <a:r>
              <a:rPr lang="es-MX" sz="2900" dirty="0" smtClean="0"/>
              <a:t> en ese </a:t>
            </a:r>
            <a:r>
              <a:rPr lang="es-MX" sz="2900" dirty="0" smtClean="0"/>
              <a:t>momento</a:t>
            </a:r>
          </a:p>
          <a:p>
            <a:pPr lvl="1"/>
            <a:r>
              <a:rPr lang="es-MX" sz="3200" dirty="0" smtClean="0"/>
              <a:t>Incrementar </a:t>
            </a:r>
            <a:r>
              <a:rPr lang="es-MX" sz="3200" dirty="0" smtClean="0"/>
              <a:t>el contador</a:t>
            </a:r>
            <a:endParaRPr lang="es-MX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Match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Tengo 4 </a:t>
            </a:r>
            <a:r>
              <a:rPr lang="es-MX" dirty="0" smtClean="0"/>
              <a:t>registros de match que los puedo </a:t>
            </a:r>
            <a:r>
              <a:rPr lang="es-MX" dirty="0" smtClean="0"/>
              <a:t>utilizar en forma simultánea.</a:t>
            </a:r>
          </a:p>
          <a:p>
            <a:r>
              <a:rPr lang="es-MX" dirty="0" smtClean="0"/>
              <a:t>Me </a:t>
            </a:r>
            <a:r>
              <a:rPr lang="es-MX" dirty="0" smtClean="0"/>
              <a:t>permite generar </a:t>
            </a:r>
            <a:r>
              <a:rPr lang="es-MX" i="1" dirty="0" smtClean="0"/>
              <a:t>diferentes eventos </a:t>
            </a:r>
            <a:r>
              <a:rPr lang="es-MX" b="1" i="1" dirty="0" smtClean="0"/>
              <a:t>para </a:t>
            </a:r>
            <a:r>
              <a:rPr lang="es-MX" b="1" i="1" dirty="0" smtClean="0"/>
              <a:t>distintos valores </a:t>
            </a:r>
            <a:r>
              <a:rPr lang="es-MX" b="1" i="1" dirty="0" smtClean="0"/>
              <a:t>de </a:t>
            </a:r>
            <a:r>
              <a:rPr lang="es-MX" dirty="0" smtClean="0"/>
              <a:t>cuenta </a:t>
            </a:r>
            <a:r>
              <a:rPr lang="es-MX" dirty="0" smtClean="0"/>
              <a:t>del </a:t>
            </a:r>
            <a:r>
              <a:rPr lang="es-MX" dirty="0" err="1" smtClean="0"/>
              <a:t>timer</a:t>
            </a:r>
            <a:r>
              <a:rPr lang="es-MX" dirty="0" smtClean="0"/>
              <a:t>.</a:t>
            </a:r>
          </a:p>
          <a:p>
            <a:pPr lvl="1"/>
            <a:r>
              <a:rPr lang="es-AR" dirty="0" smtClean="0"/>
              <a:t>Generar una interrupción</a:t>
            </a:r>
          </a:p>
          <a:p>
            <a:pPr lvl="1"/>
            <a:r>
              <a:rPr lang="es-AR" dirty="0" smtClean="0"/>
              <a:t>Generar el </a:t>
            </a:r>
            <a:r>
              <a:rPr lang="es-AR" dirty="0" err="1" smtClean="0"/>
              <a:t>reset</a:t>
            </a:r>
            <a:r>
              <a:rPr lang="es-AR" dirty="0" smtClean="0"/>
              <a:t> del </a:t>
            </a:r>
            <a:r>
              <a:rPr lang="es-AR" dirty="0" err="1" smtClean="0"/>
              <a:t>timer</a:t>
            </a:r>
            <a:r>
              <a:rPr lang="es-AR" dirty="0" smtClean="0"/>
              <a:t> asociado</a:t>
            </a:r>
          </a:p>
          <a:p>
            <a:pPr lvl="1"/>
            <a:r>
              <a:rPr lang="es-AR" dirty="0" smtClean="0"/>
              <a:t>Manejar un pin de salida (hay que configurar los registros con PINSEL de acuerdo a la función)</a:t>
            </a:r>
            <a:endParaRPr lang="es-MX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Captura / Contador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6792"/>
          </a:xfrm>
        </p:spPr>
        <p:txBody>
          <a:bodyPr>
            <a:normAutofit/>
          </a:bodyPr>
          <a:lstStyle/>
          <a:p>
            <a:r>
              <a:rPr lang="es-MX" dirty="0" smtClean="0"/>
              <a:t>Ofrecen </a:t>
            </a:r>
            <a:r>
              <a:rPr lang="es-MX" dirty="0" smtClean="0"/>
              <a:t>la posibilidad de generar acciones dado un evento en alguna </a:t>
            </a:r>
            <a:r>
              <a:rPr lang="es-MX" dirty="0" smtClean="0"/>
              <a:t>de las </a:t>
            </a:r>
            <a:r>
              <a:rPr lang="es-MX" dirty="0" smtClean="0"/>
              <a:t>entradas de captura</a:t>
            </a:r>
            <a:r>
              <a:rPr lang="es-MX" dirty="0" smtClean="0"/>
              <a:t>.</a:t>
            </a:r>
          </a:p>
          <a:p>
            <a:r>
              <a:rPr lang="es-MX" dirty="0" smtClean="0"/>
              <a:t>Debo modificar </a:t>
            </a:r>
            <a:r>
              <a:rPr lang="es-MX" dirty="0" smtClean="0"/>
              <a:t>grupos de 3 bits del registro </a:t>
            </a:r>
            <a:r>
              <a:rPr lang="es-MX" dirty="0" err="1" smtClean="0"/>
              <a:t>TnCCR</a:t>
            </a:r>
            <a:endParaRPr lang="es-MX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573016"/>
            <a:ext cx="73247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Timer</a:t>
            </a:r>
            <a:r>
              <a:rPr lang="es-MX" dirty="0" smtClean="0"/>
              <a:t> / Contador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92696"/>
          </a:xfrm>
        </p:spPr>
        <p:txBody>
          <a:bodyPr>
            <a:normAutofit/>
          </a:bodyPr>
          <a:lstStyle/>
          <a:p>
            <a:r>
              <a:rPr lang="es-MX" dirty="0" smtClean="0"/>
              <a:t>Configuro modo </a:t>
            </a:r>
            <a:r>
              <a:rPr lang="es-MX" dirty="0" err="1" smtClean="0"/>
              <a:t>timer</a:t>
            </a:r>
            <a:r>
              <a:rPr lang="es-MX" dirty="0" smtClean="0"/>
              <a:t> o contador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8098681" cy="384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3000" dirty="0" smtClean="0">
                <a:latin typeface="Calibri" pitchFamily="34" charset="0"/>
              </a:rPr>
              <a:t>¿Cómo se configura el </a:t>
            </a:r>
            <a:r>
              <a:rPr lang="es-MX" sz="3000" dirty="0" err="1" smtClean="0">
                <a:latin typeface="Calibri" pitchFamily="34" charset="0"/>
              </a:rPr>
              <a:t>timer</a:t>
            </a:r>
            <a:r>
              <a:rPr lang="es-MX" sz="3000" dirty="0" smtClean="0">
                <a:latin typeface="Calibri" pitchFamily="34" charset="0"/>
              </a:rPr>
              <a:t> para funcionar como captura y generar una interrupción?</a:t>
            </a:r>
            <a:endParaRPr lang="es-MX" sz="3000" dirty="0" smtClean="0">
              <a:latin typeface="Calibri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Elijo </a:t>
            </a:r>
            <a:r>
              <a:rPr lang="es-MX" dirty="0" smtClean="0"/>
              <a:t>con PINSEL la funcionalidad de CAP para el pin que voy a usar</a:t>
            </a:r>
          </a:p>
          <a:p>
            <a:r>
              <a:rPr lang="es-MX" dirty="0" smtClean="0"/>
              <a:t>Habilito </a:t>
            </a:r>
            <a:r>
              <a:rPr lang="es-MX" dirty="0" err="1" smtClean="0"/>
              <a:t>clock</a:t>
            </a:r>
            <a:r>
              <a:rPr lang="es-MX" dirty="0" smtClean="0"/>
              <a:t> para </a:t>
            </a:r>
            <a:r>
              <a:rPr lang="es-MX" dirty="0" err="1" smtClean="0"/>
              <a:t>Timer</a:t>
            </a:r>
            <a:r>
              <a:rPr lang="es-MX" dirty="0" smtClean="0"/>
              <a:t> 0</a:t>
            </a:r>
          </a:p>
          <a:p>
            <a:r>
              <a:rPr lang="es-MX" dirty="0" smtClean="0"/>
              <a:t>Elijo </a:t>
            </a:r>
            <a:r>
              <a:rPr lang="es-MX" dirty="0" smtClean="0"/>
              <a:t>fuente de </a:t>
            </a:r>
            <a:r>
              <a:rPr lang="es-MX" dirty="0" err="1" smtClean="0"/>
              <a:t>clock</a:t>
            </a:r>
            <a:r>
              <a:rPr lang="es-MX" dirty="0" smtClean="0"/>
              <a:t> para </a:t>
            </a:r>
            <a:r>
              <a:rPr lang="es-MX" dirty="0" err="1" smtClean="0"/>
              <a:t>timers</a:t>
            </a:r>
            <a:endParaRPr lang="es-MX" dirty="0" smtClean="0"/>
          </a:p>
          <a:p>
            <a:r>
              <a:rPr lang="es-MX" dirty="0" smtClean="0"/>
              <a:t>Configuro </a:t>
            </a:r>
            <a:r>
              <a:rPr lang="es-MX" dirty="0" smtClean="0"/>
              <a:t>el </a:t>
            </a:r>
            <a:r>
              <a:rPr lang="es-MX" dirty="0" err="1" smtClean="0"/>
              <a:t>Timer</a:t>
            </a:r>
            <a:r>
              <a:rPr lang="es-MX" dirty="0" smtClean="0"/>
              <a:t>/</a:t>
            </a:r>
            <a:r>
              <a:rPr lang="es-MX" dirty="0" err="1" smtClean="0"/>
              <a:t>Counter</a:t>
            </a:r>
            <a:r>
              <a:rPr lang="es-MX" dirty="0" smtClean="0"/>
              <a:t> como </a:t>
            </a:r>
            <a:r>
              <a:rPr lang="es-MX" dirty="0" err="1" smtClean="0"/>
              <a:t>timer</a:t>
            </a:r>
            <a:r>
              <a:rPr lang="es-MX" dirty="0" smtClean="0"/>
              <a:t> y para capturar en flanco descendente de </a:t>
            </a:r>
            <a:r>
              <a:rPr lang="es-MX" dirty="0" smtClean="0"/>
              <a:t>CAP0.0 (P1.26</a:t>
            </a:r>
            <a:r>
              <a:rPr lang="es-MX" dirty="0" smtClean="0"/>
              <a:t>)</a:t>
            </a:r>
          </a:p>
          <a:p>
            <a:r>
              <a:rPr lang="es-MX" dirty="0" smtClean="0"/>
              <a:t>Habilito </a:t>
            </a:r>
            <a:r>
              <a:rPr lang="es-MX" dirty="0" smtClean="0"/>
              <a:t>la interrupción de captura del </a:t>
            </a:r>
            <a:r>
              <a:rPr lang="es-MX" dirty="0" err="1" smtClean="0"/>
              <a:t>timer</a:t>
            </a:r>
            <a:r>
              <a:rPr lang="es-MX" dirty="0" smtClean="0"/>
              <a:t> 0</a:t>
            </a:r>
          </a:p>
          <a:p>
            <a:r>
              <a:rPr lang="es-MX" dirty="0" smtClean="0"/>
              <a:t>Habilito </a:t>
            </a:r>
            <a:r>
              <a:rPr lang="es-MX" dirty="0" smtClean="0"/>
              <a:t>las interrupciones de </a:t>
            </a:r>
            <a:r>
              <a:rPr lang="es-MX" dirty="0" err="1" smtClean="0"/>
              <a:t>timer</a:t>
            </a:r>
            <a:r>
              <a:rPr lang="es-MX" dirty="0" smtClean="0"/>
              <a:t> 0</a:t>
            </a:r>
          </a:p>
          <a:p>
            <a:r>
              <a:rPr lang="es-MX" dirty="0" err="1" smtClean="0"/>
              <a:t>Reseteo</a:t>
            </a:r>
            <a:r>
              <a:rPr lang="es-MX" dirty="0" smtClean="0"/>
              <a:t> </a:t>
            </a:r>
            <a:r>
              <a:rPr lang="es-MX" dirty="0" smtClean="0"/>
              <a:t>el contador del </a:t>
            </a:r>
            <a:r>
              <a:rPr lang="es-MX" dirty="0" err="1" smtClean="0"/>
              <a:t>timer</a:t>
            </a:r>
            <a:endParaRPr lang="es-MX" dirty="0" smtClean="0"/>
          </a:p>
          <a:p>
            <a:r>
              <a:rPr lang="es-MX" dirty="0" smtClean="0"/>
              <a:t>Arranco </a:t>
            </a:r>
            <a:r>
              <a:rPr lang="es-MX" dirty="0" smtClean="0"/>
              <a:t>el </a:t>
            </a:r>
            <a:r>
              <a:rPr lang="es-MX" dirty="0" err="1" smtClean="0"/>
              <a:t>timer</a:t>
            </a:r>
            <a:endParaRPr lang="es-MX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</TotalTime>
  <Words>318</Words>
  <Application>Microsoft Office PowerPoint</Application>
  <PresentationFormat>Presentación en pantalla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Intermedio</vt:lpstr>
      <vt:lpstr>Timers</vt:lpstr>
      <vt:lpstr>Repaso</vt:lpstr>
      <vt:lpstr>Uso del timer</vt:lpstr>
      <vt:lpstr>Uso del timer</vt:lpstr>
      <vt:lpstr>Match</vt:lpstr>
      <vt:lpstr>Captura / Contador</vt:lpstr>
      <vt:lpstr>Timer / Contador</vt:lpstr>
      <vt:lpstr>¿Cómo se configura el timer para funcionar como captura y generar una interrupción?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Timers</dc:title>
  <dc:creator>nahuelg</dc:creator>
  <cp:lastModifiedBy>nahuelg</cp:lastModifiedBy>
  <cp:revision>8</cp:revision>
  <dcterms:created xsi:type="dcterms:W3CDTF">2015-05-06T09:35:23Z</dcterms:created>
  <dcterms:modified xsi:type="dcterms:W3CDTF">2015-05-06T09:55:30Z</dcterms:modified>
</cp:coreProperties>
</file>