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3"/>
  </p:notesMasterIdLst>
  <p:sldIdLst>
    <p:sldId id="346" r:id="rId2"/>
    <p:sldId id="361" r:id="rId3"/>
    <p:sldId id="318" r:id="rId4"/>
    <p:sldId id="319" r:id="rId5"/>
    <p:sldId id="320" r:id="rId6"/>
    <p:sldId id="357" r:id="rId7"/>
    <p:sldId id="358" r:id="rId8"/>
    <p:sldId id="321" r:id="rId9"/>
    <p:sldId id="353" r:id="rId10"/>
    <p:sldId id="355" r:id="rId11"/>
    <p:sldId id="324" r:id="rId12"/>
    <p:sldId id="325" r:id="rId13"/>
    <p:sldId id="356" r:id="rId14"/>
    <p:sldId id="359" r:id="rId15"/>
    <p:sldId id="362" r:id="rId16"/>
    <p:sldId id="326" r:id="rId17"/>
    <p:sldId id="363" r:id="rId18"/>
    <p:sldId id="327" r:id="rId19"/>
    <p:sldId id="328" r:id="rId20"/>
    <p:sldId id="329" r:id="rId21"/>
    <p:sldId id="360" r:id="rId2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DB638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3300" autoAdjust="0"/>
  </p:normalViewPr>
  <p:slideViewPr>
    <p:cSldViewPr>
      <p:cViewPr varScale="1">
        <p:scale>
          <a:sx n="68" d="100"/>
          <a:sy n="68" d="100"/>
        </p:scale>
        <p:origin x="-141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D9E72-A613-4B69-A46D-0185A4A9AC73}" type="datetimeFigureOut">
              <a:rPr lang="es-ES" smtClean="0"/>
              <a:pPr/>
              <a:t>18/05/2015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4F7697-854B-4DDB-AD97-3BE753C793E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E252119-AD80-4408-9C22-A33A27B5542A}" type="slidenum">
              <a:rPr lang="es-ES" smtClean="0"/>
              <a:pPr/>
              <a:t>9</a:t>
            </a:fld>
            <a:endParaRPr lang="es-ES" smtClean="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445168B-0E9E-4789-B889-D7109A4D23F7}" type="slidenum">
              <a:rPr lang="es-ES" smtClean="0"/>
              <a:pPr/>
              <a:t>10</a:t>
            </a:fld>
            <a:endParaRPr lang="es-ES" smtClean="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0683FF2E-376D-4E8A-8120-AD997D5B64E4}" type="datetime1">
              <a:rPr lang="es-ES" smtClean="0"/>
              <a:pPr/>
              <a:t>18/05/2015</a:t>
            </a:fld>
            <a:endParaRPr lang="es-ES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Ing.Marcelo Trujillo</a:t>
            </a:r>
            <a:endParaRPr lang="es-ES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78A271A-5062-4D95-820E-B33B1178467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201CA-F964-47E7-90F7-277F4B3F891A}" type="datetime1">
              <a:rPr lang="es-ES" smtClean="0"/>
              <a:pPr/>
              <a:t>18/05/2015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Ing.Marcelo Trujillo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A271A-5062-4D95-820E-B33B1178467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03922D02-8910-4060-92A9-A37DC0FFFF29}" type="datetime1">
              <a:rPr lang="es-ES" smtClean="0"/>
              <a:pPr/>
              <a:t>18/05/2015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es-ES" smtClean="0"/>
              <a:t>Ing.Marcelo Trujillo</a:t>
            </a:r>
            <a:endParaRPr lang="es-ES"/>
          </a:p>
        </p:txBody>
      </p:sp>
      <p:sp>
        <p:nvSpPr>
          <p:cNvPr id="7" name="6 Rectángulo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778A271A-5062-4D95-820E-B33B1178467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FDB48-77B5-4D71-8F2C-149812270CE4}" type="datetime1">
              <a:rPr lang="es-ES" smtClean="0"/>
              <a:pPr/>
              <a:t>18/05/2015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Ing.Marcelo Trujillo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78A271A-5062-4D95-820E-B33B11784679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7" name="6 Rectángulo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2" name="1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C236C-6872-4C4A-97FD-1FE22B2B2396}" type="datetime1">
              <a:rPr lang="es-ES" smtClean="0"/>
              <a:pPr/>
              <a:t>18/05/2015</a:t>
            </a:fld>
            <a:endParaRPr lang="es-ES"/>
          </a:p>
        </p:txBody>
      </p:sp>
      <p:sp>
        <p:nvSpPr>
          <p:cNvPr id="13" name="12 Marcador de número de diapositiva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778A271A-5062-4D95-820E-B33B11784679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4" name="13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Ing.Marcelo Trujillo</a:t>
            </a:r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8" name="7 Marcador de fecha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4D39DAB9-93D8-41FD-9666-A7BEF8EDCB5C}" type="datetime1">
              <a:rPr lang="es-ES" smtClean="0"/>
              <a:pPr/>
              <a:t>18/05/2015</a:t>
            </a:fld>
            <a:endParaRPr lang="es-ES"/>
          </a:p>
        </p:txBody>
      </p:sp>
      <p:sp>
        <p:nvSpPr>
          <p:cNvPr id="10" name="9 Marcador de número de diapositiva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778A271A-5062-4D95-820E-B33B11784679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2" name="11 Marcador de pie de página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s-ES" smtClean="0"/>
              <a:t>Ing.Marcelo Trujillo</a:t>
            </a:r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A7B5884-16F0-45E0-B10E-153ACDAF3621}" type="datetime1">
              <a:rPr lang="es-ES" smtClean="0"/>
              <a:pPr/>
              <a:t>18/05/2015</a:t>
            </a:fld>
            <a:endParaRPr lang="es-ES"/>
          </a:p>
        </p:txBody>
      </p:sp>
      <p:sp>
        <p:nvSpPr>
          <p:cNvPr id="12" name="11 Marcador de número de diapositiva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778A271A-5062-4D95-820E-B33B11784679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4" name="13 Marcador de pie de página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s-ES" smtClean="0"/>
              <a:t>Ing.Marcelo Trujillo</a:t>
            </a:r>
            <a:endParaRPr lang="es-ES"/>
          </a:p>
        </p:txBody>
      </p:sp>
      <p:sp>
        <p:nvSpPr>
          <p:cNvPr id="16" name="15 Marcador de texto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5" name="14 Marcador de texto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5A34B-9FA0-494D-95CD-5E03E5033D32}" type="datetime1">
              <a:rPr lang="es-ES" smtClean="0"/>
              <a:pPr/>
              <a:t>18/05/2015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Ing.Marcelo Trujillo</a:t>
            </a: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78A271A-5062-4D95-820E-B33B1178467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0BD84-E6B0-4493-A1BA-3B033BC9D9D2}" type="datetime1">
              <a:rPr lang="es-ES" smtClean="0"/>
              <a:pPr/>
              <a:t>18/05/2015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Ing.Marcelo Trujillo</a:t>
            </a:r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78A271A-5062-4D95-820E-B33B1178467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D5D1C-293D-45F0-9F58-7436D9E61957}" type="datetime1">
              <a:rPr lang="es-ES" smtClean="0"/>
              <a:pPr/>
              <a:t>18/05/2015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Ing.Marcelo Trujillo</a:t>
            </a: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78A271A-5062-4D95-820E-B33B11784679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8" name="7 Rectángulo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1" name="10 Rectángulo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Marcador de fecha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2446A7EF-482A-4B61-926E-2F24597D59F1}" type="datetime1">
              <a:rPr lang="es-ES" smtClean="0"/>
              <a:pPr/>
              <a:t>18/05/2015</a:t>
            </a:fld>
            <a:endParaRPr lang="es-ES"/>
          </a:p>
        </p:txBody>
      </p:sp>
      <p:sp>
        <p:nvSpPr>
          <p:cNvPr id="13" name="12 Marcador de número de diapositiva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778A271A-5062-4D95-820E-B33B11784679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4" name="13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es-ES" smtClean="0"/>
              <a:t>Ing.Marcelo Trujillo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8C617BB5-5D2D-4A83-9C3B-8F5FB051BA42}" type="datetime1">
              <a:rPr lang="es-ES" smtClean="0"/>
              <a:pPr/>
              <a:t>18/05/2015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Ing.Marcelo Trujillo</a:t>
            </a:r>
            <a:endParaRPr lang="es-ES"/>
          </a:p>
        </p:txBody>
      </p:sp>
      <p:sp>
        <p:nvSpPr>
          <p:cNvPr id="7" name="6 Rectángulo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778A271A-5062-4D95-820E-B33B1178467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.png"/><Relationship Id="rId5" Type="http://schemas.openxmlformats.org/officeDocument/2006/relationships/image" Target="../media/image42.jpeg"/><Relationship Id="rId4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4.gif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gif"/><Relationship Id="rId5" Type="http://schemas.openxmlformats.org/officeDocument/2006/relationships/image" Target="../media/image5.jpeg"/><Relationship Id="rId10" Type="http://schemas.openxmlformats.org/officeDocument/2006/relationships/image" Target="../media/image10.jpeg"/><Relationship Id="rId4" Type="http://schemas.openxmlformats.org/officeDocument/2006/relationships/hyperlink" Target="http://es.wikipedia.org/wiki/Archivo:Seven_segment_02_Pengo.jpg" TargetMode="External"/><Relationship Id="rId9" Type="http://schemas.openxmlformats.org/officeDocument/2006/relationships/image" Target="../media/image9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.png"/><Relationship Id="rId5" Type="http://schemas.openxmlformats.org/officeDocument/2006/relationships/image" Target="../media/image42.jpeg"/><Relationship Id="rId4" Type="http://schemas.openxmlformats.org/officeDocument/2006/relationships/image" Target="../media/image4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es.wikipedia.org/wiki/Archivo:Seven_segment_02_Pengo.jpg" TargetMode="External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hyperlink" Target="http://www.google.com.ar/url?sa=i&amp;rct=j&amp;q=&amp;esrc=s&amp;frm=1&amp;source=images&amp;cd=&amp;cad=rja&amp;docid=Ff59UTVc7qCyUM&amp;tbnid=RoR7d7nLDRqIIM:&amp;ved=0CAUQjRw&amp;url=http://www.pisotones.com/Articulos/truebp.htm&amp;ei=4vUoUprpK4LE9gSZsYCIBQ&amp;bvm=bv.51773540,d.eWU&amp;psig=AFQjCNFMLWP1BWDSj9Vk3fKCZ61G8YwSXw&amp;ust=1378502423244285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eg"/><Relationship Id="rId13" Type="http://schemas.openxmlformats.org/officeDocument/2006/relationships/image" Target="../media/image26.png"/><Relationship Id="rId3" Type="http://schemas.openxmlformats.org/officeDocument/2006/relationships/image" Target="../media/image18.png"/><Relationship Id="rId7" Type="http://schemas.openxmlformats.org/officeDocument/2006/relationships/image" Target="../media/image15.png"/><Relationship Id="rId12" Type="http://schemas.openxmlformats.org/officeDocument/2006/relationships/image" Target="../media/image2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24.png"/><Relationship Id="rId5" Type="http://schemas.openxmlformats.org/officeDocument/2006/relationships/image" Target="../media/image20.png"/><Relationship Id="rId15" Type="http://schemas.openxmlformats.org/officeDocument/2006/relationships/image" Target="../media/image5.jpeg"/><Relationship Id="rId10" Type="http://schemas.openxmlformats.org/officeDocument/2006/relationships/image" Target="../media/image23.png"/><Relationship Id="rId4" Type="http://schemas.openxmlformats.org/officeDocument/2006/relationships/image" Target="../media/image19.png"/><Relationship Id="rId9" Type="http://schemas.openxmlformats.org/officeDocument/2006/relationships/image" Target="../media/image22.png"/><Relationship Id="rId14" Type="http://schemas.openxmlformats.org/officeDocument/2006/relationships/hyperlink" Target="http://es.wikipedia.org/wiki/Archivo:Seven_segment_02_Pengo.jpg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eg"/><Relationship Id="rId13" Type="http://schemas.openxmlformats.org/officeDocument/2006/relationships/image" Target="../media/image26.png"/><Relationship Id="rId3" Type="http://schemas.openxmlformats.org/officeDocument/2006/relationships/image" Target="../media/image18.png"/><Relationship Id="rId7" Type="http://schemas.openxmlformats.org/officeDocument/2006/relationships/image" Target="../media/image15.png"/><Relationship Id="rId12" Type="http://schemas.openxmlformats.org/officeDocument/2006/relationships/image" Target="../media/image2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27.png"/><Relationship Id="rId5" Type="http://schemas.openxmlformats.org/officeDocument/2006/relationships/image" Target="../media/image20.png"/><Relationship Id="rId10" Type="http://schemas.openxmlformats.org/officeDocument/2006/relationships/image" Target="../media/image5.jpeg"/><Relationship Id="rId4" Type="http://schemas.openxmlformats.org/officeDocument/2006/relationships/image" Target="../media/image19.png"/><Relationship Id="rId9" Type="http://schemas.openxmlformats.org/officeDocument/2006/relationships/hyperlink" Target="http://es.wikipedia.org/wiki/Archivo:Seven_segment_02_Pengo.jpg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AutoShape 5" descr="data:image/jpeg;base64,/9j/4AAQSkZJRgABAQAAAQABAAD/2wCEAAkGBhQSEBUUEhQWFRUUGBUUFRgXGRcXGBgbFRcYFhoUFBcXHSYeGBolGhQVHy8gJCcpLCwsFx4xNTAqNSYrLCkBCQoKDgwOGg8PGiokHCQvLC0sLCkqKSwvLCotKS0sKiksKSwsLCwpLCosLSksLCwvLSwsLCwsLCotLSwsNiksLP/AABEIAJ8BPQMBIgACEQEDEQH/xAAaAAEAAwEBAQAAAAAAAAAAAAAAAQMEAgUH/8QAMRAAAQMDAwMCBQQCAwEAAAAAAQACEQMhMQQSQRNRYSJxBYGRobEjMsHw4fEUQtEV/8QAGgEBAAIDAQAAAAAAAAAAAAAAAAECBAUGA//EADURAAECAwUFBwMFAAMAAAAAAAEAAgMRMQQSIUFRBSIyYfAjM0JDcYGhE2KRUrHB0eEUcvH/2gAMAwEAAhEDEQA/APhyIiIiIiIiIiIiIiIiIiIiIiIiIiIiIiIiIiIiIiIiIiIiIiIiIiIiIiIiIiIiIiIiIiIiIiIiIiIiIiIiIiIiIiItmgDL7o4iVbRbTl2M2nt4+6q+HvaJnKu09WnLsC/bhdhs4w/owLxhVdO9XOvWioVFBtODjJzmOI+S88r0dPVp7TjJmRxNvsvOK1m0yz6EG7coeCuVeqzUhQiItErIiIiIrdKG7hux/cqKBAcN2OVqqVae9p4vNreLLaWGzsMoznsEnNF12YmMfTX3VSU20+pxEfKUpin1DiOO3lBVp9SbRHa0+3sjKtPe42i0Wt5st610K+MYPeH8SPxplOSqlBtPc6YjifvCaZtP1TGTE9vCUatPc6QIOLKNPWpjdI5MSJt2UQHQpw5mDWJUczKfL9PKUkSgKewzE3znxChgp9LjdB95U0KtMMIIvfifaCoZUZ0o/wC0Hi8+684boVxmMHu3V1wr93zVEc2n0uN33nlTXFPYIzbGfMqHVWdOP+0Di8+6mvVp7BAvbiPeSkR0K4+Rg923840+75opU6ltP0xGRMdvK41zWW2x5hdairTO2ByJgRbsuNbUYY2xzMCFW3OhGHGumF4JXa87v8yQLKtuhDIO6Jnn/KxLdoKjQDMT/C1exrv/ACm3rspHjpRS6i7oNpwZjJz24j5KKLaey8cz3U6erTh2MnI44SjUp9P6yuhhGFKHjB4H/uK9aqFyG0+nxMfOf9qazafTtE2junVZ0uMduYStVZ07RxHdUcYX0nYwe6HrPGnP5nJFOobTgRGRjMc/ZK7actxm8dvMeYTUVae1vuOOOVOoq05bg3H0/wDMWXpHMKcSRg+D9+vZQoqtp7m45mMeJRzae8YwfabR/KmtVp7245m3i0o6rT6gxg3jm0fyrPMK8/GD3jf2b0cqooDafU4x8pWTVgbztiPC2Nqs6hxjPlRRqs3uxxFreYWLaIEK0MEK/CbOI7EVofj/ABTRecis1BBcduFWuSiMuPLQZyMpih5hXRERURERERERERbfhtUCbH5An8K7TagS6xF5wf4xyqfh1SJsTjCvoai7vSczb2wfp9122zI12DZxfAxfhcJ1zz9v4XmRVRptS3abHJNgT54theaSvS02pO0+k5Jt5MwvNJWp2rEvWeAL08D4bun59lYVUIiLn1ZERERWUHgOBIkLXU1Leo0wbePpZZNO+HAxPhbKmpPUb6Dafe/ZdHs2JdsxF8DfbhcLsxjP+OXNUNVH/Kb1Zg4jF/eFDNW0VHEg3thdf8k9X9pxEc+6z15e8w0+3Nu6y49riQ23oTg5wikgXCJmR6lXmokrqOraHOJGcJp9W0bpGST8uyyNokyADbKNpE4BMZWuh7TtjSwtYMC6W7WfF+OVM1aQWmhqmhhBF7/NGapvT2xeD9e6zNpEiQDAUdIxMGO6ozaNra1oDRIMLRu+HM/7RJBanapvS2xeAP8AKmvq2lgAHb5QsnSMTBjupdSIEkGDyjtpWstILRIsDTu+EUPzWiSC16nVsO2Bgg/Lsq9dqGuiOJVDqRGQROFD6ZGQQotO0LXFbEbEaAHXb27KUqfnn7IAFyt/w6sACIM5sCfwsC3/AA+rDSNpN5t+E2G+5bGmcsDkTloEdRWaXUNh1iLk4P8AHhRQ1DRTweZEGPrhTp9RZ3pOSbfj3UUNQen+02n2XRwY8mw+0HA/yzqOtMOaqVyNY3pxzER8spW1jTTjm1owvPRc6dtWgtLJNkW3KZf38cla6vR1GsYQObgxGISvrGEt5gzjH9t9F5yKz9u2l96YbvXcv006/EkuhejV1rNzTmJvHcLr/ltNQESbETB/Ge/1XmLToKkPwTIi35WRZ9sx48cMfdAc9pJuzkRIfwOfNCMFrGoHUNjiMGfplRR1A6jrG8cHjxlS3UfqH0nEYvnPtdKVf1u9J497DlbxkffZ2g7x3lnR3WuPJVkvP1DwXEhVq3Uvl5MR4VS4a0mcZ5nPE4ylnpl6L0CIiLwRERERERERbfhzyJhs45j8q6hWdLvRz3A+XlU/DS68RHlX6dz5dYZ782x9l2+zHO+hZ5OiDF1GgjOhumfznReZzUaes+D6OTzHMwvNJXp6Zz9psMmJ7zf7yvMK1O1nOMCBNzzgeIAaUwE/nJWFVCIi55WREREVmncQ4ECTOFsqVndRvp7wJzPn5LHpydw25Wyo6p1G2GDHbzK6TZjnCzGTnjtG8LQRUZyry9MCqGqdZ3V/beIieMzKU6zuo708CROIxdTuf1cCY+UT391FNz+o6wmBPbwtqHvvjei96fCP0n7a8qSngqpQrP3O9M9xMR2TTVn+r0zcntfslBz977Dz/EJpnVPVAGTnvzCiA984e/FrE8I1PKpzrIzopKjT1nbDDZzfH2UMrO6UbbQRPj2U6d1TYYA5znyoY5/SwIg+8Lyhvf8ATZvxO6d4RywpTnWmKI+q7pfttAE+PZTqKzumJbGL/wCOFD3P6WBED3jhTqHP2CQOMZ8KYj33H70Tum+Ec8KU51riinU1nemWxcHvJ7KvXvcdstjPMqzUuqemQMjHfyq/iBdbcAO0fdU2i95hR5uiHg4mgD3wEvaXugWNb/h73Bphs37gfK6wLf8ADi7aYAjz3Wn2GSLY2RcMDwiZpoQf2VnUVmnrOg+jk8gc4UUKzun+3vH+l1pnPg2GTnvN8eVFBz+ngcx3+i6WC98oe/F4H+Aaj7esMQqleYiIuBXoiIiIi0aF5D7CbLOtOgJ3+mMXnt/YWds4kWqHIkYigmfYYqDRaxWd1D6eByO+ZUUqrt7vR25Frd+VIc/qGwx3tH+0pOfvdYcc+LQuza599u/E7x3gGjvt6xwVFg1LiXmRB7KpW6kned2VUuGtRnGfOdTXA1zGuquEREWOpREREREREW34aHXgiLZEq/TtfLrjPI58fZUfDmEzBj5SrtPRdLvVz2n5+F2+zGuMCzybEOL6OAGdBeEvjOq8zmp0zX7TcZMSPJn7rzCvT09F20+rk8TzE/VUU/h0tmblYdssMe0woLYTHzDXHecDhMUx9NMlIMliRbP/AJ/o3TeJ+0pV+Hw2Zvb2utQdkWsNLizANvVFPz8VVrwWNFtq/DoAg8gfWy41ei2AGZ4SLsm1wWuc9kg0AnEUPul4KnTg7htyttRtTe245jt5n7LFp2kuABgzlbH0X9Rvr4MGMR4Ww2Y1xsxk15328LgBUZTGPOlMQqmqbanVyJj5R/tU1a72PNxJj2V3Rf1P3XiZjjtHuuDoy57gXYgzHfwsy0Q7S5soDYgf9Qym4aH7qynjSWZUCSpp6xwJPfKU9Y5swc3/AMqynoJc4T+3x3Sj8PLpvEEj6LXQ7PtSbbt6rpbwrPez1n65K02qqnq3AQDZBq3bdvGFZS0BLZkc/byjdDLN08Ex7eVRkDad0Xb0rhI3hwYTz9MKpMKs6t23bxhH6txbBNv/ADurHaGGbp4Bj38qaugIbM9re/lHWfad1070rgJ3vBjLP1wqkwq6mscYk4uua+pL4nhXVtAWxeZIH1XGq0myLzKi0wdpNZEMa9IXb03T/wCuePU0ElnW/wCHB0GCInkTf+wsC3/D2OLTDoE9p+arsME2xsg44HhMjTWY/dHUVmma+DcZORz/ALSg1/TyOY7/AFTTUXQfVyeJv3UUKLun+7M/2V0sFj5Q9yLwP8Y1H3dYYGSqvNRbB8P9G6bxP8pU+HwyZuuVOyLYGl1zANvVFPz8VV7wWNFtq/DoAg8gfWyVfh0EQcmP5/hWdsa2tnNlJZjOmaXgsS06AHf6e157f2FY/wCHQ4CbGfsu2aMteNruD9ot9wsqy7KtUGO172GTXAGRE5mVMeYUEiSsa1/UNxjtaPb38pSa/e6444MeI+SCi7qH1cdvOIUUqTt7vV24F/lwuhax99m5E7x3iGjvu6xxVVh1M7zuyqlbqWkPMmT3VS4a1TEZ851Na1z56q4RERY6lERERERERbfhtOZuRjEfyr6Gnu71HMcdufN15rXkYJHstvw+iCCSTMxYkfhdTsiOyK6FZ2w5ubeM75FQevZUcrNNpvSfUbki0cGFFDTfp/uN59lOm0zdpuYkixjBji2Pyoo6dvTybzJkx9Fs4MDdh9mO7f5h1HWmPJQo6H6X7jieI7x3U16H6f7jxnHCjoN6UycTm09oxlK9BvTFzxzb6Kj4HZOP0x3Q8w8+tEmutTp7D1nIF/zblV/EKUAHcTeLx/HsrNVp27W3OQJJnKr+I0QADJnFyT+VG0IMoUc/TAwZ4yf/AFBksmnZLgJi+Vsqab9RvqN59xHb+9156u0zdzxuP97Suf2fHhyEAsm5z2kG8QKjD/easRmtQ056sbjiZ57QlPTfqO9Rtzzfun/Gb1Yk4nN57SopadvUcJNvN7+Vv2wN8dmO9PmHQ9TrhJVmmn03rd6jbtzPdNLp/wB3qIgkW/JTT6du54k2sLx7ppdO0h3qOSMxbuq2eBjCH0xWJ5h1P7a51QqNNp5pn1EZxi3dGaf9Kdx5MceyafTtLDLu/MRHcKGadvSmTyc2ntC84cGcNnZjuneYdRjy9KY8kUv056U7jgGOPZTqNNFMeo8ZxfsuX6dvSBm+c2k8Qp1GnaGA7jxzOfCiJBlDf2Y7pvmHnj/lMOaLrU6Y+n1k3Av+Qq9fRIj1E+671WnaNvqNyBczbuq9fSDYgn5mVG0IN2FHP0wJXPGTL2z9/VAsi3/DqctJ3EXi0fysC3/DqIIJk9rEj8LU7EbetjQBPA5yy1Cs6is0+ms71HJFo+vuooab9P8Acbz2hTptM2HXMSRY8D/Cihpm9PJvM3t9F0cGBhD7McD/ADDqOtMeSqVA0/6X7jifHeFNehFP9xtHaFA046WTic2nMRjKV9O0U8niL2+mFR8HsndmO6HmHn1pzRdanT+keo5Av55TUae7fWcxf24jmyjU6du1tzkDPBU6nTtltzmMk/n5fVeseBIxezHl+YdUBStpzvb6jz24HCl+n/UHrOCeJtHy57cKK2mbvbc883t2lHaZvUFzgnJm0c55P0VnwDff2Y7xnmHRvWuPJFI0/wCofUcTxOfaIslKgd7vUeO03HNlDdO3qG5xOTP1ysmq9LztJ+t/qsW0PbZWCM+HgIjqPOh69uaVXGpZDyJnyqkJRcbFcHvc5okCThWXuvRERF5oiIiIiIiIispUicKKVLcVfRpkE3WwsllMR7XPaSwmWEtFUlVt0xujdOTP0V1MOk3H0/vhKW69xk+VsWWKAS2bH+LMZHDNVJOqpbpyQoFA7Z+auph23Pf+/VG7tmeO3HuqNskEtBuP4Scq4dS9MEmdVSaBiUqUCBJVzt2zPCV922591ESyQQxxDHYNBqK449c0mVkUtbKAK00CCIPK1UGA+JvAEtBE5c1clcmgZA7oaBmFc8O3C48fyhDt4uMfb2W1dY4MyLj+IDKkh1+FSZVPQMwjaBJI7K4bt5vx9vZKe7cb/b6KG2OCXAXH8RGVJHr8pMqltAmfCNoEq6kHXvz91FEOgwUh2SCbs2PxvTplRJlVNokiU6JiVZTDtlja6mHbM2/j3VG2WEWg3H8E8q6+iTKqNEgSlSiQJKtqB2zPZNRu2iSkWyQmtcQ12DQcZVxr1qpBKzKylSJwq1fpZkwVgWOG2JGa1wJB0rRWNFDdObo3TkyrqYdJuPolIOvcZPC27LHAJbNj6uzGRMs1SZVLdOSFAoGJ+cK+kHRnuobu2Z4/t1VtjglrSWP4Scq4dfjBJnVUmgYlHacxKtdOzPHbhTVDtueyh1jg3XG4/hBqK449c8EmdVU/Tn34R2nMjyrqu61xkcQlTdIuM9v75V32KCC6TH1bmMzjmgJ1VJ05n35XFWnButLt24XHPC5qUi51zx2XlHsTLrhDY69ekJkaDn8+mKkFZUXdWnBhcLTPY5ji11QroiIqIiIiIiIiIrdPnMK1oO437KmiLqxrLm5W6sndswPEfERkcpqhUsBk3Sm03vyoYy5uVUXEEgFXdFbBDXOaZTd4jr6qJEq6m0xnuoAO3PCpDz3UbzELFFshgASPCRxH+6dSUyK0OB254UVQduZVG8xCF57o61wy0iRxaBxH+6JIoFfUabXVAVr6eLlUso7N+E8RnLNSarp7TuF0LTuyuXU7i5XNUQcrLiuuXnFpkHDxHQdTVQrADuyjGmTdUbk3LGFrhgg3TUniOamRV9Npvfn+lRSaYN1SHIHI21wxd3ThPxHNJFXMB25TadufkqdyblUWqGABI8MuI9S5KZFXPaduVFYGLmVVuQlH2qG4OAacQBxHJRIqFdp+bwqVbQGV42Pv2/3LLVWdRWMBk3Sm03vyoYy5uUpszc5W4h1bumrvEdTzVFNNpjPdGtO3Ko3EWlN57rBFrhgASdgCOI/3RTIq5wO3PCmoDGeyz7zEIXlQbZDIIkeEDiP906kpkVoqNNr8o8GRdUF57qWkkiSvT/lw3uIDXYlviOR9VEir3A7hfukHdnhcllxcps9WThZZ4juniHiOg5qFXXF8yq13WF1wtJaO9d6nn8q4oiIi8FKIiIiIiIi7pC67DRJVbF0IlbCARdbgK5+iqV01okqpwuu2xdcFeceVwSAqaKQoREWGpREREQK17RZVBduAssmDK46YGVVUrpzRIUFolQQJUwJWQbszg2ozUIGCUawSUgSgAlBdmMG1OaI1gujGCFDQLo2FDbuGDc80UtYITYIUCIS0KBdkMG8PXupUlohHtEWUGIR8RZH3ZHBtAi4VlIKtd01jQMIgn8qTRdtbcoxouuWxdGws5pbhg3PNVXBUIUWsNVdERFCIumC65Utyrs4gitLRITbdcmJS0rZEtmcG1VFzUF1yun5XK10XjP8ACsEREXmpREREREREXTVIIXIKmV7sfICihSCFyVIK5UPdMCiIiIvFSiIiIi6JC5Ukr1Y6QKhSSEkSolCVcvrSqSUyJQELlFT6p0CSXQIQELlEEUjIJJdAiEkQuUT6h0GiSXRIhHFcohiE5BJIumlcqQVVhk4FSugQgIUSgK9w+lM1C5REWKpRERERSFCkKW1RdSEm6iUlZN/0qoUOUKSVCx3GZKlERFVF/9k="/>
          <p:cNvSpPr>
            <a:spLocks noChangeAspect="1" noChangeArrowheads="1"/>
          </p:cNvSpPr>
          <p:nvPr/>
        </p:nvSpPr>
        <p:spPr bwMode="auto">
          <a:xfrm>
            <a:off x="63500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sp>
        <p:nvSpPr>
          <p:cNvPr id="1037" name="AutoShape 13" descr="data:image/jpeg;base64,/9j/4AAQSkZJRgABAQAAAQABAAD/2wCEAAkGBhESEBAUExIUFBQUFRQQEhUVFBQVFBQVFxYVFBUUFxQXHSYeFxkjGRUUHy8gJScpLCwsFR8xNTAqNSYrLCkBCQoKDgwOGg8PGCkfHCQsKSwpKSosKSwpKSkpLjIsLSwsNS0sLCwpKSwpLCwpLDIpLyopKSkvKSkpKik0NSksLP/AABEIAHUAvAMBIgACEQEDEQH/xAAcAAACAgMBAQAAAAAAAAAAAAAAAQIGAwQFBwj/xABBEAABAwIDBAYGBQsFAAAAAAABAAIRAyEEEjEFQVFhBiJxgZGhEyMysbLBBxQkctE0QlJiY3OSouHw8RUzNYKD/8QAGwEBAQACAwEAAAAAAAAAAAAAAAECAwQFBgf/xAAsEQACAQMCBAQGAwAAAAAAAAAAAQIDBBEFEhMhMUEygaGxBlFhcXLBIiMz/9oADAMBAAIRAxEAPwD2fKm1qYQsjMRHYl4KSFQRRCmkgE2eKRF1JCAjCMikhQCCRbdSQqCJZojLvUkiSgFkRkUkEICKMtlKEygIZUZVJJAKEIy/5ThQEXBKFKEQhSQQQpAhOFSGNSA5pwpKAhlR7lOEEIQhHFOFIIkIUhl5JELIiEBAIUiPBHegEEAIhGVAGVOEoQGoAAScpFqUJkEUSpZUQqBIunCIQEZTg8lINSyqAYCcIQhAIQhCAIRCEIUg94EkmABMnQRcmexUPaX0nUg9wpML2ieufzoMS1siRzcRO4Lu9P6hGz8TBguYKUjWHua1w/hJXi2a7QdJE5QCQJiRz5aLjVaji8I9Bo+m07qMqlXmk8Jep6lsT6SmVK7aVekaJe4tY+TlJMBoeHXpuOkXFxe6vEr54xOUvq5XPLJeWucB6TL+aXXMGGtHgveOj9cvw2HedXUqZPblE336LKlNyymatWsKdtsnT5KXZ9joBc7a22qWHbL5JJIY0auIuTOgHM2XRXnnS+tOMdM9VrWRuizj5nyWVWeyOTzN3WdGnuj1OjW6bQLUc0EEjM4COAcRrPIKw7G2xTxDC9hIizmmxaeY/Cy82b7HtHN1Rlh0GZcXEyAIIZuvrqu70IcRiTGj2OzDjlgie8lcenVk5JPudda3tSVRRlzTL7Ki94AJOg1UgFgxnsrbXqcKm5/I7xczXdjTuB8N3O9kYXGkuyvEHcZsTwM3lQaeM67lhc2TpvDr7juldFTvau5SbTWehtcEddvJOENCcL0ieVk0iIQhOFSiQU4SQgIUoSKAi50LRxG2WM1KyY8W5qm7XeZA+SwlLCMkslvw+16b9D4GVutdK86wWIc12tjyVz2biJCkZZDWDl/SKfsL/v0viXj2JbDju3z3yvX/AKR/yKONWmPiP4LyXFa/4uuLceI9t8Of4P8AJ+yMdFtnTuaZvOo3c4C9u6KVh9TwoO6jTHfluvFaTYZUvuOjTwIjtXpfRrFkUqQP6DI14JbvmzT8RrMI/f8AReQvN+kr82LraRmA/haB8l6Hh3yF5rtirOIxB3elf3Qtlz4UfO9Ra4fM0sru86iSNSLxpuHgrP0Uw2SqajjYNLO8rg06wiJF9b6f2V33VsrKeUiC5nuK4lLxo6SwbdeK+pcqb5CwYw2HMrV2ZWJHgs2Ld128tVuv3/RI9fHkzDmF+Wvz1Tpt04H5mVndSaYMCVDEMEC2rh7156nD+aNrkbzRZOEmG3ipL1q6HHFlRCaFSCSUkoVLkE0IUIYMU2QqVtylBB5wr1UbZVHb9LXx4rGayjZHqV1ro+X9VbdiV5jwVQLbf0C7WxMaGmDZa4vmbGYvpSxTm08MNKZL3POjQ5oAZmdoNTqV5q6TEzHENJGkC43cV77TDajYMEEQQRIMbiDaLqrVOjeGJxJfhaQHpTkJa0HKAWkjJlIGcb+KVKTbyjvNN1eNrT4UoeaPLjTDXODXB4mJIcA4TG+LW1i0jgrn0OrnIAb9dxBmQRDWiOAAaBCnU2RRAqObQpAMLQHZGkZnFgDJcDB9o9+qMLWh4JNt3IcBEACVrjDa8sX+pxuobIrzfX0Lw+m+pQqNYeu5jmtmRBLSBfUX3jiqHtCk6mXtqBzXF0w6JkCdRZwjeJV+2RiQ4C+7yWh0vw4ccFIF8ZQa4xMs9YS0/qkgSt1SG88jeW3HWE8exSXBojrk3NoO7KTcmDJcR3Lr1qh9HTmAAC6D7TnQcvvUtubJhlcUaYD20XmmG9U5ppttunrPPguaaYzH+zzuea43CcWmcO30ycaim5JY+RdtjVJHn4mfmujWbdx4x/RV/o/jGmy2ulrHvpUGsY52bFYUuy3LWMqtqudAMxFPzWyvRVentzg7vOGdFg7fDfvKliJy+XPuWxjqgZTqONg1rnk8A0Ez5Lm9EGOOBwjqjnOe6jTqOc85nS8Z7u3kZo7l10NNlF+IvEOxTFh2KSYQu5SwsGkSaEKgSE0kAIQmgE4WVa2/s17gYEqzKLhZRrJU8HmjsDU3sPctzAbLqF4MRfv/AAVyNIToEGkATZY7DZuJbOwxa261q2CzGreTIOgG99pGoXTp6Ba9A+sqDhl971mYFTxuzXspVQBJfUpnTcJdPICGiFyxs6qTGQ7o4K912j0gsIid3Aj3QsjqTYBgDwWDgmZqRy9h4F7WiRyW5tLDB1TD3IhxeO0QPmVvYbRamNbNfD8vSHwDfnCzMO5z8ZgoqZnaOIaeUubGn3SqsdlVd7O29wd6vG1GSaNgfWt8mvPyWyGiDpOp7Vi4pmSkVfYmyagJJHA/2F2sdRdmw4ApmKkuzl0gZXA5IB60O0t2roUdVq4w+vwwgX9LPLqKpYI2LpFSc7CYlrQ0udSqNAfIaSWkQSLwdLcVm2RhzToUmGBkp02Q3QZWgECbx2p7U/2jHFnxtWy0KmBJCEIAQhCAEIQgBCEIAQhCA1q1j2pvbop1m27FjaZaVUZGSibLRwlacViW/otoH+IVPwW5h3Li7KqTtLaI4U8F5iuoQ6eIPrWfcd5QPmFliWrTxNT7XTb+xqOPLrsHz8lu0TKFHQdqtav+UUvuVD8Cz0dViqtnEM5U3/E1ARx0GpQH67j4NIHxLap9nNYK49bS/wC59x+Xms9NUiCluWtiGziKP6rah8crQtgOgwtZ7vtTR+ycf52hQpg27icv1ZtvWYilTg7x1nHyaT3LqsKre3JdtHZbI0OKxBO4ZaPomz31vJWUBDEaEIQAhCEAIQhACEIQAhCEBF4sVrYcXIQhUyQ8P7RXD2R/y20/3OC92IQhQjMwrH/VnN3DBNcO013g/CF1qJv4oQr2HYY9tYKn5VT/AHTz/Mz8UIUKyNZ/2qiP2dQ+5bQPWQhCEnDrLnlx+vxu+rTH/qmhCmm9k7Xp69XB1SBul1emCY49UKwoQhiCEIQAhCEAIQhAf//Z"/>
          <p:cNvSpPr>
            <a:spLocks noChangeAspect="1" noChangeArrowheads="1"/>
          </p:cNvSpPr>
          <p:nvPr/>
        </p:nvSpPr>
        <p:spPr bwMode="auto">
          <a:xfrm>
            <a:off x="63500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sp>
        <p:nvSpPr>
          <p:cNvPr id="1039" name="AutoShape 15" descr="data:image/jpeg;base64,/9j/4AAQSkZJRgABAQAAAQABAAD/2wCEAAkGBhESEBAUExIUFBQUFRQQEhUVFBQVFBQVFxYVFBUUFxQXHSYeFxkjGRUUHy8gJScpLCwsFR8xNTAqNSYrLCkBCQoKDgwOGg8PGCkfHCQsKSwpKSosKSwpKSkpLjIsLSwsNS0sLCwpKSwpLCwpLDIpLyopKSkvKSkpKik0NSksLP/AABEIAHUAvAMBIgACEQEDEQH/xAAcAAACAgMBAQAAAAAAAAAAAAAAAQIGAwQFBwj/xABBEAABAwIDBAYGBQsFAAAAAAABAAIRAyEEEjEFQVFhBiJxgZGhEyMysbLBBxQkctE0QlJiY3OSouHw8RUzNYKD/8QAGwEBAQACAwEAAAAAAAAAAAAAAAECAwQFBgf/xAAsEQACAQMCBAQGAwAAAAAAAAAAAQIDBBEFEhMhMUEygaGxBlFhcXLBIiMz/9oADAMBAAIRAxEAPwD2fKm1qYQsjMRHYl4KSFQRRCmkgE2eKRF1JCAjCMikhQCCRbdSQqCJZojLvUkiSgFkRkUkEICKMtlKEygIZUZVJJAKEIy/5ThQEXBKFKEQhSQQQpAhOFSGNSA5pwpKAhlR7lOEEIQhHFOFIIkIUhl5JELIiEBAIUiPBHegEEAIhGVAGVOEoQGoAAScpFqUJkEUSpZUQqBIunCIQEZTg8lINSyqAYCcIQhAIQhCAIRCEIUg94EkmABMnQRcmexUPaX0nUg9wpML2ieufzoMS1siRzcRO4Lu9P6hGz8TBguYKUjWHua1w/hJXi2a7QdJE5QCQJiRz5aLjVaji8I9Bo+m07qMqlXmk8Jep6lsT6SmVK7aVekaJe4tY+TlJMBoeHXpuOkXFxe6vEr54xOUvq5XPLJeWucB6TL+aXXMGGtHgveOj9cvw2HedXUqZPblE336LKlNyymatWsKdtsnT5KXZ9joBc7a22qWHbL5JJIY0auIuTOgHM2XRXnnS+tOMdM9VrWRuizj5nyWVWeyOTzN3WdGnuj1OjW6bQLUc0EEjM4COAcRrPIKw7G2xTxDC9hIizmmxaeY/Cy82b7HtHN1Rlh0GZcXEyAIIZuvrqu70IcRiTGj2OzDjlgie8lcenVk5JPudda3tSVRRlzTL7Ki94AJOg1UgFgxnsrbXqcKm5/I7xczXdjTuB8N3O9kYXGkuyvEHcZsTwM3lQaeM67lhc2TpvDr7juldFTvau5SbTWehtcEddvJOENCcL0ieVk0iIQhOFSiQU4SQgIUoSKAi50LRxG2WM1KyY8W5qm7XeZA+SwlLCMkslvw+16b9D4GVutdK86wWIc12tjyVz2biJCkZZDWDl/SKfsL/v0viXj2JbDju3z3yvX/AKR/yKONWmPiP4LyXFa/4uuLceI9t8Of4P8AJ+yMdFtnTuaZvOo3c4C9u6KVh9TwoO6jTHfluvFaTYZUvuOjTwIjtXpfRrFkUqQP6DI14JbvmzT8RrMI/f8AReQvN+kr82LraRmA/haB8l6Hh3yF5rtirOIxB3elf3Qtlz4UfO9Ra4fM0sru86iSNSLxpuHgrP0Uw2SqajjYNLO8rg06wiJF9b6f2V33VsrKeUiC5nuK4lLxo6SwbdeK+pcqb5CwYw2HMrV2ZWJHgs2Ld128tVuv3/RI9fHkzDmF+Wvz1Tpt04H5mVndSaYMCVDEMEC2rh7156nD+aNrkbzRZOEmG3ipL1q6HHFlRCaFSCSUkoVLkE0IUIYMU2QqVtylBB5wr1UbZVHb9LXx4rGayjZHqV1ro+X9VbdiV5jwVQLbf0C7WxMaGmDZa4vmbGYvpSxTm08MNKZL3POjQ5oAZmdoNTqV5q6TEzHENJGkC43cV77TDajYMEEQQRIMbiDaLqrVOjeGJxJfhaQHpTkJa0HKAWkjJlIGcb+KVKTbyjvNN1eNrT4UoeaPLjTDXODXB4mJIcA4TG+LW1i0jgrn0OrnIAb9dxBmQRDWiOAAaBCnU2RRAqObQpAMLQHZGkZnFgDJcDB9o9+qMLWh4JNt3IcBEACVrjDa8sX+pxuobIrzfX0Lw+m+pQqNYeu5jmtmRBLSBfUX3jiqHtCk6mXtqBzXF0w6JkCdRZwjeJV+2RiQ4C+7yWh0vw4ccFIF8ZQa4xMs9YS0/qkgSt1SG88jeW3HWE8exSXBojrk3NoO7KTcmDJcR3Lr1qh9HTmAAC6D7TnQcvvUtubJhlcUaYD20XmmG9U5ppttunrPPguaaYzH+zzuea43CcWmcO30ycaim5JY+RdtjVJHn4mfmujWbdx4x/RV/o/jGmy2ulrHvpUGsY52bFYUuy3LWMqtqudAMxFPzWyvRVentzg7vOGdFg7fDfvKliJy+XPuWxjqgZTqONg1rnk8A0Ez5Lm9EGOOBwjqjnOe6jTqOc85nS8Z7u3kZo7l10NNlF+IvEOxTFh2KSYQu5SwsGkSaEKgSE0kAIQmgE4WVa2/s17gYEqzKLhZRrJU8HmjsDU3sPctzAbLqF4MRfv/AAVyNIToEGkATZY7DZuJbOwxa261q2CzGreTIOgG99pGoXTp6Ba9A+sqDhl971mYFTxuzXspVQBJfUpnTcJdPICGiFyxs6qTGQ7o4K912j0gsIid3Aj3QsjqTYBgDwWDgmZqRy9h4F7WiRyW5tLDB1TD3IhxeO0QPmVvYbRamNbNfD8vSHwDfnCzMO5z8ZgoqZnaOIaeUubGn3SqsdlVd7O29wd6vG1GSaNgfWt8mvPyWyGiDpOp7Vi4pmSkVfYmyagJJHA/2F2sdRdmw4ApmKkuzl0gZXA5IB60O0t2roUdVq4w+vwwgX9LPLqKpYI2LpFSc7CYlrQ0udSqNAfIaSWkQSLwdLcVm2RhzToUmGBkp02Q3QZWgECbx2p7U/2jHFnxtWy0KmBJCEIAQhCAEIQgBCEIAQhCA1q1j2pvbop1m27FjaZaVUZGSibLRwlacViW/otoH+IVPwW5h3Li7KqTtLaI4U8F5iuoQ6eIPrWfcd5QPmFliWrTxNT7XTb+xqOPLrsHz8lu0TKFHQdqtav+UUvuVD8Cz0dViqtnEM5U3/E1ARx0GpQH67j4NIHxLap9nNYK49bS/wC59x+Xms9NUiCluWtiGziKP6rah8crQtgOgwtZ7vtTR+ycf52hQpg27icv1ZtvWYilTg7x1nHyaT3LqsKre3JdtHZbI0OKxBO4ZaPomz31vJWUBDEaEIQAhCEAIQhACEIQAhCEBF4sVrYcXIQhUyQ8P7RXD2R/y20/3OC92IQhQjMwrH/VnN3DBNcO013g/CF1qJv4oQr2HYY9tYKn5VT/AHTz/Mz8UIUKyNZ/2qiP2dQ+5bQPWQhCEnDrLnlx+vxu+rTH/qmhCmm9k7Xp69XB1SBul1emCY49UKwoQhiCEIQAhCEAIQhAf//Z"/>
          <p:cNvSpPr>
            <a:spLocks noChangeAspect="1" noChangeArrowheads="1"/>
          </p:cNvSpPr>
          <p:nvPr/>
        </p:nvSpPr>
        <p:spPr bwMode="auto">
          <a:xfrm>
            <a:off x="63500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sp>
        <p:nvSpPr>
          <p:cNvPr id="32" name="3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smtClean="0"/>
              <a:t>Manejo de </a:t>
            </a:r>
            <a:r>
              <a:rPr lang="es-AR" dirty="0" err="1" smtClean="0"/>
              <a:t>Display</a:t>
            </a:r>
            <a:endParaRPr lang="es-MX" dirty="0"/>
          </a:p>
        </p:txBody>
      </p:sp>
      <p:sp>
        <p:nvSpPr>
          <p:cNvPr id="33" name="3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dirty="0" smtClean="0"/>
              <a:t>Informática II – UTN FRBA</a:t>
            </a:r>
            <a:endParaRPr lang="es-MX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22 Grupo"/>
          <p:cNvGrpSpPr/>
          <p:nvPr/>
        </p:nvGrpSpPr>
        <p:grpSpPr>
          <a:xfrm>
            <a:off x="1835696" y="908720"/>
            <a:ext cx="5172075" cy="5248052"/>
            <a:chOff x="1706563" y="1052736"/>
            <a:chExt cx="5172075" cy="5248052"/>
          </a:xfrm>
        </p:grpSpPr>
        <p:pic>
          <p:nvPicPr>
            <p:cNvPr id="8200" name="Picture 29" descr="90px-Seven_segment_display-animated"/>
            <p:cNvPicPr>
              <a:picLocks noChangeAspect="1" noChangeArrowheads="1" noCrop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021388" y="5194300"/>
              <a:ext cx="857250" cy="1076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201" name="Picture 30" descr="90px-Seven_segment_display-animated"/>
            <p:cNvPicPr>
              <a:picLocks noChangeAspect="1" noChangeArrowheads="1" noCrop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706563" y="5184775"/>
              <a:ext cx="857250" cy="1076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202" name="Picture 31" descr="90px-Seven_segment_display-animated"/>
            <p:cNvPicPr>
              <a:picLocks noChangeAspect="1" noChangeArrowheads="1" noCrop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144838" y="5200650"/>
              <a:ext cx="857250" cy="1076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203" name="Picture 32" descr="90px-Seven_segment_display-animated"/>
            <p:cNvPicPr>
              <a:picLocks noChangeAspect="1" noChangeArrowheads="1" noCrop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568826" y="5224463"/>
              <a:ext cx="857250" cy="1076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205" name="Freeform 38"/>
            <p:cNvSpPr>
              <a:spLocks/>
            </p:cNvSpPr>
            <p:nvPr/>
          </p:nvSpPr>
          <p:spPr bwMode="auto">
            <a:xfrm>
              <a:off x="3313113" y="1366838"/>
              <a:ext cx="528638" cy="1014413"/>
            </a:xfrm>
            <a:custGeom>
              <a:avLst/>
              <a:gdLst>
                <a:gd name="T0" fmla="*/ 319 w 333"/>
                <a:gd name="T1" fmla="*/ 0 h 639"/>
                <a:gd name="T2" fmla="*/ 136 w 333"/>
                <a:gd name="T3" fmla="*/ 0 h 639"/>
                <a:gd name="T4" fmla="*/ 28 w 333"/>
                <a:gd name="T5" fmla="*/ 308 h 639"/>
                <a:gd name="T6" fmla="*/ 0 w 333"/>
                <a:gd name="T7" fmla="*/ 308 h 639"/>
                <a:gd name="T8" fmla="*/ 0 w 333"/>
                <a:gd name="T9" fmla="*/ 324 h 639"/>
                <a:gd name="T10" fmla="*/ 28 w 333"/>
                <a:gd name="T11" fmla="*/ 324 h 639"/>
                <a:gd name="T12" fmla="*/ 157 w 333"/>
                <a:gd name="T13" fmla="*/ 636 h 639"/>
                <a:gd name="T14" fmla="*/ 333 w 333"/>
                <a:gd name="T15" fmla="*/ 639 h 63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33"/>
                <a:gd name="T25" fmla="*/ 0 h 639"/>
                <a:gd name="T26" fmla="*/ 333 w 333"/>
                <a:gd name="T27" fmla="*/ 639 h 63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33" h="639">
                  <a:moveTo>
                    <a:pt x="319" y="0"/>
                  </a:moveTo>
                  <a:lnTo>
                    <a:pt x="136" y="0"/>
                  </a:lnTo>
                  <a:lnTo>
                    <a:pt x="28" y="308"/>
                  </a:lnTo>
                  <a:lnTo>
                    <a:pt x="0" y="308"/>
                  </a:lnTo>
                  <a:lnTo>
                    <a:pt x="0" y="324"/>
                  </a:lnTo>
                  <a:lnTo>
                    <a:pt x="28" y="324"/>
                  </a:lnTo>
                  <a:lnTo>
                    <a:pt x="157" y="636"/>
                  </a:lnTo>
                  <a:lnTo>
                    <a:pt x="333" y="639"/>
                  </a:lnTo>
                </a:path>
              </a:pathLst>
            </a:custGeom>
            <a:noFill/>
            <a:ln w="12700" cmpd="sng">
              <a:solidFill>
                <a:srgbClr val="000099"/>
              </a:solidFill>
              <a:round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8206" name="Freeform 39"/>
            <p:cNvSpPr>
              <a:spLocks/>
            </p:cNvSpPr>
            <p:nvPr/>
          </p:nvSpPr>
          <p:spPr bwMode="auto">
            <a:xfrm>
              <a:off x="2114551" y="1866900"/>
              <a:ext cx="1233488" cy="3211513"/>
            </a:xfrm>
            <a:custGeom>
              <a:avLst/>
              <a:gdLst>
                <a:gd name="T0" fmla="*/ 964 w 723"/>
                <a:gd name="T1" fmla="*/ 0 h 1929"/>
                <a:gd name="T2" fmla="*/ 0 w 723"/>
                <a:gd name="T3" fmla="*/ 0 h 1929"/>
                <a:gd name="T4" fmla="*/ 0 w 723"/>
                <a:gd name="T5" fmla="*/ 2333 h 1929"/>
                <a:gd name="T6" fmla="*/ 0 60000 65536"/>
                <a:gd name="T7" fmla="*/ 0 60000 65536"/>
                <a:gd name="T8" fmla="*/ 0 60000 65536"/>
                <a:gd name="T9" fmla="*/ 0 w 723"/>
                <a:gd name="T10" fmla="*/ 0 h 1929"/>
                <a:gd name="T11" fmla="*/ 723 w 723"/>
                <a:gd name="T12" fmla="*/ 1929 h 192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23" h="1929">
                  <a:moveTo>
                    <a:pt x="723" y="0"/>
                  </a:moveTo>
                  <a:lnTo>
                    <a:pt x="0" y="0"/>
                  </a:lnTo>
                  <a:lnTo>
                    <a:pt x="0" y="1929"/>
                  </a:lnTo>
                </a:path>
              </a:pathLst>
            </a:custGeom>
            <a:noFill/>
            <a:ln w="28575" cmpd="sng">
              <a:solidFill>
                <a:srgbClr val="000099"/>
              </a:solidFill>
              <a:round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8207" name="Freeform 40"/>
            <p:cNvSpPr>
              <a:spLocks/>
            </p:cNvSpPr>
            <p:nvPr/>
          </p:nvSpPr>
          <p:spPr bwMode="auto">
            <a:xfrm>
              <a:off x="3292476" y="2560638"/>
              <a:ext cx="528638" cy="1014413"/>
            </a:xfrm>
            <a:custGeom>
              <a:avLst/>
              <a:gdLst>
                <a:gd name="T0" fmla="*/ 319 w 333"/>
                <a:gd name="T1" fmla="*/ 0 h 639"/>
                <a:gd name="T2" fmla="*/ 136 w 333"/>
                <a:gd name="T3" fmla="*/ 0 h 639"/>
                <a:gd name="T4" fmla="*/ 28 w 333"/>
                <a:gd name="T5" fmla="*/ 308 h 639"/>
                <a:gd name="T6" fmla="*/ 0 w 333"/>
                <a:gd name="T7" fmla="*/ 308 h 639"/>
                <a:gd name="T8" fmla="*/ 0 w 333"/>
                <a:gd name="T9" fmla="*/ 324 h 639"/>
                <a:gd name="T10" fmla="*/ 28 w 333"/>
                <a:gd name="T11" fmla="*/ 324 h 639"/>
                <a:gd name="T12" fmla="*/ 157 w 333"/>
                <a:gd name="T13" fmla="*/ 636 h 639"/>
                <a:gd name="T14" fmla="*/ 333 w 333"/>
                <a:gd name="T15" fmla="*/ 639 h 63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33"/>
                <a:gd name="T25" fmla="*/ 0 h 639"/>
                <a:gd name="T26" fmla="*/ 333 w 333"/>
                <a:gd name="T27" fmla="*/ 639 h 63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33" h="639">
                  <a:moveTo>
                    <a:pt x="319" y="0"/>
                  </a:moveTo>
                  <a:lnTo>
                    <a:pt x="136" y="0"/>
                  </a:lnTo>
                  <a:lnTo>
                    <a:pt x="28" y="308"/>
                  </a:lnTo>
                  <a:lnTo>
                    <a:pt x="0" y="308"/>
                  </a:lnTo>
                  <a:lnTo>
                    <a:pt x="0" y="324"/>
                  </a:lnTo>
                  <a:lnTo>
                    <a:pt x="28" y="324"/>
                  </a:lnTo>
                  <a:lnTo>
                    <a:pt x="157" y="636"/>
                  </a:lnTo>
                  <a:lnTo>
                    <a:pt x="333" y="639"/>
                  </a:lnTo>
                </a:path>
              </a:pathLst>
            </a:custGeom>
            <a:noFill/>
            <a:ln w="12700" cmpd="sng">
              <a:solidFill>
                <a:srgbClr val="000099"/>
              </a:solidFill>
              <a:round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8208" name="Freeform 42"/>
            <p:cNvSpPr>
              <a:spLocks/>
            </p:cNvSpPr>
            <p:nvPr/>
          </p:nvSpPr>
          <p:spPr bwMode="auto">
            <a:xfrm>
              <a:off x="1804988" y="5081588"/>
              <a:ext cx="647700" cy="103188"/>
            </a:xfrm>
            <a:custGeom>
              <a:avLst/>
              <a:gdLst>
                <a:gd name="T0" fmla="*/ 0 w 408"/>
                <a:gd name="T1" fmla="*/ 63 h 65"/>
                <a:gd name="T2" fmla="*/ 36 w 408"/>
                <a:gd name="T3" fmla="*/ 0 h 65"/>
                <a:gd name="T4" fmla="*/ 356 w 408"/>
                <a:gd name="T5" fmla="*/ 0 h 65"/>
                <a:gd name="T6" fmla="*/ 408 w 408"/>
                <a:gd name="T7" fmla="*/ 65 h 6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08"/>
                <a:gd name="T13" fmla="*/ 0 h 65"/>
                <a:gd name="T14" fmla="*/ 408 w 408"/>
                <a:gd name="T15" fmla="*/ 65 h 6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08" h="65">
                  <a:moveTo>
                    <a:pt x="0" y="63"/>
                  </a:moveTo>
                  <a:lnTo>
                    <a:pt x="36" y="0"/>
                  </a:lnTo>
                  <a:lnTo>
                    <a:pt x="356" y="0"/>
                  </a:lnTo>
                  <a:lnTo>
                    <a:pt x="408" y="65"/>
                  </a:lnTo>
                </a:path>
              </a:pathLst>
            </a:custGeom>
            <a:noFill/>
            <a:ln w="12700" cmpd="sng">
              <a:solidFill>
                <a:srgbClr val="000099"/>
              </a:solidFill>
              <a:round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8209" name="Freeform 43"/>
            <p:cNvSpPr>
              <a:spLocks/>
            </p:cNvSpPr>
            <p:nvPr/>
          </p:nvSpPr>
          <p:spPr bwMode="auto">
            <a:xfrm>
              <a:off x="6111876" y="5076825"/>
              <a:ext cx="647700" cy="103188"/>
            </a:xfrm>
            <a:custGeom>
              <a:avLst/>
              <a:gdLst>
                <a:gd name="T0" fmla="*/ 0 w 408"/>
                <a:gd name="T1" fmla="*/ 63 h 65"/>
                <a:gd name="T2" fmla="*/ 36 w 408"/>
                <a:gd name="T3" fmla="*/ 0 h 65"/>
                <a:gd name="T4" fmla="*/ 356 w 408"/>
                <a:gd name="T5" fmla="*/ 0 h 65"/>
                <a:gd name="T6" fmla="*/ 408 w 408"/>
                <a:gd name="T7" fmla="*/ 65 h 6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08"/>
                <a:gd name="T13" fmla="*/ 0 h 65"/>
                <a:gd name="T14" fmla="*/ 408 w 408"/>
                <a:gd name="T15" fmla="*/ 65 h 6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08" h="65">
                  <a:moveTo>
                    <a:pt x="0" y="63"/>
                  </a:moveTo>
                  <a:lnTo>
                    <a:pt x="36" y="0"/>
                  </a:lnTo>
                  <a:lnTo>
                    <a:pt x="356" y="0"/>
                  </a:lnTo>
                  <a:lnTo>
                    <a:pt x="408" y="65"/>
                  </a:lnTo>
                </a:path>
              </a:pathLst>
            </a:custGeom>
            <a:noFill/>
            <a:ln w="12700" cmpd="sng">
              <a:solidFill>
                <a:srgbClr val="000099"/>
              </a:solidFill>
              <a:round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8210" name="Freeform 44"/>
            <p:cNvSpPr>
              <a:spLocks/>
            </p:cNvSpPr>
            <p:nvPr/>
          </p:nvSpPr>
          <p:spPr bwMode="auto">
            <a:xfrm>
              <a:off x="4672013" y="5122863"/>
              <a:ext cx="647700" cy="103188"/>
            </a:xfrm>
            <a:custGeom>
              <a:avLst/>
              <a:gdLst>
                <a:gd name="T0" fmla="*/ 0 w 408"/>
                <a:gd name="T1" fmla="*/ 63 h 65"/>
                <a:gd name="T2" fmla="*/ 36 w 408"/>
                <a:gd name="T3" fmla="*/ 0 h 65"/>
                <a:gd name="T4" fmla="*/ 356 w 408"/>
                <a:gd name="T5" fmla="*/ 0 h 65"/>
                <a:gd name="T6" fmla="*/ 408 w 408"/>
                <a:gd name="T7" fmla="*/ 65 h 6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08"/>
                <a:gd name="T13" fmla="*/ 0 h 65"/>
                <a:gd name="T14" fmla="*/ 408 w 408"/>
                <a:gd name="T15" fmla="*/ 65 h 6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08" h="65">
                  <a:moveTo>
                    <a:pt x="0" y="63"/>
                  </a:moveTo>
                  <a:lnTo>
                    <a:pt x="36" y="0"/>
                  </a:lnTo>
                  <a:lnTo>
                    <a:pt x="356" y="0"/>
                  </a:lnTo>
                  <a:lnTo>
                    <a:pt x="408" y="65"/>
                  </a:lnTo>
                </a:path>
              </a:pathLst>
            </a:custGeom>
            <a:noFill/>
            <a:ln w="12700" cmpd="sng">
              <a:solidFill>
                <a:srgbClr val="000099"/>
              </a:solidFill>
              <a:round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8211" name="Freeform 45"/>
            <p:cNvSpPr>
              <a:spLocks/>
            </p:cNvSpPr>
            <p:nvPr/>
          </p:nvSpPr>
          <p:spPr bwMode="auto">
            <a:xfrm>
              <a:off x="3251201" y="5092700"/>
              <a:ext cx="647700" cy="103188"/>
            </a:xfrm>
            <a:custGeom>
              <a:avLst/>
              <a:gdLst>
                <a:gd name="T0" fmla="*/ 0 w 408"/>
                <a:gd name="T1" fmla="*/ 63 h 65"/>
                <a:gd name="T2" fmla="*/ 36 w 408"/>
                <a:gd name="T3" fmla="*/ 0 h 65"/>
                <a:gd name="T4" fmla="*/ 356 w 408"/>
                <a:gd name="T5" fmla="*/ 0 h 65"/>
                <a:gd name="T6" fmla="*/ 408 w 408"/>
                <a:gd name="T7" fmla="*/ 65 h 6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08"/>
                <a:gd name="T13" fmla="*/ 0 h 65"/>
                <a:gd name="T14" fmla="*/ 408 w 408"/>
                <a:gd name="T15" fmla="*/ 65 h 6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08" h="65">
                  <a:moveTo>
                    <a:pt x="0" y="63"/>
                  </a:moveTo>
                  <a:lnTo>
                    <a:pt x="36" y="0"/>
                  </a:lnTo>
                  <a:lnTo>
                    <a:pt x="356" y="0"/>
                  </a:lnTo>
                  <a:lnTo>
                    <a:pt x="408" y="65"/>
                  </a:lnTo>
                </a:path>
              </a:pathLst>
            </a:custGeom>
            <a:noFill/>
            <a:ln w="12700" cmpd="sng">
              <a:solidFill>
                <a:srgbClr val="000099"/>
              </a:solidFill>
              <a:round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8212" name="Freeform 46"/>
            <p:cNvSpPr>
              <a:spLocks/>
            </p:cNvSpPr>
            <p:nvPr/>
          </p:nvSpPr>
          <p:spPr bwMode="auto">
            <a:xfrm rot="5400000">
              <a:off x="4367213" y="3001963"/>
              <a:ext cx="3068638" cy="1065213"/>
            </a:xfrm>
            <a:custGeom>
              <a:avLst/>
              <a:gdLst>
                <a:gd name="T0" fmla="*/ 36941 w 723"/>
                <a:gd name="T1" fmla="*/ 0 h 1929"/>
                <a:gd name="T2" fmla="*/ 0 w 723"/>
                <a:gd name="T3" fmla="*/ 0 h 1929"/>
                <a:gd name="T4" fmla="*/ 0 w 723"/>
                <a:gd name="T5" fmla="*/ 28 h 1929"/>
                <a:gd name="T6" fmla="*/ 0 60000 65536"/>
                <a:gd name="T7" fmla="*/ 0 60000 65536"/>
                <a:gd name="T8" fmla="*/ 0 60000 65536"/>
                <a:gd name="T9" fmla="*/ 0 w 723"/>
                <a:gd name="T10" fmla="*/ 0 h 1929"/>
                <a:gd name="T11" fmla="*/ 723 w 723"/>
                <a:gd name="T12" fmla="*/ 1929 h 192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23" h="1929">
                  <a:moveTo>
                    <a:pt x="723" y="0"/>
                  </a:moveTo>
                  <a:lnTo>
                    <a:pt x="0" y="0"/>
                  </a:lnTo>
                  <a:lnTo>
                    <a:pt x="0" y="1929"/>
                  </a:lnTo>
                </a:path>
              </a:pathLst>
            </a:custGeom>
            <a:noFill/>
            <a:ln w="28575" cmpd="sng">
              <a:solidFill>
                <a:srgbClr val="000099"/>
              </a:solidFill>
              <a:round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8213" name="Freeform 47"/>
            <p:cNvSpPr>
              <a:spLocks/>
            </p:cNvSpPr>
            <p:nvPr/>
          </p:nvSpPr>
          <p:spPr bwMode="auto">
            <a:xfrm rot="10800000">
              <a:off x="4857751" y="1489075"/>
              <a:ext cx="528638" cy="1014413"/>
            </a:xfrm>
            <a:custGeom>
              <a:avLst/>
              <a:gdLst>
                <a:gd name="T0" fmla="*/ 319 w 333"/>
                <a:gd name="T1" fmla="*/ 0 h 639"/>
                <a:gd name="T2" fmla="*/ 136 w 333"/>
                <a:gd name="T3" fmla="*/ 0 h 639"/>
                <a:gd name="T4" fmla="*/ 28 w 333"/>
                <a:gd name="T5" fmla="*/ 308 h 639"/>
                <a:gd name="T6" fmla="*/ 0 w 333"/>
                <a:gd name="T7" fmla="*/ 308 h 639"/>
                <a:gd name="T8" fmla="*/ 0 w 333"/>
                <a:gd name="T9" fmla="*/ 324 h 639"/>
                <a:gd name="T10" fmla="*/ 28 w 333"/>
                <a:gd name="T11" fmla="*/ 324 h 639"/>
                <a:gd name="T12" fmla="*/ 157 w 333"/>
                <a:gd name="T13" fmla="*/ 636 h 639"/>
                <a:gd name="T14" fmla="*/ 333 w 333"/>
                <a:gd name="T15" fmla="*/ 639 h 63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33"/>
                <a:gd name="T25" fmla="*/ 0 h 639"/>
                <a:gd name="T26" fmla="*/ 333 w 333"/>
                <a:gd name="T27" fmla="*/ 639 h 63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33" h="639">
                  <a:moveTo>
                    <a:pt x="319" y="0"/>
                  </a:moveTo>
                  <a:lnTo>
                    <a:pt x="136" y="0"/>
                  </a:lnTo>
                  <a:lnTo>
                    <a:pt x="28" y="308"/>
                  </a:lnTo>
                  <a:lnTo>
                    <a:pt x="0" y="308"/>
                  </a:lnTo>
                  <a:lnTo>
                    <a:pt x="0" y="324"/>
                  </a:lnTo>
                  <a:lnTo>
                    <a:pt x="28" y="324"/>
                  </a:lnTo>
                  <a:lnTo>
                    <a:pt x="157" y="636"/>
                  </a:lnTo>
                  <a:lnTo>
                    <a:pt x="333" y="639"/>
                  </a:lnTo>
                </a:path>
              </a:pathLst>
            </a:custGeom>
            <a:noFill/>
            <a:ln w="12700" cmpd="sng">
              <a:solidFill>
                <a:srgbClr val="000099"/>
              </a:solidFill>
              <a:round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8214" name="Freeform 48"/>
            <p:cNvSpPr>
              <a:spLocks/>
            </p:cNvSpPr>
            <p:nvPr/>
          </p:nvSpPr>
          <p:spPr bwMode="auto">
            <a:xfrm rot="10800000">
              <a:off x="4837113" y="2955925"/>
              <a:ext cx="528638" cy="1014413"/>
            </a:xfrm>
            <a:custGeom>
              <a:avLst/>
              <a:gdLst>
                <a:gd name="T0" fmla="*/ 319 w 333"/>
                <a:gd name="T1" fmla="*/ 0 h 639"/>
                <a:gd name="T2" fmla="*/ 136 w 333"/>
                <a:gd name="T3" fmla="*/ 0 h 639"/>
                <a:gd name="T4" fmla="*/ 28 w 333"/>
                <a:gd name="T5" fmla="*/ 308 h 639"/>
                <a:gd name="T6" fmla="*/ 0 w 333"/>
                <a:gd name="T7" fmla="*/ 308 h 639"/>
                <a:gd name="T8" fmla="*/ 0 w 333"/>
                <a:gd name="T9" fmla="*/ 324 h 639"/>
                <a:gd name="T10" fmla="*/ 28 w 333"/>
                <a:gd name="T11" fmla="*/ 324 h 639"/>
                <a:gd name="T12" fmla="*/ 157 w 333"/>
                <a:gd name="T13" fmla="*/ 636 h 639"/>
                <a:gd name="T14" fmla="*/ 333 w 333"/>
                <a:gd name="T15" fmla="*/ 639 h 63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33"/>
                <a:gd name="T25" fmla="*/ 0 h 639"/>
                <a:gd name="T26" fmla="*/ 333 w 333"/>
                <a:gd name="T27" fmla="*/ 639 h 63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33" h="639">
                  <a:moveTo>
                    <a:pt x="319" y="0"/>
                  </a:moveTo>
                  <a:lnTo>
                    <a:pt x="136" y="0"/>
                  </a:lnTo>
                  <a:lnTo>
                    <a:pt x="28" y="308"/>
                  </a:lnTo>
                  <a:lnTo>
                    <a:pt x="0" y="308"/>
                  </a:lnTo>
                  <a:lnTo>
                    <a:pt x="0" y="324"/>
                  </a:lnTo>
                  <a:lnTo>
                    <a:pt x="28" y="324"/>
                  </a:lnTo>
                  <a:lnTo>
                    <a:pt x="157" y="636"/>
                  </a:lnTo>
                  <a:lnTo>
                    <a:pt x="333" y="639"/>
                  </a:lnTo>
                </a:path>
              </a:pathLst>
            </a:custGeom>
            <a:noFill/>
            <a:ln w="12700" cmpd="sng">
              <a:solidFill>
                <a:srgbClr val="000099"/>
              </a:solidFill>
              <a:round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8215" name="Freeform 49"/>
            <p:cNvSpPr>
              <a:spLocks/>
            </p:cNvSpPr>
            <p:nvPr/>
          </p:nvSpPr>
          <p:spPr bwMode="auto">
            <a:xfrm>
              <a:off x="3136901" y="3060700"/>
              <a:ext cx="412750" cy="2032000"/>
            </a:xfrm>
            <a:custGeom>
              <a:avLst/>
              <a:gdLst>
                <a:gd name="T0" fmla="*/ 124 w 260"/>
                <a:gd name="T1" fmla="*/ 0 h 1280"/>
                <a:gd name="T2" fmla="*/ 0 w 260"/>
                <a:gd name="T3" fmla="*/ 0 h 1280"/>
                <a:gd name="T4" fmla="*/ 0 w 260"/>
                <a:gd name="T5" fmla="*/ 992 h 1280"/>
                <a:gd name="T6" fmla="*/ 260 w 260"/>
                <a:gd name="T7" fmla="*/ 992 h 1280"/>
                <a:gd name="T8" fmla="*/ 260 w 260"/>
                <a:gd name="T9" fmla="*/ 1280 h 12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0"/>
                <a:gd name="T16" fmla="*/ 0 h 1280"/>
                <a:gd name="T17" fmla="*/ 260 w 260"/>
                <a:gd name="T18" fmla="*/ 1280 h 128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0" h="1280">
                  <a:moveTo>
                    <a:pt x="124" y="0"/>
                  </a:moveTo>
                  <a:lnTo>
                    <a:pt x="0" y="0"/>
                  </a:lnTo>
                  <a:lnTo>
                    <a:pt x="0" y="992"/>
                  </a:lnTo>
                  <a:lnTo>
                    <a:pt x="260" y="992"/>
                  </a:lnTo>
                  <a:lnTo>
                    <a:pt x="260" y="1280"/>
                  </a:lnTo>
                </a:path>
              </a:pathLst>
            </a:custGeom>
            <a:noFill/>
            <a:ln w="28575" cap="flat" cmpd="sng">
              <a:solidFill>
                <a:srgbClr val="00009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8216" name="Freeform 50"/>
            <p:cNvSpPr>
              <a:spLocks/>
            </p:cNvSpPr>
            <p:nvPr/>
          </p:nvSpPr>
          <p:spPr bwMode="auto">
            <a:xfrm flipH="1">
              <a:off x="5011738" y="3462338"/>
              <a:ext cx="571500" cy="1657350"/>
            </a:xfrm>
            <a:custGeom>
              <a:avLst/>
              <a:gdLst>
                <a:gd name="T0" fmla="*/ 457 w 260"/>
                <a:gd name="T1" fmla="*/ 0 h 1280"/>
                <a:gd name="T2" fmla="*/ 0 w 260"/>
                <a:gd name="T3" fmla="*/ 0 h 1280"/>
                <a:gd name="T4" fmla="*/ 0 w 260"/>
                <a:gd name="T5" fmla="*/ 439 h 1280"/>
                <a:gd name="T6" fmla="*/ 955 w 260"/>
                <a:gd name="T7" fmla="*/ 439 h 1280"/>
                <a:gd name="T8" fmla="*/ 955 w 260"/>
                <a:gd name="T9" fmla="*/ 567 h 12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0"/>
                <a:gd name="T16" fmla="*/ 0 h 1280"/>
                <a:gd name="T17" fmla="*/ 260 w 260"/>
                <a:gd name="T18" fmla="*/ 1280 h 128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0" h="1280">
                  <a:moveTo>
                    <a:pt x="124" y="0"/>
                  </a:moveTo>
                  <a:lnTo>
                    <a:pt x="0" y="0"/>
                  </a:lnTo>
                  <a:lnTo>
                    <a:pt x="0" y="992"/>
                  </a:lnTo>
                  <a:lnTo>
                    <a:pt x="260" y="992"/>
                  </a:lnTo>
                  <a:lnTo>
                    <a:pt x="260" y="1280"/>
                  </a:lnTo>
                </a:path>
              </a:pathLst>
            </a:custGeom>
            <a:noFill/>
            <a:ln w="28575" cap="flat" cmpd="sng">
              <a:solidFill>
                <a:srgbClr val="00009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s-AR"/>
            </a:p>
          </p:txBody>
        </p:sp>
        <p:pic>
          <p:nvPicPr>
            <p:cNvPr id="8196" name="23 Imagen" descr="lpcxpresso.jpg"/>
            <p:cNvPicPr>
              <a:picLocks noChangeAspect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779912" y="1052736"/>
              <a:ext cx="1012825" cy="39020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58420" name="Text Box 52"/>
          <p:cNvSpPr txBox="1">
            <a:spLocks noChangeArrowheads="1"/>
          </p:cNvSpPr>
          <p:nvPr/>
        </p:nvSpPr>
        <p:spPr bwMode="auto">
          <a:xfrm rot="19922636">
            <a:off x="1990771" y="3113394"/>
            <a:ext cx="4718050" cy="914400"/>
          </a:xfrm>
          <a:prstGeom prst="rect">
            <a:avLst/>
          </a:prstGeom>
          <a:gradFill rotWithShape="1">
            <a:gsLst>
              <a:gs pos="0">
                <a:srgbClr val="FFCC99">
                  <a:alpha val="80000"/>
                </a:srgbClr>
              </a:gs>
              <a:gs pos="50000">
                <a:schemeClr val="bg1">
                  <a:alpha val="39999"/>
                </a:schemeClr>
              </a:gs>
              <a:gs pos="100000">
                <a:srgbClr val="FFCC99">
                  <a:alpha val="8000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s-ES_tradnl" sz="5400" b="1" dirty="0">
                <a:solidFill>
                  <a:srgbClr val="FF0000"/>
                </a:solidFill>
              </a:rPr>
              <a:t>Poco Efectivo</a:t>
            </a:r>
            <a:endParaRPr lang="es-ES" sz="5400" b="1" dirty="0">
              <a:solidFill>
                <a:srgbClr val="FF0000"/>
              </a:solidFill>
            </a:endParaRPr>
          </a:p>
        </p:txBody>
      </p:sp>
      <p:sp>
        <p:nvSpPr>
          <p:cNvPr id="24" name="149 CuadroTexto"/>
          <p:cNvSpPr txBox="1">
            <a:spLocks noChangeArrowheads="1"/>
          </p:cNvSpPr>
          <p:nvPr/>
        </p:nvSpPr>
        <p:spPr bwMode="auto">
          <a:xfrm>
            <a:off x="467544" y="260648"/>
            <a:ext cx="543879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s-ES" sz="2400" b="1" i="1" dirty="0" err="1" smtClean="0">
                <a:solidFill>
                  <a:srgbClr val="005042"/>
                </a:solidFill>
                <a:cs typeface="Times New Roman" pitchFamily="18" charset="0"/>
              </a:rPr>
              <a:t>Display</a:t>
            </a:r>
            <a:r>
              <a:rPr lang="es-ES" sz="2400" b="1" i="1" dirty="0" smtClean="0">
                <a:solidFill>
                  <a:srgbClr val="005042"/>
                </a:solidFill>
                <a:cs typeface="Times New Roman" pitchFamily="18" charset="0"/>
              </a:rPr>
              <a:t> de 7 segmentos – Varios dígitos</a:t>
            </a:r>
            <a:endParaRPr lang="es-ES" sz="2400" b="1" i="1" dirty="0">
              <a:solidFill>
                <a:srgbClr val="005042"/>
              </a:solidFill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Persistencia retiniana</a:t>
            </a:r>
            <a:endParaRPr lang="es-MX" dirty="0"/>
          </a:p>
        </p:txBody>
      </p:sp>
      <p:sp>
        <p:nvSpPr>
          <p:cNvPr id="9" name="8 Rectángulo"/>
          <p:cNvSpPr/>
          <p:nvPr/>
        </p:nvSpPr>
        <p:spPr>
          <a:xfrm>
            <a:off x="539552" y="1753646"/>
            <a:ext cx="8208912" cy="43095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buFont typeface="Arial" pitchFamily="34" charset="0"/>
              <a:buChar char="•"/>
            </a:pPr>
            <a:r>
              <a:rPr lang="es-ES" sz="2000" dirty="0" smtClean="0">
                <a:latin typeface="Arial" pitchFamily="34" charset="0"/>
                <a:cs typeface="Arial" pitchFamily="34" charset="0"/>
              </a:rPr>
              <a:t>Fenómeno visual descubierto por el científico belga Joseph </a:t>
            </a:r>
            <a:r>
              <a:rPr lang="es-ES" sz="2000" dirty="0" err="1" smtClean="0">
                <a:latin typeface="Arial" pitchFamily="34" charset="0"/>
                <a:cs typeface="Arial" pitchFamily="34" charset="0"/>
              </a:rPr>
              <a:t>Plateau</a:t>
            </a:r>
            <a:r>
              <a:rPr lang="es-ES" sz="2000" dirty="0" smtClean="0">
                <a:latin typeface="Arial" pitchFamily="34" charset="0"/>
                <a:cs typeface="Arial" pitchFamily="34" charset="0"/>
              </a:rPr>
              <a:t> (1801-1883) que demuestra como una imagen permanece en la retina humana una décima de segundo antes de desaparecer completamente. </a:t>
            </a:r>
          </a:p>
          <a:p>
            <a:pPr algn="just">
              <a:lnSpc>
                <a:spcPct val="115000"/>
              </a:lnSpc>
              <a:buFont typeface="Arial" pitchFamily="34" charset="0"/>
              <a:buChar char="•"/>
            </a:pPr>
            <a:endParaRPr lang="es-ES" sz="2000" dirty="0" smtClean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15000"/>
              </a:lnSpc>
              <a:buFont typeface="Arial" pitchFamily="34" charset="0"/>
              <a:buChar char="•"/>
            </a:pPr>
            <a:r>
              <a:rPr lang="es-ES" sz="2000" dirty="0" err="1" smtClean="0">
                <a:latin typeface="Arial" pitchFamily="34" charset="0"/>
                <a:cs typeface="Arial" pitchFamily="34" charset="0"/>
              </a:rPr>
              <a:t>Plateau</a:t>
            </a:r>
            <a:r>
              <a:rPr lang="es-ES" sz="2000" dirty="0" smtClean="0">
                <a:latin typeface="Arial" pitchFamily="34" charset="0"/>
                <a:cs typeface="Arial" pitchFamily="34" charset="0"/>
              </a:rPr>
              <a:t> descubrió que nuestro ojo ve con una cadencia de 10 imágenes por segundo, que nosotros no vemos como independientes gracias a la persistencia visual. </a:t>
            </a:r>
          </a:p>
          <a:p>
            <a:pPr algn="just">
              <a:lnSpc>
                <a:spcPct val="115000"/>
              </a:lnSpc>
              <a:buFont typeface="Arial" pitchFamily="34" charset="0"/>
              <a:buChar char="•"/>
            </a:pPr>
            <a:endParaRPr lang="es-ES" sz="2000" dirty="0" smtClean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15000"/>
              </a:lnSpc>
              <a:buFont typeface="Arial" pitchFamily="34" charset="0"/>
              <a:buChar char="•"/>
            </a:pPr>
            <a:r>
              <a:rPr lang="es-ES" sz="2000" dirty="0" smtClean="0">
                <a:latin typeface="Arial" pitchFamily="34" charset="0"/>
                <a:cs typeface="Arial" pitchFamily="34" charset="0"/>
              </a:rPr>
              <a:t>El cine aprovecha este efecto proyectando más de diez imágenes por segundo (cine mudo 16, cine actual 24, televisión 25), lo que genera en nuestro cerebro la ilusión de movimiento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11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0588" y="692150"/>
            <a:ext cx="7210425" cy="453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90" name="Picture 2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43725" y="5191125"/>
            <a:ext cx="1001713" cy="1389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91" name="Picture 2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27413" y="5184775"/>
            <a:ext cx="1001712" cy="1389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92" name="Picture 2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97400" y="5187950"/>
            <a:ext cx="1001713" cy="1389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93" name="Picture 2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29288" y="5186363"/>
            <a:ext cx="1001712" cy="1389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277"/>
          <p:cNvGrpSpPr>
            <a:grpSpLocks/>
          </p:cNvGrpSpPr>
          <p:nvPr/>
        </p:nvGrpSpPr>
        <p:grpSpPr bwMode="auto">
          <a:xfrm>
            <a:off x="5986463" y="1470025"/>
            <a:ext cx="546100" cy="4860925"/>
            <a:chOff x="3598" y="926"/>
            <a:chExt cx="344" cy="3062"/>
          </a:xfrm>
        </p:grpSpPr>
        <p:grpSp>
          <p:nvGrpSpPr>
            <p:cNvPr id="3" name="Group 200"/>
            <p:cNvGrpSpPr>
              <a:grpSpLocks/>
            </p:cNvGrpSpPr>
            <p:nvPr/>
          </p:nvGrpSpPr>
          <p:grpSpPr bwMode="auto">
            <a:xfrm>
              <a:off x="3598" y="3357"/>
              <a:ext cx="344" cy="631"/>
              <a:chOff x="3669" y="2033"/>
              <a:chExt cx="344" cy="631"/>
            </a:xfrm>
          </p:grpSpPr>
          <p:grpSp>
            <p:nvGrpSpPr>
              <p:cNvPr id="7" name="Group 201"/>
              <p:cNvGrpSpPr>
                <a:grpSpLocks/>
              </p:cNvGrpSpPr>
              <p:nvPr/>
            </p:nvGrpSpPr>
            <p:grpSpPr bwMode="auto">
              <a:xfrm>
                <a:off x="3669" y="2033"/>
                <a:ext cx="277" cy="116"/>
                <a:chOff x="1736" y="3266"/>
                <a:chExt cx="277" cy="116"/>
              </a:xfrm>
            </p:grpSpPr>
            <p:sp>
              <p:nvSpPr>
                <p:cNvPr id="16501" name="Freeform 202"/>
                <p:cNvSpPr>
                  <a:spLocks/>
                </p:cNvSpPr>
                <p:nvPr/>
              </p:nvSpPr>
              <p:spPr bwMode="auto">
                <a:xfrm>
                  <a:off x="1736" y="3266"/>
                  <a:ext cx="277" cy="116"/>
                </a:xfrm>
                <a:custGeom>
                  <a:avLst/>
                  <a:gdLst>
                    <a:gd name="T0" fmla="*/ 12 w 381"/>
                    <a:gd name="T1" fmla="*/ 0 h 97"/>
                    <a:gd name="T2" fmla="*/ 190 w 381"/>
                    <a:gd name="T3" fmla="*/ 0 h 97"/>
                    <a:gd name="T4" fmla="*/ 201 w 381"/>
                    <a:gd name="T5" fmla="*/ 23 h 97"/>
                    <a:gd name="T6" fmla="*/ 201 w 381"/>
                    <a:gd name="T7" fmla="*/ 99 h 97"/>
                    <a:gd name="T8" fmla="*/ 185 w 381"/>
                    <a:gd name="T9" fmla="*/ 139 h 97"/>
                    <a:gd name="T10" fmla="*/ 20 w 381"/>
                    <a:gd name="T11" fmla="*/ 139 h 97"/>
                    <a:gd name="T12" fmla="*/ 0 w 381"/>
                    <a:gd name="T13" fmla="*/ 109 h 97"/>
                    <a:gd name="T14" fmla="*/ 0 w 381"/>
                    <a:gd name="T15" fmla="*/ 30 h 97"/>
                    <a:gd name="T16" fmla="*/ 12 w 381"/>
                    <a:gd name="T17" fmla="*/ 0 h 9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381"/>
                    <a:gd name="T28" fmla="*/ 0 h 97"/>
                    <a:gd name="T29" fmla="*/ 381 w 381"/>
                    <a:gd name="T30" fmla="*/ 97 h 97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381" h="97">
                      <a:moveTo>
                        <a:pt x="23" y="0"/>
                      </a:moveTo>
                      <a:lnTo>
                        <a:pt x="359" y="0"/>
                      </a:lnTo>
                      <a:lnTo>
                        <a:pt x="381" y="16"/>
                      </a:lnTo>
                      <a:lnTo>
                        <a:pt x="381" y="69"/>
                      </a:lnTo>
                      <a:lnTo>
                        <a:pt x="351" y="97"/>
                      </a:lnTo>
                      <a:lnTo>
                        <a:pt x="38" y="97"/>
                      </a:lnTo>
                      <a:lnTo>
                        <a:pt x="0" y="76"/>
                      </a:lnTo>
                      <a:lnTo>
                        <a:pt x="0" y="21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FF"/>
                    </a:gs>
                    <a:gs pos="100000">
                      <a:srgbClr val="66CCFF">
                        <a:alpha val="24001"/>
                      </a:srgbClr>
                    </a:gs>
                  </a:gsLst>
                  <a:path path="rect">
                    <a:fillToRect l="50000" t="50000" r="50000" b="50000"/>
                  </a:path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16502" name="Freeform 203"/>
                <p:cNvSpPr>
                  <a:spLocks/>
                </p:cNvSpPr>
                <p:nvPr/>
              </p:nvSpPr>
              <p:spPr bwMode="auto">
                <a:xfrm>
                  <a:off x="1769" y="3301"/>
                  <a:ext cx="212" cy="49"/>
                </a:xfrm>
                <a:custGeom>
                  <a:avLst/>
                  <a:gdLst>
                    <a:gd name="T0" fmla="*/ 7 w 381"/>
                    <a:gd name="T1" fmla="*/ 0 h 97"/>
                    <a:gd name="T2" fmla="*/ 111 w 381"/>
                    <a:gd name="T3" fmla="*/ 0 h 97"/>
                    <a:gd name="T4" fmla="*/ 118 w 381"/>
                    <a:gd name="T5" fmla="*/ 4 h 97"/>
                    <a:gd name="T6" fmla="*/ 118 w 381"/>
                    <a:gd name="T7" fmla="*/ 18 h 97"/>
                    <a:gd name="T8" fmla="*/ 109 w 381"/>
                    <a:gd name="T9" fmla="*/ 25 h 97"/>
                    <a:gd name="T10" fmla="*/ 12 w 381"/>
                    <a:gd name="T11" fmla="*/ 25 h 97"/>
                    <a:gd name="T12" fmla="*/ 0 w 381"/>
                    <a:gd name="T13" fmla="*/ 19 h 97"/>
                    <a:gd name="T14" fmla="*/ 0 w 381"/>
                    <a:gd name="T15" fmla="*/ 6 h 97"/>
                    <a:gd name="T16" fmla="*/ 7 w 381"/>
                    <a:gd name="T17" fmla="*/ 0 h 9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381"/>
                    <a:gd name="T28" fmla="*/ 0 h 97"/>
                    <a:gd name="T29" fmla="*/ 381 w 381"/>
                    <a:gd name="T30" fmla="*/ 97 h 97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381" h="97">
                      <a:moveTo>
                        <a:pt x="23" y="0"/>
                      </a:moveTo>
                      <a:lnTo>
                        <a:pt x="359" y="0"/>
                      </a:lnTo>
                      <a:lnTo>
                        <a:pt x="381" y="16"/>
                      </a:lnTo>
                      <a:lnTo>
                        <a:pt x="381" y="69"/>
                      </a:lnTo>
                      <a:lnTo>
                        <a:pt x="351" y="97"/>
                      </a:lnTo>
                      <a:lnTo>
                        <a:pt x="38" y="97"/>
                      </a:lnTo>
                      <a:lnTo>
                        <a:pt x="0" y="76"/>
                      </a:lnTo>
                      <a:lnTo>
                        <a:pt x="0" y="21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solidFill>
                  <a:srgbClr val="3333FF"/>
                </a:solidFill>
                <a:ln w="9525">
                  <a:solidFill>
                    <a:srgbClr val="000099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</p:grpSp>
          <p:grpSp>
            <p:nvGrpSpPr>
              <p:cNvPr id="8" name="Group 204"/>
              <p:cNvGrpSpPr>
                <a:grpSpLocks/>
              </p:cNvGrpSpPr>
              <p:nvPr/>
            </p:nvGrpSpPr>
            <p:grpSpPr bwMode="auto">
              <a:xfrm rot="5400000">
                <a:off x="3814" y="2184"/>
                <a:ext cx="277" cy="116"/>
                <a:chOff x="1736" y="3266"/>
                <a:chExt cx="277" cy="116"/>
              </a:xfrm>
            </p:grpSpPr>
            <p:sp>
              <p:nvSpPr>
                <p:cNvPr id="16499" name="Freeform 205"/>
                <p:cNvSpPr>
                  <a:spLocks/>
                </p:cNvSpPr>
                <p:nvPr/>
              </p:nvSpPr>
              <p:spPr bwMode="auto">
                <a:xfrm>
                  <a:off x="1736" y="3266"/>
                  <a:ext cx="277" cy="116"/>
                </a:xfrm>
                <a:custGeom>
                  <a:avLst/>
                  <a:gdLst>
                    <a:gd name="T0" fmla="*/ 12 w 381"/>
                    <a:gd name="T1" fmla="*/ 0 h 97"/>
                    <a:gd name="T2" fmla="*/ 190 w 381"/>
                    <a:gd name="T3" fmla="*/ 0 h 97"/>
                    <a:gd name="T4" fmla="*/ 201 w 381"/>
                    <a:gd name="T5" fmla="*/ 23 h 97"/>
                    <a:gd name="T6" fmla="*/ 201 w 381"/>
                    <a:gd name="T7" fmla="*/ 99 h 97"/>
                    <a:gd name="T8" fmla="*/ 185 w 381"/>
                    <a:gd name="T9" fmla="*/ 139 h 97"/>
                    <a:gd name="T10" fmla="*/ 20 w 381"/>
                    <a:gd name="T11" fmla="*/ 139 h 97"/>
                    <a:gd name="T12" fmla="*/ 0 w 381"/>
                    <a:gd name="T13" fmla="*/ 109 h 97"/>
                    <a:gd name="T14" fmla="*/ 0 w 381"/>
                    <a:gd name="T15" fmla="*/ 30 h 97"/>
                    <a:gd name="T16" fmla="*/ 12 w 381"/>
                    <a:gd name="T17" fmla="*/ 0 h 9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381"/>
                    <a:gd name="T28" fmla="*/ 0 h 97"/>
                    <a:gd name="T29" fmla="*/ 381 w 381"/>
                    <a:gd name="T30" fmla="*/ 97 h 97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381" h="97">
                      <a:moveTo>
                        <a:pt x="23" y="0"/>
                      </a:moveTo>
                      <a:lnTo>
                        <a:pt x="359" y="0"/>
                      </a:lnTo>
                      <a:lnTo>
                        <a:pt x="381" y="16"/>
                      </a:lnTo>
                      <a:lnTo>
                        <a:pt x="381" y="69"/>
                      </a:lnTo>
                      <a:lnTo>
                        <a:pt x="351" y="97"/>
                      </a:lnTo>
                      <a:lnTo>
                        <a:pt x="38" y="97"/>
                      </a:lnTo>
                      <a:lnTo>
                        <a:pt x="0" y="76"/>
                      </a:lnTo>
                      <a:lnTo>
                        <a:pt x="0" y="21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FF"/>
                    </a:gs>
                    <a:gs pos="100000">
                      <a:srgbClr val="66CCFF">
                        <a:alpha val="24001"/>
                      </a:srgbClr>
                    </a:gs>
                  </a:gsLst>
                  <a:path path="rect">
                    <a:fillToRect l="50000" t="50000" r="50000" b="50000"/>
                  </a:path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16500" name="Freeform 206"/>
                <p:cNvSpPr>
                  <a:spLocks/>
                </p:cNvSpPr>
                <p:nvPr/>
              </p:nvSpPr>
              <p:spPr bwMode="auto">
                <a:xfrm>
                  <a:off x="1769" y="3301"/>
                  <a:ext cx="212" cy="49"/>
                </a:xfrm>
                <a:custGeom>
                  <a:avLst/>
                  <a:gdLst>
                    <a:gd name="T0" fmla="*/ 7 w 381"/>
                    <a:gd name="T1" fmla="*/ 0 h 97"/>
                    <a:gd name="T2" fmla="*/ 111 w 381"/>
                    <a:gd name="T3" fmla="*/ 0 h 97"/>
                    <a:gd name="T4" fmla="*/ 118 w 381"/>
                    <a:gd name="T5" fmla="*/ 4 h 97"/>
                    <a:gd name="T6" fmla="*/ 118 w 381"/>
                    <a:gd name="T7" fmla="*/ 18 h 97"/>
                    <a:gd name="T8" fmla="*/ 109 w 381"/>
                    <a:gd name="T9" fmla="*/ 25 h 97"/>
                    <a:gd name="T10" fmla="*/ 12 w 381"/>
                    <a:gd name="T11" fmla="*/ 25 h 97"/>
                    <a:gd name="T12" fmla="*/ 0 w 381"/>
                    <a:gd name="T13" fmla="*/ 19 h 97"/>
                    <a:gd name="T14" fmla="*/ 0 w 381"/>
                    <a:gd name="T15" fmla="*/ 6 h 97"/>
                    <a:gd name="T16" fmla="*/ 7 w 381"/>
                    <a:gd name="T17" fmla="*/ 0 h 9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381"/>
                    <a:gd name="T28" fmla="*/ 0 h 97"/>
                    <a:gd name="T29" fmla="*/ 381 w 381"/>
                    <a:gd name="T30" fmla="*/ 97 h 97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381" h="97">
                      <a:moveTo>
                        <a:pt x="23" y="0"/>
                      </a:moveTo>
                      <a:lnTo>
                        <a:pt x="359" y="0"/>
                      </a:lnTo>
                      <a:lnTo>
                        <a:pt x="381" y="16"/>
                      </a:lnTo>
                      <a:lnTo>
                        <a:pt x="381" y="69"/>
                      </a:lnTo>
                      <a:lnTo>
                        <a:pt x="351" y="97"/>
                      </a:lnTo>
                      <a:lnTo>
                        <a:pt x="38" y="97"/>
                      </a:lnTo>
                      <a:lnTo>
                        <a:pt x="0" y="76"/>
                      </a:lnTo>
                      <a:lnTo>
                        <a:pt x="0" y="21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solidFill>
                  <a:srgbClr val="3333FF"/>
                </a:solidFill>
                <a:ln w="9525">
                  <a:solidFill>
                    <a:srgbClr val="000099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</p:grpSp>
          <p:grpSp>
            <p:nvGrpSpPr>
              <p:cNvPr id="9" name="Group 207"/>
              <p:cNvGrpSpPr>
                <a:grpSpLocks/>
              </p:cNvGrpSpPr>
              <p:nvPr/>
            </p:nvGrpSpPr>
            <p:grpSpPr bwMode="auto">
              <a:xfrm rot="5400000">
                <a:off x="3816" y="2468"/>
                <a:ext cx="277" cy="116"/>
                <a:chOff x="1736" y="3266"/>
                <a:chExt cx="277" cy="116"/>
              </a:xfrm>
            </p:grpSpPr>
            <p:sp>
              <p:nvSpPr>
                <p:cNvPr id="16497" name="Freeform 208"/>
                <p:cNvSpPr>
                  <a:spLocks/>
                </p:cNvSpPr>
                <p:nvPr/>
              </p:nvSpPr>
              <p:spPr bwMode="auto">
                <a:xfrm>
                  <a:off x="1736" y="3266"/>
                  <a:ext cx="277" cy="116"/>
                </a:xfrm>
                <a:custGeom>
                  <a:avLst/>
                  <a:gdLst>
                    <a:gd name="T0" fmla="*/ 12 w 381"/>
                    <a:gd name="T1" fmla="*/ 0 h 97"/>
                    <a:gd name="T2" fmla="*/ 190 w 381"/>
                    <a:gd name="T3" fmla="*/ 0 h 97"/>
                    <a:gd name="T4" fmla="*/ 201 w 381"/>
                    <a:gd name="T5" fmla="*/ 23 h 97"/>
                    <a:gd name="T6" fmla="*/ 201 w 381"/>
                    <a:gd name="T7" fmla="*/ 99 h 97"/>
                    <a:gd name="T8" fmla="*/ 185 w 381"/>
                    <a:gd name="T9" fmla="*/ 139 h 97"/>
                    <a:gd name="T10" fmla="*/ 20 w 381"/>
                    <a:gd name="T11" fmla="*/ 139 h 97"/>
                    <a:gd name="T12" fmla="*/ 0 w 381"/>
                    <a:gd name="T13" fmla="*/ 109 h 97"/>
                    <a:gd name="T14" fmla="*/ 0 w 381"/>
                    <a:gd name="T15" fmla="*/ 30 h 97"/>
                    <a:gd name="T16" fmla="*/ 12 w 381"/>
                    <a:gd name="T17" fmla="*/ 0 h 9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381"/>
                    <a:gd name="T28" fmla="*/ 0 h 97"/>
                    <a:gd name="T29" fmla="*/ 381 w 381"/>
                    <a:gd name="T30" fmla="*/ 97 h 97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381" h="97">
                      <a:moveTo>
                        <a:pt x="23" y="0"/>
                      </a:moveTo>
                      <a:lnTo>
                        <a:pt x="359" y="0"/>
                      </a:lnTo>
                      <a:lnTo>
                        <a:pt x="381" y="16"/>
                      </a:lnTo>
                      <a:lnTo>
                        <a:pt x="381" y="69"/>
                      </a:lnTo>
                      <a:lnTo>
                        <a:pt x="351" y="97"/>
                      </a:lnTo>
                      <a:lnTo>
                        <a:pt x="38" y="97"/>
                      </a:lnTo>
                      <a:lnTo>
                        <a:pt x="0" y="76"/>
                      </a:lnTo>
                      <a:lnTo>
                        <a:pt x="0" y="21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FF"/>
                    </a:gs>
                    <a:gs pos="100000">
                      <a:srgbClr val="66CCFF">
                        <a:alpha val="24001"/>
                      </a:srgbClr>
                    </a:gs>
                  </a:gsLst>
                  <a:path path="rect">
                    <a:fillToRect l="50000" t="50000" r="50000" b="50000"/>
                  </a:path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16498" name="Freeform 209"/>
                <p:cNvSpPr>
                  <a:spLocks/>
                </p:cNvSpPr>
                <p:nvPr/>
              </p:nvSpPr>
              <p:spPr bwMode="auto">
                <a:xfrm>
                  <a:off x="1769" y="3301"/>
                  <a:ext cx="212" cy="49"/>
                </a:xfrm>
                <a:custGeom>
                  <a:avLst/>
                  <a:gdLst>
                    <a:gd name="T0" fmla="*/ 7 w 381"/>
                    <a:gd name="T1" fmla="*/ 0 h 97"/>
                    <a:gd name="T2" fmla="*/ 111 w 381"/>
                    <a:gd name="T3" fmla="*/ 0 h 97"/>
                    <a:gd name="T4" fmla="*/ 118 w 381"/>
                    <a:gd name="T5" fmla="*/ 4 h 97"/>
                    <a:gd name="T6" fmla="*/ 118 w 381"/>
                    <a:gd name="T7" fmla="*/ 18 h 97"/>
                    <a:gd name="T8" fmla="*/ 109 w 381"/>
                    <a:gd name="T9" fmla="*/ 25 h 97"/>
                    <a:gd name="T10" fmla="*/ 12 w 381"/>
                    <a:gd name="T11" fmla="*/ 25 h 97"/>
                    <a:gd name="T12" fmla="*/ 0 w 381"/>
                    <a:gd name="T13" fmla="*/ 19 h 97"/>
                    <a:gd name="T14" fmla="*/ 0 w 381"/>
                    <a:gd name="T15" fmla="*/ 6 h 97"/>
                    <a:gd name="T16" fmla="*/ 7 w 381"/>
                    <a:gd name="T17" fmla="*/ 0 h 9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381"/>
                    <a:gd name="T28" fmla="*/ 0 h 97"/>
                    <a:gd name="T29" fmla="*/ 381 w 381"/>
                    <a:gd name="T30" fmla="*/ 97 h 97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381" h="97">
                      <a:moveTo>
                        <a:pt x="23" y="0"/>
                      </a:moveTo>
                      <a:lnTo>
                        <a:pt x="359" y="0"/>
                      </a:lnTo>
                      <a:lnTo>
                        <a:pt x="381" y="16"/>
                      </a:lnTo>
                      <a:lnTo>
                        <a:pt x="381" y="69"/>
                      </a:lnTo>
                      <a:lnTo>
                        <a:pt x="351" y="97"/>
                      </a:lnTo>
                      <a:lnTo>
                        <a:pt x="38" y="97"/>
                      </a:lnTo>
                      <a:lnTo>
                        <a:pt x="0" y="76"/>
                      </a:lnTo>
                      <a:lnTo>
                        <a:pt x="0" y="21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solidFill>
                  <a:srgbClr val="3333FF"/>
                </a:solidFill>
                <a:ln w="9525">
                  <a:solidFill>
                    <a:srgbClr val="000099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</p:grpSp>
        </p:grpSp>
        <p:grpSp>
          <p:nvGrpSpPr>
            <p:cNvPr id="10" name="Group 210"/>
            <p:cNvGrpSpPr>
              <a:grpSpLocks/>
            </p:cNvGrpSpPr>
            <p:nvPr/>
          </p:nvGrpSpPr>
          <p:grpSpPr bwMode="auto">
            <a:xfrm>
              <a:off x="3790" y="926"/>
              <a:ext cx="108" cy="383"/>
              <a:chOff x="4087" y="1998"/>
              <a:chExt cx="108" cy="383"/>
            </a:xfrm>
          </p:grpSpPr>
          <p:sp>
            <p:nvSpPr>
              <p:cNvPr id="16491" name="Oval 211"/>
              <p:cNvSpPr>
                <a:spLocks noChangeArrowheads="1"/>
              </p:cNvSpPr>
              <p:nvPr/>
            </p:nvSpPr>
            <p:spPr bwMode="auto">
              <a:xfrm rot="5400000">
                <a:off x="4094" y="2283"/>
                <a:ext cx="91" cy="106"/>
              </a:xfrm>
              <a:prstGeom prst="ellipse">
                <a:avLst/>
              </a:prstGeom>
              <a:gradFill rotWithShape="1">
                <a:gsLst>
                  <a:gs pos="0">
                    <a:srgbClr val="0000FF"/>
                  </a:gs>
                  <a:gs pos="100000">
                    <a:srgbClr val="7575FF">
                      <a:alpha val="43999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92" name="Oval 212"/>
              <p:cNvSpPr>
                <a:spLocks noChangeArrowheads="1"/>
              </p:cNvSpPr>
              <p:nvPr/>
            </p:nvSpPr>
            <p:spPr bwMode="auto">
              <a:xfrm rot="5400000">
                <a:off x="4096" y="2133"/>
                <a:ext cx="92" cy="105"/>
              </a:xfrm>
              <a:prstGeom prst="ellipse">
                <a:avLst/>
              </a:prstGeom>
              <a:gradFill rotWithShape="1">
                <a:gsLst>
                  <a:gs pos="0">
                    <a:srgbClr val="0000FF"/>
                  </a:gs>
                  <a:gs pos="100000">
                    <a:srgbClr val="7575FF">
                      <a:alpha val="43999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93" name="Oval 213"/>
              <p:cNvSpPr>
                <a:spLocks noChangeArrowheads="1"/>
              </p:cNvSpPr>
              <p:nvPr/>
            </p:nvSpPr>
            <p:spPr bwMode="auto">
              <a:xfrm rot="5400000">
                <a:off x="4096" y="1991"/>
                <a:ext cx="91" cy="106"/>
              </a:xfrm>
              <a:prstGeom prst="ellipse">
                <a:avLst/>
              </a:prstGeom>
              <a:gradFill rotWithShape="1">
                <a:gsLst>
                  <a:gs pos="0">
                    <a:srgbClr val="0000FF"/>
                  </a:gs>
                  <a:gs pos="100000">
                    <a:srgbClr val="7575FF">
                      <a:alpha val="43999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1" name="Group 281"/>
          <p:cNvGrpSpPr>
            <a:grpSpLocks/>
          </p:cNvGrpSpPr>
          <p:nvPr/>
        </p:nvGrpSpPr>
        <p:grpSpPr bwMode="auto">
          <a:xfrm>
            <a:off x="1319213" y="1404938"/>
            <a:ext cx="5622925" cy="3189287"/>
            <a:chOff x="671" y="885"/>
            <a:chExt cx="3542" cy="2009"/>
          </a:xfrm>
        </p:grpSpPr>
        <p:sp>
          <p:nvSpPr>
            <p:cNvPr id="16486" name="Text Box 214"/>
            <p:cNvSpPr txBox="1">
              <a:spLocks noChangeArrowheads="1"/>
            </p:cNvSpPr>
            <p:nvPr/>
          </p:nvSpPr>
          <p:spPr bwMode="auto">
            <a:xfrm>
              <a:off x="671" y="885"/>
              <a:ext cx="192" cy="12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/>
              <a:r>
                <a:rPr lang="es-ES_tradnl" sz="1500">
                  <a:solidFill>
                    <a:srgbClr val="000099"/>
                  </a:solidFill>
                </a:rPr>
                <a:t>1</a:t>
              </a:r>
            </a:p>
            <a:p>
              <a:pPr algn="r"/>
              <a:r>
                <a:rPr lang="es-ES_tradnl" sz="1500">
                  <a:solidFill>
                    <a:srgbClr val="000099"/>
                  </a:solidFill>
                </a:rPr>
                <a:t>1</a:t>
              </a:r>
            </a:p>
            <a:p>
              <a:pPr algn="r"/>
              <a:r>
                <a:rPr lang="es-ES_tradnl" sz="1500">
                  <a:solidFill>
                    <a:srgbClr val="000099"/>
                  </a:solidFill>
                </a:rPr>
                <a:t>1</a:t>
              </a:r>
            </a:p>
            <a:p>
              <a:pPr algn="r"/>
              <a:r>
                <a:rPr lang="es-ES_tradnl" sz="1500">
                  <a:solidFill>
                    <a:srgbClr val="000099"/>
                  </a:solidFill>
                </a:rPr>
                <a:t>0</a:t>
              </a:r>
            </a:p>
            <a:p>
              <a:pPr algn="r"/>
              <a:r>
                <a:rPr lang="es-ES_tradnl" sz="1500">
                  <a:solidFill>
                    <a:srgbClr val="000099"/>
                  </a:solidFill>
                </a:rPr>
                <a:t>0</a:t>
              </a:r>
            </a:p>
            <a:p>
              <a:pPr algn="r"/>
              <a:r>
                <a:rPr lang="es-ES_tradnl" sz="1500">
                  <a:solidFill>
                    <a:srgbClr val="000099"/>
                  </a:solidFill>
                </a:rPr>
                <a:t>0</a:t>
              </a:r>
            </a:p>
            <a:p>
              <a:pPr algn="r"/>
              <a:r>
                <a:rPr lang="es-ES_tradnl" sz="1500">
                  <a:solidFill>
                    <a:srgbClr val="000099"/>
                  </a:solidFill>
                </a:rPr>
                <a:t>0</a:t>
              </a:r>
            </a:p>
            <a:p>
              <a:pPr algn="r"/>
              <a:r>
                <a:rPr lang="es-ES_tradnl" sz="1500">
                  <a:solidFill>
                    <a:srgbClr val="000099"/>
                  </a:solidFill>
                </a:rPr>
                <a:t>0</a:t>
              </a:r>
              <a:endParaRPr lang="es-ES" sz="1500">
                <a:solidFill>
                  <a:srgbClr val="000099"/>
                </a:solidFill>
              </a:endParaRPr>
            </a:p>
          </p:txBody>
        </p:sp>
        <p:sp>
          <p:nvSpPr>
            <p:cNvPr id="16487" name="Text Box 215"/>
            <p:cNvSpPr txBox="1">
              <a:spLocks noChangeArrowheads="1"/>
            </p:cNvSpPr>
            <p:nvPr/>
          </p:nvSpPr>
          <p:spPr bwMode="auto">
            <a:xfrm>
              <a:off x="710" y="2297"/>
              <a:ext cx="162" cy="4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/>
              <a:r>
                <a:rPr lang="es-ES_tradnl" sz="900">
                  <a:solidFill>
                    <a:srgbClr val="3333FF"/>
                  </a:solidFill>
                </a:rPr>
                <a:t>0</a:t>
              </a:r>
            </a:p>
            <a:p>
              <a:pPr algn="r"/>
              <a:r>
                <a:rPr lang="es-ES_tradnl" sz="900">
                  <a:solidFill>
                    <a:srgbClr val="3333FF"/>
                  </a:solidFill>
                </a:rPr>
                <a:t>0</a:t>
              </a:r>
            </a:p>
            <a:p>
              <a:pPr algn="r"/>
              <a:r>
                <a:rPr lang="es-ES_tradnl" sz="1000" b="1">
                  <a:solidFill>
                    <a:srgbClr val="000099"/>
                  </a:solidFill>
                </a:rPr>
                <a:t>1</a:t>
              </a:r>
            </a:p>
            <a:p>
              <a:pPr algn="r"/>
              <a:r>
                <a:rPr lang="es-ES_tradnl" sz="900">
                  <a:solidFill>
                    <a:srgbClr val="3333FF"/>
                  </a:solidFill>
                </a:rPr>
                <a:t>0</a:t>
              </a:r>
              <a:endParaRPr lang="es-ES" sz="900">
                <a:solidFill>
                  <a:srgbClr val="3333FF"/>
                </a:solidFill>
              </a:endParaRPr>
            </a:p>
          </p:txBody>
        </p:sp>
        <p:sp>
          <p:nvSpPr>
            <p:cNvPr id="16488" name="Oval 217"/>
            <p:cNvSpPr>
              <a:spLocks noChangeArrowheads="1"/>
            </p:cNvSpPr>
            <p:nvPr/>
          </p:nvSpPr>
          <p:spPr bwMode="auto">
            <a:xfrm>
              <a:off x="4001" y="2606"/>
              <a:ext cx="212" cy="288"/>
            </a:xfrm>
            <a:prstGeom prst="ellips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" name="Group 279"/>
          <p:cNvGrpSpPr>
            <a:grpSpLocks/>
          </p:cNvGrpSpPr>
          <p:nvPr/>
        </p:nvGrpSpPr>
        <p:grpSpPr bwMode="auto">
          <a:xfrm>
            <a:off x="4757738" y="1481138"/>
            <a:ext cx="647700" cy="4927600"/>
            <a:chOff x="2656" y="933"/>
            <a:chExt cx="408" cy="3104"/>
          </a:xfrm>
        </p:grpSpPr>
        <p:grpSp>
          <p:nvGrpSpPr>
            <p:cNvPr id="13" name="Group 175"/>
            <p:cNvGrpSpPr>
              <a:grpSpLocks/>
            </p:cNvGrpSpPr>
            <p:nvPr/>
          </p:nvGrpSpPr>
          <p:grpSpPr bwMode="auto">
            <a:xfrm>
              <a:off x="2656" y="3344"/>
              <a:ext cx="408" cy="693"/>
              <a:chOff x="2499" y="1944"/>
              <a:chExt cx="408" cy="693"/>
            </a:xfrm>
          </p:grpSpPr>
          <p:grpSp>
            <p:nvGrpSpPr>
              <p:cNvPr id="14" name="Group 176"/>
              <p:cNvGrpSpPr>
                <a:grpSpLocks/>
              </p:cNvGrpSpPr>
              <p:nvPr/>
            </p:nvGrpSpPr>
            <p:grpSpPr bwMode="auto">
              <a:xfrm>
                <a:off x="2563" y="1944"/>
                <a:ext cx="277" cy="116"/>
                <a:chOff x="1736" y="3266"/>
                <a:chExt cx="277" cy="116"/>
              </a:xfrm>
            </p:grpSpPr>
            <p:sp>
              <p:nvSpPr>
                <p:cNvPr id="16484" name="Freeform 177"/>
                <p:cNvSpPr>
                  <a:spLocks/>
                </p:cNvSpPr>
                <p:nvPr/>
              </p:nvSpPr>
              <p:spPr bwMode="auto">
                <a:xfrm>
                  <a:off x="1736" y="3266"/>
                  <a:ext cx="277" cy="116"/>
                </a:xfrm>
                <a:custGeom>
                  <a:avLst/>
                  <a:gdLst>
                    <a:gd name="T0" fmla="*/ 12 w 381"/>
                    <a:gd name="T1" fmla="*/ 0 h 97"/>
                    <a:gd name="T2" fmla="*/ 190 w 381"/>
                    <a:gd name="T3" fmla="*/ 0 h 97"/>
                    <a:gd name="T4" fmla="*/ 201 w 381"/>
                    <a:gd name="T5" fmla="*/ 23 h 97"/>
                    <a:gd name="T6" fmla="*/ 201 w 381"/>
                    <a:gd name="T7" fmla="*/ 99 h 97"/>
                    <a:gd name="T8" fmla="*/ 185 w 381"/>
                    <a:gd name="T9" fmla="*/ 139 h 97"/>
                    <a:gd name="T10" fmla="*/ 20 w 381"/>
                    <a:gd name="T11" fmla="*/ 139 h 97"/>
                    <a:gd name="T12" fmla="*/ 0 w 381"/>
                    <a:gd name="T13" fmla="*/ 109 h 97"/>
                    <a:gd name="T14" fmla="*/ 0 w 381"/>
                    <a:gd name="T15" fmla="*/ 30 h 97"/>
                    <a:gd name="T16" fmla="*/ 12 w 381"/>
                    <a:gd name="T17" fmla="*/ 0 h 9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381"/>
                    <a:gd name="T28" fmla="*/ 0 h 97"/>
                    <a:gd name="T29" fmla="*/ 381 w 381"/>
                    <a:gd name="T30" fmla="*/ 97 h 97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381" h="97">
                      <a:moveTo>
                        <a:pt x="23" y="0"/>
                      </a:moveTo>
                      <a:lnTo>
                        <a:pt x="359" y="0"/>
                      </a:lnTo>
                      <a:lnTo>
                        <a:pt x="381" y="16"/>
                      </a:lnTo>
                      <a:lnTo>
                        <a:pt x="381" y="69"/>
                      </a:lnTo>
                      <a:lnTo>
                        <a:pt x="351" y="97"/>
                      </a:lnTo>
                      <a:lnTo>
                        <a:pt x="38" y="97"/>
                      </a:lnTo>
                      <a:lnTo>
                        <a:pt x="0" y="76"/>
                      </a:lnTo>
                      <a:lnTo>
                        <a:pt x="0" y="21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FF"/>
                    </a:gs>
                    <a:gs pos="100000">
                      <a:srgbClr val="66CCFF">
                        <a:alpha val="24001"/>
                      </a:srgbClr>
                    </a:gs>
                  </a:gsLst>
                  <a:path path="rect">
                    <a:fillToRect l="50000" t="50000" r="50000" b="50000"/>
                  </a:path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16485" name="Freeform 178"/>
                <p:cNvSpPr>
                  <a:spLocks/>
                </p:cNvSpPr>
                <p:nvPr/>
              </p:nvSpPr>
              <p:spPr bwMode="auto">
                <a:xfrm>
                  <a:off x="1769" y="3301"/>
                  <a:ext cx="212" cy="49"/>
                </a:xfrm>
                <a:custGeom>
                  <a:avLst/>
                  <a:gdLst>
                    <a:gd name="T0" fmla="*/ 7 w 381"/>
                    <a:gd name="T1" fmla="*/ 0 h 97"/>
                    <a:gd name="T2" fmla="*/ 111 w 381"/>
                    <a:gd name="T3" fmla="*/ 0 h 97"/>
                    <a:gd name="T4" fmla="*/ 118 w 381"/>
                    <a:gd name="T5" fmla="*/ 4 h 97"/>
                    <a:gd name="T6" fmla="*/ 118 w 381"/>
                    <a:gd name="T7" fmla="*/ 18 h 97"/>
                    <a:gd name="T8" fmla="*/ 109 w 381"/>
                    <a:gd name="T9" fmla="*/ 25 h 97"/>
                    <a:gd name="T10" fmla="*/ 12 w 381"/>
                    <a:gd name="T11" fmla="*/ 25 h 97"/>
                    <a:gd name="T12" fmla="*/ 0 w 381"/>
                    <a:gd name="T13" fmla="*/ 19 h 97"/>
                    <a:gd name="T14" fmla="*/ 0 w 381"/>
                    <a:gd name="T15" fmla="*/ 6 h 97"/>
                    <a:gd name="T16" fmla="*/ 7 w 381"/>
                    <a:gd name="T17" fmla="*/ 0 h 9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381"/>
                    <a:gd name="T28" fmla="*/ 0 h 97"/>
                    <a:gd name="T29" fmla="*/ 381 w 381"/>
                    <a:gd name="T30" fmla="*/ 97 h 97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381" h="97">
                      <a:moveTo>
                        <a:pt x="23" y="0"/>
                      </a:moveTo>
                      <a:lnTo>
                        <a:pt x="359" y="0"/>
                      </a:lnTo>
                      <a:lnTo>
                        <a:pt x="381" y="16"/>
                      </a:lnTo>
                      <a:lnTo>
                        <a:pt x="381" y="69"/>
                      </a:lnTo>
                      <a:lnTo>
                        <a:pt x="351" y="97"/>
                      </a:lnTo>
                      <a:lnTo>
                        <a:pt x="38" y="97"/>
                      </a:lnTo>
                      <a:lnTo>
                        <a:pt x="0" y="76"/>
                      </a:lnTo>
                      <a:lnTo>
                        <a:pt x="0" y="21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solidFill>
                  <a:srgbClr val="3333FF"/>
                </a:solidFill>
                <a:ln w="9525">
                  <a:solidFill>
                    <a:srgbClr val="000099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</p:grpSp>
          <p:grpSp>
            <p:nvGrpSpPr>
              <p:cNvPr id="15" name="Group 179"/>
              <p:cNvGrpSpPr>
                <a:grpSpLocks/>
              </p:cNvGrpSpPr>
              <p:nvPr/>
            </p:nvGrpSpPr>
            <p:grpSpPr bwMode="auto">
              <a:xfrm>
                <a:off x="2562" y="2234"/>
                <a:ext cx="277" cy="116"/>
                <a:chOff x="1736" y="3266"/>
                <a:chExt cx="277" cy="116"/>
              </a:xfrm>
            </p:grpSpPr>
            <p:sp>
              <p:nvSpPr>
                <p:cNvPr id="16482" name="Freeform 180"/>
                <p:cNvSpPr>
                  <a:spLocks/>
                </p:cNvSpPr>
                <p:nvPr/>
              </p:nvSpPr>
              <p:spPr bwMode="auto">
                <a:xfrm>
                  <a:off x="1736" y="3266"/>
                  <a:ext cx="277" cy="116"/>
                </a:xfrm>
                <a:custGeom>
                  <a:avLst/>
                  <a:gdLst>
                    <a:gd name="T0" fmla="*/ 12 w 381"/>
                    <a:gd name="T1" fmla="*/ 0 h 97"/>
                    <a:gd name="T2" fmla="*/ 190 w 381"/>
                    <a:gd name="T3" fmla="*/ 0 h 97"/>
                    <a:gd name="T4" fmla="*/ 201 w 381"/>
                    <a:gd name="T5" fmla="*/ 23 h 97"/>
                    <a:gd name="T6" fmla="*/ 201 w 381"/>
                    <a:gd name="T7" fmla="*/ 99 h 97"/>
                    <a:gd name="T8" fmla="*/ 185 w 381"/>
                    <a:gd name="T9" fmla="*/ 139 h 97"/>
                    <a:gd name="T10" fmla="*/ 20 w 381"/>
                    <a:gd name="T11" fmla="*/ 139 h 97"/>
                    <a:gd name="T12" fmla="*/ 0 w 381"/>
                    <a:gd name="T13" fmla="*/ 109 h 97"/>
                    <a:gd name="T14" fmla="*/ 0 w 381"/>
                    <a:gd name="T15" fmla="*/ 30 h 97"/>
                    <a:gd name="T16" fmla="*/ 12 w 381"/>
                    <a:gd name="T17" fmla="*/ 0 h 9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381"/>
                    <a:gd name="T28" fmla="*/ 0 h 97"/>
                    <a:gd name="T29" fmla="*/ 381 w 381"/>
                    <a:gd name="T30" fmla="*/ 97 h 97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381" h="97">
                      <a:moveTo>
                        <a:pt x="23" y="0"/>
                      </a:moveTo>
                      <a:lnTo>
                        <a:pt x="359" y="0"/>
                      </a:lnTo>
                      <a:lnTo>
                        <a:pt x="381" y="16"/>
                      </a:lnTo>
                      <a:lnTo>
                        <a:pt x="381" y="69"/>
                      </a:lnTo>
                      <a:lnTo>
                        <a:pt x="351" y="97"/>
                      </a:lnTo>
                      <a:lnTo>
                        <a:pt x="38" y="97"/>
                      </a:lnTo>
                      <a:lnTo>
                        <a:pt x="0" y="76"/>
                      </a:lnTo>
                      <a:lnTo>
                        <a:pt x="0" y="21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FF"/>
                    </a:gs>
                    <a:gs pos="100000">
                      <a:srgbClr val="66CCFF">
                        <a:alpha val="24001"/>
                      </a:srgbClr>
                    </a:gs>
                  </a:gsLst>
                  <a:path path="rect">
                    <a:fillToRect l="50000" t="50000" r="50000" b="50000"/>
                  </a:path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16483" name="Freeform 181"/>
                <p:cNvSpPr>
                  <a:spLocks/>
                </p:cNvSpPr>
                <p:nvPr/>
              </p:nvSpPr>
              <p:spPr bwMode="auto">
                <a:xfrm>
                  <a:off x="1769" y="3301"/>
                  <a:ext cx="212" cy="49"/>
                </a:xfrm>
                <a:custGeom>
                  <a:avLst/>
                  <a:gdLst>
                    <a:gd name="T0" fmla="*/ 7 w 381"/>
                    <a:gd name="T1" fmla="*/ 0 h 97"/>
                    <a:gd name="T2" fmla="*/ 111 w 381"/>
                    <a:gd name="T3" fmla="*/ 0 h 97"/>
                    <a:gd name="T4" fmla="*/ 118 w 381"/>
                    <a:gd name="T5" fmla="*/ 4 h 97"/>
                    <a:gd name="T6" fmla="*/ 118 w 381"/>
                    <a:gd name="T7" fmla="*/ 18 h 97"/>
                    <a:gd name="T8" fmla="*/ 109 w 381"/>
                    <a:gd name="T9" fmla="*/ 25 h 97"/>
                    <a:gd name="T10" fmla="*/ 12 w 381"/>
                    <a:gd name="T11" fmla="*/ 25 h 97"/>
                    <a:gd name="T12" fmla="*/ 0 w 381"/>
                    <a:gd name="T13" fmla="*/ 19 h 97"/>
                    <a:gd name="T14" fmla="*/ 0 w 381"/>
                    <a:gd name="T15" fmla="*/ 6 h 97"/>
                    <a:gd name="T16" fmla="*/ 7 w 381"/>
                    <a:gd name="T17" fmla="*/ 0 h 9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381"/>
                    <a:gd name="T28" fmla="*/ 0 h 97"/>
                    <a:gd name="T29" fmla="*/ 381 w 381"/>
                    <a:gd name="T30" fmla="*/ 97 h 97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381" h="97">
                      <a:moveTo>
                        <a:pt x="23" y="0"/>
                      </a:moveTo>
                      <a:lnTo>
                        <a:pt x="359" y="0"/>
                      </a:lnTo>
                      <a:lnTo>
                        <a:pt x="381" y="16"/>
                      </a:lnTo>
                      <a:lnTo>
                        <a:pt x="381" y="69"/>
                      </a:lnTo>
                      <a:lnTo>
                        <a:pt x="351" y="97"/>
                      </a:lnTo>
                      <a:lnTo>
                        <a:pt x="38" y="97"/>
                      </a:lnTo>
                      <a:lnTo>
                        <a:pt x="0" y="76"/>
                      </a:lnTo>
                      <a:lnTo>
                        <a:pt x="0" y="21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solidFill>
                  <a:srgbClr val="3333FF"/>
                </a:solidFill>
                <a:ln w="9525">
                  <a:solidFill>
                    <a:srgbClr val="000099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</p:grpSp>
          <p:grpSp>
            <p:nvGrpSpPr>
              <p:cNvPr id="16" name="Group 182"/>
              <p:cNvGrpSpPr>
                <a:grpSpLocks/>
              </p:cNvGrpSpPr>
              <p:nvPr/>
            </p:nvGrpSpPr>
            <p:grpSpPr bwMode="auto">
              <a:xfrm>
                <a:off x="2561" y="2521"/>
                <a:ext cx="277" cy="116"/>
                <a:chOff x="1736" y="3266"/>
                <a:chExt cx="277" cy="116"/>
              </a:xfrm>
            </p:grpSpPr>
            <p:sp>
              <p:nvSpPr>
                <p:cNvPr id="16480" name="Freeform 183"/>
                <p:cNvSpPr>
                  <a:spLocks/>
                </p:cNvSpPr>
                <p:nvPr/>
              </p:nvSpPr>
              <p:spPr bwMode="auto">
                <a:xfrm>
                  <a:off x="1736" y="3266"/>
                  <a:ext cx="277" cy="116"/>
                </a:xfrm>
                <a:custGeom>
                  <a:avLst/>
                  <a:gdLst>
                    <a:gd name="T0" fmla="*/ 12 w 381"/>
                    <a:gd name="T1" fmla="*/ 0 h 97"/>
                    <a:gd name="T2" fmla="*/ 190 w 381"/>
                    <a:gd name="T3" fmla="*/ 0 h 97"/>
                    <a:gd name="T4" fmla="*/ 201 w 381"/>
                    <a:gd name="T5" fmla="*/ 23 h 97"/>
                    <a:gd name="T6" fmla="*/ 201 w 381"/>
                    <a:gd name="T7" fmla="*/ 99 h 97"/>
                    <a:gd name="T8" fmla="*/ 185 w 381"/>
                    <a:gd name="T9" fmla="*/ 139 h 97"/>
                    <a:gd name="T10" fmla="*/ 20 w 381"/>
                    <a:gd name="T11" fmla="*/ 139 h 97"/>
                    <a:gd name="T12" fmla="*/ 0 w 381"/>
                    <a:gd name="T13" fmla="*/ 109 h 97"/>
                    <a:gd name="T14" fmla="*/ 0 w 381"/>
                    <a:gd name="T15" fmla="*/ 30 h 97"/>
                    <a:gd name="T16" fmla="*/ 12 w 381"/>
                    <a:gd name="T17" fmla="*/ 0 h 9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381"/>
                    <a:gd name="T28" fmla="*/ 0 h 97"/>
                    <a:gd name="T29" fmla="*/ 381 w 381"/>
                    <a:gd name="T30" fmla="*/ 97 h 97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381" h="97">
                      <a:moveTo>
                        <a:pt x="23" y="0"/>
                      </a:moveTo>
                      <a:lnTo>
                        <a:pt x="359" y="0"/>
                      </a:lnTo>
                      <a:lnTo>
                        <a:pt x="381" y="16"/>
                      </a:lnTo>
                      <a:lnTo>
                        <a:pt x="381" y="69"/>
                      </a:lnTo>
                      <a:lnTo>
                        <a:pt x="351" y="97"/>
                      </a:lnTo>
                      <a:lnTo>
                        <a:pt x="38" y="97"/>
                      </a:lnTo>
                      <a:lnTo>
                        <a:pt x="0" y="76"/>
                      </a:lnTo>
                      <a:lnTo>
                        <a:pt x="0" y="21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FF"/>
                    </a:gs>
                    <a:gs pos="100000">
                      <a:srgbClr val="66CCFF">
                        <a:alpha val="24001"/>
                      </a:srgbClr>
                    </a:gs>
                  </a:gsLst>
                  <a:path path="rect">
                    <a:fillToRect l="50000" t="50000" r="50000" b="50000"/>
                  </a:path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16481" name="Freeform 184"/>
                <p:cNvSpPr>
                  <a:spLocks/>
                </p:cNvSpPr>
                <p:nvPr/>
              </p:nvSpPr>
              <p:spPr bwMode="auto">
                <a:xfrm>
                  <a:off x="1769" y="3301"/>
                  <a:ext cx="212" cy="49"/>
                </a:xfrm>
                <a:custGeom>
                  <a:avLst/>
                  <a:gdLst>
                    <a:gd name="T0" fmla="*/ 7 w 381"/>
                    <a:gd name="T1" fmla="*/ 0 h 97"/>
                    <a:gd name="T2" fmla="*/ 111 w 381"/>
                    <a:gd name="T3" fmla="*/ 0 h 97"/>
                    <a:gd name="T4" fmla="*/ 118 w 381"/>
                    <a:gd name="T5" fmla="*/ 4 h 97"/>
                    <a:gd name="T6" fmla="*/ 118 w 381"/>
                    <a:gd name="T7" fmla="*/ 18 h 97"/>
                    <a:gd name="T8" fmla="*/ 109 w 381"/>
                    <a:gd name="T9" fmla="*/ 25 h 97"/>
                    <a:gd name="T10" fmla="*/ 12 w 381"/>
                    <a:gd name="T11" fmla="*/ 25 h 97"/>
                    <a:gd name="T12" fmla="*/ 0 w 381"/>
                    <a:gd name="T13" fmla="*/ 19 h 97"/>
                    <a:gd name="T14" fmla="*/ 0 w 381"/>
                    <a:gd name="T15" fmla="*/ 6 h 97"/>
                    <a:gd name="T16" fmla="*/ 7 w 381"/>
                    <a:gd name="T17" fmla="*/ 0 h 9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381"/>
                    <a:gd name="T28" fmla="*/ 0 h 97"/>
                    <a:gd name="T29" fmla="*/ 381 w 381"/>
                    <a:gd name="T30" fmla="*/ 97 h 97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381" h="97">
                      <a:moveTo>
                        <a:pt x="23" y="0"/>
                      </a:moveTo>
                      <a:lnTo>
                        <a:pt x="359" y="0"/>
                      </a:lnTo>
                      <a:lnTo>
                        <a:pt x="381" y="16"/>
                      </a:lnTo>
                      <a:lnTo>
                        <a:pt x="381" y="69"/>
                      </a:lnTo>
                      <a:lnTo>
                        <a:pt x="351" y="97"/>
                      </a:lnTo>
                      <a:lnTo>
                        <a:pt x="38" y="97"/>
                      </a:lnTo>
                      <a:lnTo>
                        <a:pt x="0" y="76"/>
                      </a:lnTo>
                      <a:lnTo>
                        <a:pt x="0" y="21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solidFill>
                  <a:srgbClr val="3333FF"/>
                </a:solidFill>
                <a:ln w="9525">
                  <a:solidFill>
                    <a:srgbClr val="000099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</p:grpSp>
          <p:grpSp>
            <p:nvGrpSpPr>
              <p:cNvPr id="17" name="Group 185"/>
              <p:cNvGrpSpPr>
                <a:grpSpLocks/>
              </p:cNvGrpSpPr>
              <p:nvPr/>
            </p:nvGrpSpPr>
            <p:grpSpPr bwMode="auto">
              <a:xfrm rot="5400000">
                <a:off x="2710" y="2379"/>
                <a:ext cx="277" cy="116"/>
                <a:chOff x="1736" y="3266"/>
                <a:chExt cx="277" cy="116"/>
              </a:xfrm>
            </p:grpSpPr>
            <p:sp>
              <p:nvSpPr>
                <p:cNvPr id="16478" name="Freeform 186"/>
                <p:cNvSpPr>
                  <a:spLocks/>
                </p:cNvSpPr>
                <p:nvPr/>
              </p:nvSpPr>
              <p:spPr bwMode="auto">
                <a:xfrm>
                  <a:off x="1736" y="3266"/>
                  <a:ext cx="277" cy="116"/>
                </a:xfrm>
                <a:custGeom>
                  <a:avLst/>
                  <a:gdLst>
                    <a:gd name="T0" fmla="*/ 12 w 381"/>
                    <a:gd name="T1" fmla="*/ 0 h 97"/>
                    <a:gd name="T2" fmla="*/ 190 w 381"/>
                    <a:gd name="T3" fmla="*/ 0 h 97"/>
                    <a:gd name="T4" fmla="*/ 201 w 381"/>
                    <a:gd name="T5" fmla="*/ 23 h 97"/>
                    <a:gd name="T6" fmla="*/ 201 w 381"/>
                    <a:gd name="T7" fmla="*/ 99 h 97"/>
                    <a:gd name="T8" fmla="*/ 185 w 381"/>
                    <a:gd name="T9" fmla="*/ 139 h 97"/>
                    <a:gd name="T10" fmla="*/ 20 w 381"/>
                    <a:gd name="T11" fmla="*/ 139 h 97"/>
                    <a:gd name="T12" fmla="*/ 0 w 381"/>
                    <a:gd name="T13" fmla="*/ 109 h 97"/>
                    <a:gd name="T14" fmla="*/ 0 w 381"/>
                    <a:gd name="T15" fmla="*/ 30 h 97"/>
                    <a:gd name="T16" fmla="*/ 12 w 381"/>
                    <a:gd name="T17" fmla="*/ 0 h 9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381"/>
                    <a:gd name="T28" fmla="*/ 0 h 97"/>
                    <a:gd name="T29" fmla="*/ 381 w 381"/>
                    <a:gd name="T30" fmla="*/ 97 h 97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381" h="97">
                      <a:moveTo>
                        <a:pt x="23" y="0"/>
                      </a:moveTo>
                      <a:lnTo>
                        <a:pt x="359" y="0"/>
                      </a:lnTo>
                      <a:lnTo>
                        <a:pt x="381" y="16"/>
                      </a:lnTo>
                      <a:lnTo>
                        <a:pt x="381" y="69"/>
                      </a:lnTo>
                      <a:lnTo>
                        <a:pt x="351" y="97"/>
                      </a:lnTo>
                      <a:lnTo>
                        <a:pt x="38" y="97"/>
                      </a:lnTo>
                      <a:lnTo>
                        <a:pt x="0" y="76"/>
                      </a:lnTo>
                      <a:lnTo>
                        <a:pt x="0" y="21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FF"/>
                    </a:gs>
                    <a:gs pos="100000">
                      <a:srgbClr val="66CCFF">
                        <a:alpha val="24001"/>
                      </a:srgbClr>
                    </a:gs>
                  </a:gsLst>
                  <a:path path="rect">
                    <a:fillToRect l="50000" t="50000" r="50000" b="50000"/>
                  </a:path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16479" name="Freeform 187"/>
                <p:cNvSpPr>
                  <a:spLocks/>
                </p:cNvSpPr>
                <p:nvPr/>
              </p:nvSpPr>
              <p:spPr bwMode="auto">
                <a:xfrm>
                  <a:off x="1769" y="3301"/>
                  <a:ext cx="212" cy="49"/>
                </a:xfrm>
                <a:custGeom>
                  <a:avLst/>
                  <a:gdLst>
                    <a:gd name="T0" fmla="*/ 7 w 381"/>
                    <a:gd name="T1" fmla="*/ 0 h 97"/>
                    <a:gd name="T2" fmla="*/ 111 w 381"/>
                    <a:gd name="T3" fmla="*/ 0 h 97"/>
                    <a:gd name="T4" fmla="*/ 118 w 381"/>
                    <a:gd name="T5" fmla="*/ 4 h 97"/>
                    <a:gd name="T6" fmla="*/ 118 w 381"/>
                    <a:gd name="T7" fmla="*/ 18 h 97"/>
                    <a:gd name="T8" fmla="*/ 109 w 381"/>
                    <a:gd name="T9" fmla="*/ 25 h 97"/>
                    <a:gd name="T10" fmla="*/ 12 w 381"/>
                    <a:gd name="T11" fmla="*/ 25 h 97"/>
                    <a:gd name="T12" fmla="*/ 0 w 381"/>
                    <a:gd name="T13" fmla="*/ 19 h 97"/>
                    <a:gd name="T14" fmla="*/ 0 w 381"/>
                    <a:gd name="T15" fmla="*/ 6 h 97"/>
                    <a:gd name="T16" fmla="*/ 7 w 381"/>
                    <a:gd name="T17" fmla="*/ 0 h 9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381"/>
                    <a:gd name="T28" fmla="*/ 0 h 97"/>
                    <a:gd name="T29" fmla="*/ 381 w 381"/>
                    <a:gd name="T30" fmla="*/ 97 h 97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381" h="97">
                      <a:moveTo>
                        <a:pt x="23" y="0"/>
                      </a:moveTo>
                      <a:lnTo>
                        <a:pt x="359" y="0"/>
                      </a:lnTo>
                      <a:lnTo>
                        <a:pt x="381" y="16"/>
                      </a:lnTo>
                      <a:lnTo>
                        <a:pt x="381" y="69"/>
                      </a:lnTo>
                      <a:lnTo>
                        <a:pt x="351" y="97"/>
                      </a:lnTo>
                      <a:lnTo>
                        <a:pt x="38" y="97"/>
                      </a:lnTo>
                      <a:lnTo>
                        <a:pt x="0" y="76"/>
                      </a:lnTo>
                      <a:lnTo>
                        <a:pt x="0" y="21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solidFill>
                  <a:srgbClr val="3333FF"/>
                </a:solidFill>
                <a:ln w="9525">
                  <a:solidFill>
                    <a:srgbClr val="000099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</p:grpSp>
          <p:grpSp>
            <p:nvGrpSpPr>
              <p:cNvPr id="18" name="Group 188"/>
              <p:cNvGrpSpPr>
                <a:grpSpLocks/>
              </p:cNvGrpSpPr>
              <p:nvPr/>
            </p:nvGrpSpPr>
            <p:grpSpPr bwMode="auto">
              <a:xfrm rot="5400000">
                <a:off x="2418" y="2096"/>
                <a:ext cx="277" cy="116"/>
                <a:chOff x="1736" y="3266"/>
                <a:chExt cx="277" cy="116"/>
              </a:xfrm>
            </p:grpSpPr>
            <p:sp>
              <p:nvSpPr>
                <p:cNvPr id="16476" name="Freeform 189"/>
                <p:cNvSpPr>
                  <a:spLocks/>
                </p:cNvSpPr>
                <p:nvPr/>
              </p:nvSpPr>
              <p:spPr bwMode="auto">
                <a:xfrm>
                  <a:off x="1736" y="3266"/>
                  <a:ext cx="277" cy="116"/>
                </a:xfrm>
                <a:custGeom>
                  <a:avLst/>
                  <a:gdLst>
                    <a:gd name="T0" fmla="*/ 12 w 381"/>
                    <a:gd name="T1" fmla="*/ 0 h 97"/>
                    <a:gd name="T2" fmla="*/ 190 w 381"/>
                    <a:gd name="T3" fmla="*/ 0 h 97"/>
                    <a:gd name="T4" fmla="*/ 201 w 381"/>
                    <a:gd name="T5" fmla="*/ 23 h 97"/>
                    <a:gd name="T6" fmla="*/ 201 w 381"/>
                    <a:gd name="T7" fmla="*/ 99 h 97"/>
                    <a:gd name="T8" fmla="*/ 185 w 381"/>
                    <a:gd name="T9" fmla="*/ 139 h 97"/>
                    <a:gd name="T10" fmla="*/ 20 w 381"/>
                    <a:gd name="T11" fmla="*/ 139 h 97"/>
                    <a:gd name="T12" fmla="*/ 0 w 381"/>
                    <a:gd name="T13" fmla="*/ 109 h 97"/>
                    <a:gd name="T14" fmla="*/ 0 w 381"/>
                    <a:gd name="T15" fmla="*/ 30 h 97"/>
                    <a:gd name="T16" fmla="*/ 12 w 381"/>
                    <a:gd name="T17" fmla="*/ 0 h 9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381"/>
                    <a:gd name="T28" fmla="*/ 0 h 97"/>
                    <a:gd name="T29" fmla="*/ 381 w 381"/>
                    <a:gd name="T30" fmla="*/ 97 h 97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381" h="97">
                      <a:moveTo>
                        <a:pt x="23" y="0"/>
                      </a:moveTo>
                      <a:lnTo>
                        <a:pt x="359" y="0"/>
                      </a:lnTo>
                      <a:lnTo>
                        <a:pt x="381" y="16"/>
                      </a:lnTo>
                      <a:lnTo>
                        <a:pt x="381" y="69"/>
                      </a:lnTo>
                      <a:lnTo>
                        <a:pt x="351" y="97"/>
                      </a:lnTo>
                      <a:lnTo>
                        <a:pt x="38" y="97"/>
                      </a:lnTo>
                      <a:lnTo>
                        <a:pt x="0" y="76"/>
                      </a:lnTo>
                      <a:lnTo>
                        <a:pt x="0" y="21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FF"/>
                    </a:gs>
                    <a:gs pos="100000">
                      <a:srgbClr val="66CCFF">
                        <a:alpha val="24001"/>
                      </a:srgbClr>
                    </a:gs>
                  </a:gsLst>
                  <a:path path="rect">
                    <a:fillToRect l="50000" t="50000" r="50000" b="50000"/>
                  </a:path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16477" name="Freeform 190"/>
                <p:cNvSpPr>
                  <a:spLocks/>
                </p:cNvSpPr>
                <p:nvPr/>
              </p:nvSpPr>
              <p:spPr bwMode="auto">
                <a:xfrm>
                  <a:off x="1769" y="3301"/>
                  <a:ext cx="212" cy="49"/>
                </a:xfrm>
                <a:custGeom>
                  <a:avLst/>
                  <a:gdLst>
                    <a:gd name="T0" fmla="*/ 7 w 381"/>
                    <a:gd name="T1" fmla="*/ 0 h 97"/>
                    <a:gd name="T2" fmla="*/ 111 w 381"/>
                    <a:gd name="T3" fmla="*/ 0 h 97"/>
                    <a:gd name="T4" fmla="*/ 118 w 381"/>
                    <a:gd name="T5" fmla="*/ 4 h 97"/>
                    <a:gd name="T6" fmla="*/ 118 w 381"/>
                    <a:gd name="T7" fmla="*/ 18 h 97"/>
                    <a:gd name="T8" fmla="*/ 109 w 381"/>
                    <a:gd name="T9" fmla="*/ 25 h 97"/>
                    <a:gd name="T10" fmla="*/ 12 w 381"/>
                    <a:gd name="T11" fmla="*/ 25 h 97"/>
                    <a:gd name="T12" fmla="*/ 0 w 381"/>
                    <a:gd name="T13" fmla="*/ 19 h 97"/>
                    <a:gd name="T14" fmla="*/ 0 w 381"/>
                    <a:gd name="T15" fmla="*/ 6 h 97"/>
                    <a:gd name="T16" fmla="*/ 7 w 381"/>
                    <a:gd name="T17" fmla="*/ 0 h 9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381"/>
                    <a:gd name="T28" fmla="*/ 0 h 97"/>
                    <a:gd name="T29" fmla="*/ 381 w 381"/>
                    <a:gd name="T30" fmla="*/ 97 h 97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381" h="97">
                      <a:moveTo>
                        <a:pt x="23" y="0"/>
                      </a:moveTo>
                      <a:lnTo>
                        <a:pt x="359" y="0"/>
                      </a:lnTo>
                      <a:lnTo>
                        <a:pt x="381" y="16"/>
                      </a:lnTo>
                      <a:lnTo>
                        <a:pt x="381" y="69"/>
                      </a:lnTo>
                      <a:lnTo>
                        <a:pt x="351" y="97"/>
                      </a:lnTo>
                      <a:lnTo>
                        <a:pt x="38" y="97"/>
                      </a:lnTo>
                      <a:lnTo>
                        <a:pt x="0" y="76"/>
                      </a:lnTo>
                      <a:lnTo>
                        <a:pt x="0" y="21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solidFill>
                  <a:srgbClr val="3333FF"/>
                </a:solidFill>
                <a:ln w="9525">
                  <a:solidFill>
                    <a:srgbClr val="000099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</p:grpSp>
        </p:grpSp>
        <p:grpSp>
          <p:nvGrpSpPr>
            <p:cNvPr id="19" name="Group 191"/>
            <p:cNvGrpSpPr>
              <a:grpSpLocks/>
            </p:cNvGrpSpPr>
            <p:nvPr/>
          </p:nvGrpSpPr>
          <p:grpSpPr bwMode="auto">
            <a:xfrm>
              <a:off x="2898" y="933"/>
              <a:ext cx="109" cy="978"/>
              <a:chOff x="2980" y="1909"/>
              <a:chExt cx="109" cy="978"/>
            </a:xfrm>
          </p:grpSpPr>
          <p:sp>
            <p:nvSpPr>
              <p:cNvPr id="16466" name="Oval 192"/>
              <p:cNvSpPr>
                <a:spLocks noChangeArrowheads="1"/>
              </p:cNvSpPr>
              <p:nvPr/>
            </p:nvSpPr>
            <p:spPr bwMode="auto">
              <a:xfrm rot="5400000">
                <a:off x="2990" y="2789"/>
                <a:ext cx="91" cy="106"/>
              </a:xfrm>
              <a:prstGeom prst="ellipse">
                <a:avLst/>
              </a:prstGeom>
              <a:gradFill rotWithShape="1">
                <a:gsLst>
                  <a:gs pos="0">
                    <a:srgbClr val="0000FF"/>
                  </a:gs>
                  <a:gs pos="100000">
                    <a:srgbClr val="7575FF">
                      <a:alpha val="43999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67" name="Oval 193"/>
              <p:cNvSpPr>
                <a:spLocks noChangeArrowheads="1"/>
              </p:cNvSpPr>
              <p:nvPr/>
            </p:nvSpPr>
            <p:spPr bwMode="auto">
              <a:xfrm rot="5400000">
                <a:off x="2987" y="2346"/>
                <a:ext cx="91" cy="105"/>
              </a:xfrm>
              <a:prstGeom prst="ellipse">
                <a:avLst/>
              </a:prstGeom>
              <a:gradFill rotWithShape="1">
                <a:gsLst>
                  <a:gs pos="0">
                    <a:srgbClr val="0000FF"/>
                  </a:gs>
                  <a:gs pos="100000">
                    <a:srgbClr val="7575FF">
                      <a:alpha val="43999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68" name="Oval 194"/>
              <p:cNvSpPr>
                <a:spLocks noChangeArrowheads="1"/>
              </p:cNvSpPr>
              <p:nvPr/>
            </p:nvSpPr>
            <p:spPr bwMode="auto">
              <a:xfrm rot="5400000">
                <a:off x="2988" y="2194"/>
                <a:ext cx="91" cy="106"/>
              </a:xfrm>
              <a:prstGeom prst="ellipse">
                <a:avLst/>
              </a:prstGeom>
              <a:gradFill rotWithShape="1">
                <a:gsLst>
                  <a:gs pos="0">
                    <a:srgbClr val="0000FF"/>
                  </a:gs>
                  <a:gs pos="100000">
                    <a:srgbClr val="7575FF">
                      <a:alpha val="43999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69" name="Oval 195"/>
              <p:cNvSpPr>
                <a:spLocks noChangeArrowheads="1"/>
              </p:cNvSpPr>
              <p:nvPr/>
            </p:nvSpPr>
            <p:spPr bwMode="auto">
              <a:xfrm rot="5400000">
                <a:off x="2990" y="1902"/>
                <a:ext cx="91" cy="106"/>
              </a:xfrm>
              <a:prstGeom prst="ellipse">
                <a:avLst/>
              </a:prstGeom>
              <a:gradFill rotWithShape="1">
                <a:gsLst>
                  <a:gs pos="0">
                    <a:srgbClr val="0000FF"/>
                  </a:gs>
                  <a:gs pos="100000">
                    <a:srgbClr val="7575FF">
                      <a:alpha val="43999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70" name="Oval 196"/>
              <p:cNvSpPr>
                <a:spLocks noChangeArrowheads="1"/>
              </p:cNvSpPr>
              <p:nvPr/>
            </p:nvSpPr>
            <p:spPr bwMode="auto">
              <a:xfrm rot="5400000">
                <a:off x="2988" y="2639"/>
                <a:ext cx="91" cy="105"/>
              </a:xfrm>
              <a:prstGeom prst="ellipse">
                <a:avLst/>
              </a:prstGeom>
              <a:gradFill rotWithShape="1">
                <a:gsLst>
                  <a:gs pos="0">
                    <a:srgbClr val="0000FF"/>
                  </a:gs>
                  <a:gs pos="100000">
                    <a:srgbClr val="7575FF">
                      <a:alpha val="43999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20" name="Group 282"/>
          <p:cNvGrpSpPr>
            <a:grpSpLocks/>
          </p:cNvGrpSpPr>
          <p:nvPr/>
        </p:nvGrpSpPr>
        <p:grpSpPr bwMode="auto">
          <a:xfrm>
            <a:off x="1314450" y="1406525"/>
            <a:ext cx="4438650" cy="2886075"/>
            <a:chOff x="508" y="891"/>
            <a:chExt cx="2796" cy="1818"/>
          </a:xfrm>
        </p:grpSpPr>
        <p:sp>
          <p:nvSpPr>
            <p:cNvPr id="16461" name="Text Box 197"/>
            <p:cNvSpPr txBox="1">
              <a:spLocks noChangeArrowheads="1"/>
            </p:cNvSpPr>
            <p:nvPr/>
          </p:nvSpPr>
          <p:spPr bwMode="auto">
            <a:xfrm>
              <a:off x="508" y="891"/>
              <a:ext cx="192" cy="12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/>
              <a:r>
                <a:rPr lang="es-ES_tradnl" sz="1500">
                  <a:solidFill>
                    <a:srgbClr val="000099"/>
                  </a:solidFill>
                </a:rPr>
                <a:t>1</a:t>
              </a:r>
            </a:p>
            <a:p>
              <a:pPr algn="r"/>
              <a:r>
                <a:rPr lang="es-ES_tradnl" sz="1500">
                  <a:solidFill>
                    <a:srgbClr val="000099"/>
                  </a:solidFill>
                </a:rPr>
                <a:t>0</a:t>
              </a:r>
            </a:p>
            <a:p>
              <a:pPr algn="r"/>
              <a:r>
                <a:rPr lang="es-ES_tradnl" sz="1500">
                  <a:solidFill>
                    <a:srgbClr val="000099"/>
                  </a:solidFill>
                </a:rPr>
                <a:t>1</a:t>
              </a:r>
            </a:p>
            <a:p>
              <a:pPr algn="r"/>
              <a:r>
                <a:rPr lang="es-ES_tradnl" sz="1500">
                  <a:solidFill>
                    <a:srgbClr val="000099"/>
                  </a:solidFill>
                </a:rPr>
                <a:t>1</a:t>
              </a:r>
            </a:p>
            <a:p>
              <a:pPr algn="r"/>
              <a:r>
                <a:rPr lang="es-ES_tradnl" sz="1500">
                  <a:solidFill>
                    <a:srgbClr val="000099"/>
                  </a:solidFill>
                </a:rPr>
                <a:t>0</a:t>
              </a:r>
            </a:p>
            <a:p>
              <a:pPr algn="r"/>
              <a:r>
                <a:rPr lang="es-ES_tradnl" sz="1500">
                  <a:solidFill>
                    <a:srgbClr val="000099"/>
                  </a:solidFill>
                </a:rPr>
                <a:t>1</a:t>
              </a:r>
            </a:p>
            <a:p>
              <a:pPr algn="r"/>
              <a:r>
                <a:rPr lang="es-ES_tradnl" sz="1500">
                  <a:solidFill>
                    <a:srgbClr val="000099"/>
                  </a:solidFill>
                </a:rPr>
                <a:t>1</a:t>
              </a:r>
            </a:p>
            <a:p>
              <a:pPr algn="r"/>
              <a:r>
                <a:rPr lang="es-ES_tradnl" sz="1500">
                  <a:solidFill>
                    <a:srgbClr val="000099"/>
                  </a:solidFill>
                </a:rPr>
                <a:t>0</a:t>
              </a:r>
              <a:endParaRPr lang="es-ES" sz="1500">
                <a:solidFill>
                  <a:srgbClr val="000099"/>
                </a:solidFill>
              </a:endParaRPr>
            </a:p>
          </p:txBody>
        </p:sp>
        <p:sp>
          <p:nvSpPr>
            <p:cNvPr id="16462" name="Text Box 198"/>
            <p:cNvSpPr txBox="1">
              <a:spLocks noChangeArrowheads="1"/>
            </p:cNvSpPr>
            <p:nvPr/>
          </p:nvSpPr>
          <p:spPr bwMode="auto">
            <a:xfrm>
              <a:off x="552" y="2297"/>
              <a:ext cx="162" cy="4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/>
              <a:r>
                <a:rPr lang="es-ES_tradnl" sz="900">
                  <a:solidFill>
                    <a:srgbClr val="3333FF"/>
                  </a:solidFill>
                </a:rPr>
                <a:t>0</a:t>
              </a:r>
            </a:p>
            <a:p>
              <a:pPr algn="r"/>
              <a:r>
                <a:rPr lang="es-ES_tradnl" sz="1000" b="1">
                  <a:solidFill>
                    <a:srgbClr val="000099"/>
                  </a:solidFill>
                </a:rPr>
                <a:t>1</a:t>
              </a:r>
            </a:p>
            <a:p>
              <a:pPr algn="r"/>
              <a:r>
                <a:rPr lang="es-ES_tradnl" sz="900">
                  <a:solidFill>
                    <a:srgbClr val="3333FF"/>
                  </a:solidFill>
                </a:rPr>
                <a:t>0</a:t>
              </a:r>
            </a:p>
            <a:p>
              <a:pPr algn="r"/>
              <a:r>
                <a:rPr lang="es-ES_tradnl" sz="900">
                  <a:solidFill>
                    <a:srgbClr val="3333FF"/>
                  </a:solidFill>
                </a:rPr>
                <a:t>0</a:t>
              </a:r>
              <a:endParaRPr lang="es-ES" sz="900">
                <a:solidFill>
                  <a:srgbClr val="3333FF"/>
                </a:solidFill>
              </a:endParaRPr>
            </a:p>
          </p:txBody>
        </p:sp>
        <p:sp>
          <p:nvSpPr>
            <p:cNvPr id="16463" name="Oval 238"/>
            <p:cNvSpPr>
              <a:spLocks noChangeArrowheads="1"/>
            </p:cNvSpPr>
            <p:nvPr/>
          </p:nvSpPr>
          <p:spPr bwMode="auto">
            <a:xfrm>
              <a:off x="3097" y="2400"/>
              <a:ext cx="207" cy="288"/>
            </a:xfrm>
            <a:prstGeom prst="ellips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1" name="Group 278"/>
          <p:cNvGrpSpPr>
            <a:grpSpLocks/>
          </p:cNvGrpSpPr>
          <p:nvPr/>
        </p:nvGrpSpPr>
        <p:grpSpPr bwMode="auto">
          <a:xfrm>
            <a:off x="3675063" y="1455738"/>
            <a:ext cx="549275" cy="4959350"/>
            <a:chOff x="1844" y="922"/>
            <a:chExt cx="346" cy="3124"/>
          </a:xfrm>
        </p:grpSpPr>
        <p:grpSp>
          <p:nvGrpSpPr>
            <p:cNvPr id="22" name="Group 150"/>
            <p:cNvGrpSpPr>
              <a:grpSpLocks/>
            </p:cNvGrpSpPr>
            <p:nvPr/>
          </p:nvGrpSpPr>
          <p:grpSpPr bwMode="auto">
            <a:xfrm>
              <a:off x="1844" y="3353"/>
              <a:ext cx="346" cy="693"/>
              <a:chOff x="994" y="1937"/>
              <a:chExt cx="346" cy="693"/>
            </a:xfrm>
          </p:grpSpPr>
          <p:grpSp>
            <p:nvGrpSpPr>
              <p:cNvPr id="23" name="Group 151"/>
              <p:cNvGrpSpPr>
                <a:grpSpLocks/>
              </p:cNvGrpSpPr>
              <p:nvPr/>
            </p:nvGrpSpPr>
            <p:grpSpPr bwMode="auto">
              <a:xfrm>
                <a:off x="996" y="1937"/>
                <a:ext cx="277" cy="116"/>
                <a:chOff x="1736" y="3266"/>
                <a:chExt cx="277" cy="116"/>
              </a:xfrm>
            </p:grpSpPr>
            <p:sp>
              <p:nvSpPr>
                <p:cNvPr id="16459" name="Freeform 152"/>
                <p:cNvSpPr>
                  <a:spLocks/>
                </p:cNvSpPr>
                <p:nvPr/>
              </p:nvSpPr>
              <p:spPr bwMode="auto">
                <a:xfrm>
                  <a:off x="1736" y="3266"/>
                  <a:ext cx="277" cy="116"/>
                </a:xfrm>
                <a:custGeom>
                  <a:avLst/>
                  <a:gdLst>
                    <a:gd name="T0" fmla="*/ 12 w 381"/>
                    <a:gd name="T1" fmla="*/ 0 h 97"/>
                    <a:gd name="T2" fmla="*/ 190 w 381"/>
                    <a:gd name="T3" fmla="*/ 0 h 97"/>
                    <a:gd name="T4" fmla="*/ 201 w 381"/>
                    <a:gd name="T5" fmla="*/ 23 h 97"/>
                    <a:gd name="T6" fmla="*/ 201 w 381"/>
                    <a:gd name="T7" fmla="*/ 99 h 97"/>
                    <a:gd name="T8" fmla="*/ 185 w 381"/>
                    <a:gd name="T9" fmla="*/ 139 h 97"/>
                    <a:gd name="T10" fmla="*/ 20 w 381"/>
                    <a:gd name="T11" fmla="*/ 139 h 97"/>
                    <a:gd name="T12" fmla="*/ 0 w 381"/>
                    <a:gd name="T13" fmla="*/ 109 h 97"/>
                    <a:gd name="T14" fmla="*/ 0 w 381"/>
                    <a:gd name="T15" fmla="*/ 30 h 97"/>
                    <a:gd name="T16" fmla="*/ 12 w 381"/>
                    <a:gd name="T17" fmla="*/ 0 h 9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381"/>
                    <a:gd name="T28" fmla="*/ 0 h 97"/>
                    <a:gd name="T29" fmla="*/ 381 w 381"/>
                    <a:gd name="T30" fmla="*/ 97 h 97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381" h="97">
                      <a:moveTo>
                        <a:pt x="23" y="0"/>
                      </a:moveTo>
                      <a:lnTo>
                        <a:pt x="359" y="0"/>
                      </a:lnTo>
                      <a:lnTo>
                        <a:pt x="381" y="16"/>
                      </a:lnTo>
                      <a:lnTo>
                        <a:pt x="381" y="69"/>
                      </a:lnTo>
                      <a:lnTo>
                        <a:pt x="351" y="97"/>
                      </a:lnTo>
                      <a:lnTo>
                        <a:pt x="38" y="97"/>
                      </a:lnTo>
                      <a:lnTo>
                        <a:pt x="0" y="76"/>
                      </a:lnTo>
                      <a:lnTo>
                        <a:pt x="0" y="21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FF"/>
                    </a:gs>
                    <a:gs pos="100000">
                      <a:srgbClr val="66CCFF">
                        <a:alpha val="24001"/>
                      </a:srgbClr>
                    </a:gs>
                  </a:gsLst>
                  <a:path path="rect">
                    <a:fillToRect l="50000" t="50000" r="50000" b="50000"/>
                  </a:path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16460" name="Freeform 153"/>
                <p:cNvSpPr>
                  <a:spLocks/>
                </p:cNvSpPr>
                <p:nvPr/>
              </p:nvSpPr>
              <p:spPr bwMode="auto">
                <a:xfrm>
                  <a:off x="1769" y="3301"/>
                  <a:ext cx="212" cy="49"/>
                </a:xfrm>
                <a:custGeom>
                  <a:avLst/>
                  <a:gdLst>
                    <a:gd name="T0" fmla="*/ 7 w 381"/>
                    <a:gd name="T1" fmla="*/ 0 h 97"/>
                    <a:gd name="T2" fmla="*/ 111 w 381"/>
                    <a:gd name="T3" fmla="*/ 0 h 97"/>
                    <a:gd name="T4" fmla="*/ 118 w 381"/>
                    <a:gd name="T5" fmla="*/ 4 h 97"/>
                    <a:gd name="T6" fmla="*/ 118 w 381"/>
                    <a:gd name="T7" fmla="*/ 18 h 97"/>
                    <a:gd name="T8" fmla="*/ 109 w 381"/>
                    <a:gd name="T9" fmla="*/ 25 h 97"/>
                    <a:gd name="T10" fmla="*/ 12 w 381"/>
                    <a:gd name="T11" fmla="*/ 25 h 97"/>
                    <a:gd name="T12" fmla="*/ 0 w 381"/>
                    <a:gd name="T13" fmla="*/ 19 h 97"/>
                    <a:gd name="T14" fmla="*/ 0 w 381"/>
                    <a:gd name="T15" fmla="*/ 6 h 97"/>
                    <a:gd name="T16" fmla="*/ 7 w 381"/>
                    <a:gd name="T17" fmla="*/ 0 h 9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381"/>
                    <a:gd name="T28" fmla="*/ 0 h 97"/>
                    <a:gd name="T29" fmla="*/ 381 w 381"/>
                    <a:gd name="T30" fmla="*/ 97 h 97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381" h="97">
                      <a:moveTo>
                        <a:pt x="23" y="0"/>
                      </a:moveTo>
                      <a:lnTo>
                        <a:pt x="359" y="0"/>
                      </a:lnTo>
                      <a:lnTo>
                        <a:pt x="381" y="16"/>
                      </a:lnTo>
                      <a:lnTo>
                        <a:pt x="381" y="69"/>
                      </a:lnTo>
                      <a:lnTo>
                        <a:pt x="351" y="97"/>
                      </a:lnTo>
                      <a:lnTo>
                        <a:pt x="38" y="97"/>
                      </a:lnTo>
                      <a:lnTo>
                        <a:pt x="0" y="76"/>
                      </a:lnTo>
                      <a:lnTo>
                        <a:pt x="0" y="21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solidFill>
                  <a:srgbClr val="3333FF"/>
                </a:solidFill>
                <a:ln w="9525">
                  <a:solidFill>
                    <a:srgbClr val="000099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</p:grpSp>
          <p:grpSp>
            <p:nvGrpSpPr>
              <p:cNvPr id="24" name="Group 154"/>
              <p:cNvGrpSpPr>
                <a:grpSpLocks/>
              </p:cNvGrpSpPr>
              <p:nvPr/>
            </p:nvGrpSpPr>
            <p:grpSpPr bwMode="auto">
              <a:xfrm>
                <a:off x="995" y="2227"/>
                <a:ext cx="277" cy="116"/>
                <a:chOff x="1736" y="3266"/>
                <a:chExt cx="277" cy="116"/>
              </a:xfrm>
            </p:grpSpPr>
            <p:sp>
              <p:nvSpPr>
                <p:cNvPr id="16457" name="Freeform 155"/>
                <p:cNvSpPr>
                  <a:spLocks/>
                </p:cNvSpPr>
                <p:nvPr/>
              </p:nvSpPr>
              <p:spPr bwMode="auto">
                <a:xfrm>
                  <a:off x="1736" y="3266"/>
                  <a:ext cx="277" cy="116"/>
                </a:xfrm>
                <a:custGeom>
                  <a:avLst/>
                  <a:gdLst>
                    <a:gd name="T0" fmla="*/ 12 w 381"/>
                    <a:gd name="T1" fmla="*/ 0 h 97"/>
                    <a:gd name="T2" fmla="*/ 190 w 381"/>
                    <a:gd name="T3" fmla="*/ 0 h 97"/>
                    <a:gd name="T4" fmla="*/ 201 w 381"/>
                    <a:gd name="T5" fmla="*/ 23 h 97"/>
                    <a:gd name="T6" fmla="*/ 201 w 381"/>
                    <a:gd name="T7" fmla="*/ 99 h 97"/>
                    <a:gd name="T8" fmla="*/ 185 w 381"/>
                    <a:gd name="T9" fmla="*/ 139 h 97"/>
                    <a:gd name="T10" fmla="*/ 20 w 381"/>
                    <a:gd name="T11" fmla="*/ 139 h 97"/>
                    <a:gd name="T12" fmla="*/ 0 w 381"/>
                    <a:gd name="T13" fmla="*/ 109 h 97"/>
                    <a:gd name="T14" fmla="*/ 0 w 381"/>
                    <a:gd name="T15" fmla="*/ 30 h 97"/>
                    <a:gd name="T16" fmla="*/ 12 w 381"/>
                    <a:gd name="T17" fmla="*/ 0 h 9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381"/>
                    <a:gd name="T28" fmla="*/ 0 h 97"/>
                    <a:gd name="T29" fmla="*/ 381 w 381"/>
                    <a:gd name="T30" fmla="*/ 97 h 97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381" h="97">
                      <a:moveTo>
                        <a:pt x="23" y="0"/>
                      </a:moveTo>
                      <a:lnTo>
                        <a:pt x="359" y="0"/>
                      </a:lnTo>
                      <a:lnTo>
                        <a:pt x="381" y="16"/>
                      </a:lnTo>
                      <a:lnTo>
                        <a:pt x="381" y="69"/>
                      </a:lnTo>
                      <a:lnTo>
                        <a:pt x="351" y="97"/>
                      </a:lnTo>
                      <a:lnTo>
                        <a:pt x="38" y="97"/>
                      </a:lnTo>
                      <a:lnTo>
                        <a:pt x="0" y="76"/>
                      </a:lnTo>
                      <a:lnTo>
                        <a:pt x="0" y="21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FF"/>
                    </a:gs>
                    <a:gs pos="100000">
                      <a:srgbClr val="66CCFF">
                        <a:alpha val="24001"/>
                      </a:srgbClr>
                    </a:gs>
                  </a:gsLst>
                  <a:path path="rect">
                    <a:fillToRect l="50000" t="50000" r="50000" b="50000"/>
                  </a:path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16458" name="Freeform 156"/>
                <p:cNvSpPr>
                  <a:spLocks/>
                </p:cNvSpPr>
                <p:nvPr/>
              </p:nvSpPr>
              <p:spPr bwMode="auto">
                <a:xfrm>
                  <a:off x="1769" y="3301"/>
                  <a:ext cx="212" cy="49"/>
                </a:xfrm>
                <a:custGeom>
                  <a:avLst/>
                  <a:gdLst>
                    <a:gd name="T0" fmla="*/ 7 w 381"/>
                    <a:gd name="T1" fmla="*/ 0 h 97"/>
                    <a:gd name="T2" fmla="*/ 111 w 381"/>
                    <a:gd name="T3" fmla="*/ 0 h 97"/>
                    <a:gd name="T4" fmla="*/ 118 w 381"/>
                    <a:gd name="T5" fmla="*/ 4 h 97"/>
                    <a:gd name="T6" fmla="*/ 118 w 381"/>
                    <a:gd name="T7" fmla="*/ 18 h 97"/>
                    <a:gd name="T8" fmla="*/ 109 w 381"/>
                    <a:gd name="T9" fmla="*/ 25 h 97"/>
                    <a:gd name="T10" fmla="*/ 12 w 381"/>
                    <a:gd name="T11" fmla="*/ 25 h 97"/>
                    <a:gd name="T12" fmla="*/ 0 w 381"/>
                    <a:gd name="T13" fmla="*/ 19 h 97"/>
                    <a:gd name="T14" fmla="*/ 0 w 381"/>
                    <a:gd name="T15" fmla="*/ 6 h 97"/>
                    <a:gd name="T16" fmla="*/ 7 w 381"/>
                    <a:gd name="T17" fmla="*/ 0 h 9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381"/>
                    <a:gd name="T28" fmla="*/ 0 h 97"/>
                    <a:gd name="T29" fmla="*/ 381 w 381"/>
                    <a:gd name="T30" fmla="*/ 97 h 97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381" h="97">
                      <a:moveTo>
                        <a:pt x="23" y="0"/>
                      </a:moveTo>
                      <a:lnTo>
                        <a:pt x="359" y="0"/>
                      </a:lnTo>
                      <a:lnTo>
                        <a:pt x="381" y="16"/>
                      </a:lnTo>
                      <a:lnTo>
                        <a:pt x="381" y="69"/>
                      </a:lnTo>
                      <a:lnTo>
                        <a:pt x="351" y="97"/>
                      </a:lnTo>
                      <a:lnTo>
                        <a:pt x="38" y="97"/>
                      </a:lnTo>
                      <a:lnTo>
                        <a:pt x="0" y="76"/>
                      </a:lnTo>
                      <a:lnTo>
                        <a:pt x="0" y="21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solidFill>
                  <a:srgbClr val="3333FF"/>
                </a:solidFill>
                <a:ln w="9525">
                  <a:solidFill>
                    <a:srgbClr val="000099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</p:grpSp>
          <p:grpSp>
            <p:nvGrpSpPr>
              <p:cNvPr id="25" name="Group 157"/>
              <p:cNvGrpSpPr>
                <a:grpSpLocks/>
              </p:cNvGrpSpPr>
              <p:nvPr/>
            </p:nvGrpSpPr>
            <p:grpSpPr bwMode="auto">
              <a:xfrm>
                <a:off x="994" y="2514"/>
                <a:ext cx="277" cy="116"/>
                <a:chOff x="1736" y="3266"/>
                <a:chExt cx="277" cy="116"/>
              </a:xfrm>
            </p:grpSpPr>
            <p:sp>
              <p:nvSpPr>
                <p:cNvPr id="16455" name="Freeform 158"/>
                <p:cNvSpPr>
                  <a:spLocks/>
                </p:cNvSpPr>
                <p:nvPr/>
              </p:nvSpPr>
              <p:spPr bwMode="auto">
                <a:xfrm>
                  <a:off x="1736" y="3266"/>
                  <a:ext cx="277" cy="116"/>
                </a:xfrm>
                <a:custGeom>
                  <a:avLst/>
                  <a:gdLst>
                    <a:gd name="T0" fmla="*/ 12 w 381"/>
                    <a:gd name="T1" fmla="*/ 0 h 97"/>
                    <a:gd name="T2" fmla="*/ 190 w 381"/>
                    <a:gd name="T3" fmla="*/ 0 h 97"/>
                    <a:gd name="T4" fmla="*/ 201 w 381"/>
                    <a:gd name="T5" fmla="*/ 23 h 97"/>
                    <a:gd name="T6" fmla="*/ 201 w 381"/>
                    <a:gd name="T7" fmla="*/ 99 h 97"/>
                    <a:gd name="T8" fmla="*/ 185 w 381"/>
                    <a:gd name="T9" fmla="*/ 139 h 97"/>
                    <a:gd name="T10" fmla="*/ 20 w 381"/>
                    <a:gd name="T11" fmla="*/ 139 h 97"/>
                    <a:gd name="T12" fmla="*/ 0 w 381"/>
                    <a:gd name="T13" fmla="*/ 109 h 97"/>
                    <a:gd name="T14" fmla="*/ 0 w 381"/>
                    <a:gd name="T15" fmla="*/ 30 h 97"/>
                    <a:gd name="T16" fmla="*/ 12 w 381"/>
                    <a:gd name="T17" fmla="*/ 0 h 9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381"/>
                    <a:gd name="T28" fmla="*/ 0 h 97"/>
                    <a:gd name="T29" fmla="*/ 381 w 381"/>
                    <a:gd name="T30" fmla="*/ 97 h 97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381" h="97">
                      <a:moveTo>
                        <a:pt x="23" y="0"/>
                      </a:moveTo>
                      <a:lnTo>
                        <a:pt x="359" y="0"/>
                      </a:lnTo>
                      <a:lnTo>
                        <a:pt x="381" y="16"/>
                      </a:lnTo>
                      <a:lnTo>
                        <a:pt x="381" y="69"/>
                      </a:lnTo>
                      <a:lnTo>
                        <a:pt x="351" y="97"/>
                      </a:lnTo>
                      <a:lnTo>
                        <a:pt x="38" y="97"/>
                      </a:lnTo>
                      <a:lnTo>
                        <a:pt x="0" y="76"/>
                      </a:lnTo>
                      <a:lnTo>
                        <a:pt x="0" y="21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FF"/>
                    </a:gs>
                    <a:gs pos="100000">
                      <a:srgbClr val="66CCFF">
                        <a:alpha val="24001"/>
                      </a:srgbClr>
                    </a:gs>
                  </a:gsLst>
                  <a:path path="rect">
                    <a:fillToRect l="50000" t="50000" r="50000" b="50000"/>
                  </a:path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16456" name="Freeform 159"/>
                <p:cNvSpPr>
                  <a:spLocks/>
                </p:cNvSpPr>
                <p:nvPr/>
              </p:nvSpPr>
              <p:spPr bwMode="auto">
                <a:xfrm>
                  <a:off x="1769" y="3301"/>
                  <a:ext cx="212" cy="49"/>
                </a:xfrm>
                <a:custGeom>
                  <a:avLst/>
                  <a:gdLst>
                    <a:gd name="T0" fmla="*/ 7 w 381"/>
                    <a:gd name="T1" fmla="*/ 0 h 97"/>
                    <a:gd name="T2" fmla="*/ 111 w 381"/>
                    <a:gd name="T3" fmla="*/ 0 h 97"/>
                    <a:gd name="T4" fmla="*/ 118 w 381"/>
                    <a:gd name="T5" fmla="*/ 4 h 97"/>
                    <a:gd name="T6" fmla="*/ 118 w 381"/>
                    <a:gd name="T7" fmla="*/ 18 h 97"/>
                    <a:gd name="T8" fmla="*/ 109 w 381"/>
                    <a:gd name="T9" fmla="*/ 25 h 97"/>
                    <a:gd name="T10" fmla="*/ 12 w 381"/>
                    <a:gd name="T11" fmla="*/ 25 h 97"/>
                    <a:gd name="T12" fmla="*/ 0 w 381"/>
                    <a:gd name="T13" fmla="*/ 19 h 97"/>
                    <a:gd name="T14" fmla="*/ 0 w 381"/>
                    <a:gd name="T15" fmla="*/ 6 h 97"/>
                    <a:gd name="T16" fmla="*/ 7 w 381"/>
                    <a:gd name="T17" fmla="*/ 0 h 9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381"/>
                    <a:gd name="T28" fmla="*/ 0 h 97"/>
                    <a:gd name="T29" fmla="*/ 381 w 381"/>
                    <a:gd name="T30" fmla="*/ 97 h 97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381" h="97">
                      <a:moveTo>
                        <a:pt x="23" y="0"/>
                      </a:moveTo>
                      <a:lnTo>
                        <a:pt x="359" y="0"/>
                      </a:lnTo>
                      <a:lnTo>
                        <a:pt x="381" y="16"/>
                      </a:lnTo>
                      <a:lnTo>
                        <a:pt x="381" y="69"/>
                      </a:lnTo>
                      <a:lnTo>
                        <a:pt x="351" y="97"/>
                      </a:lnTo>
                      <a:lnTo>
                        <a:pt x="38" y="97"/>
                      </a:lnTo>
                      <a:lnTo>
                        <a:pt x="0" y="76"/>
                      </a:lnTo>
                      <a:lnTo>
                        <a:pt x="0" y="21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solidFill>
                  <a:srgbClr val="3333FF"/>
                </a:solidFill>
                <a:ln w="9525">
                  <a:solidFill>
                    <a:srgbClr val="000099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</p:grpSp>
          <p:grpSp>
            <p:nvGrpSpPr>
              <p:cNvPr id="26" name="Group 160"/>
              <p:cNvGrpSpPr>
                <a:grpSpLocks/>
              </p:cNvGrpSpPr>
              <p:nvPr/>
            </p:nvGrpSpPr>
            <p:grpSpPr bwMode="auto">
              <a:xfrm rot="5400000">
                <a:off x="1141" y="2088"/>
                <a:ext cx="277" cy="116"/>
                <a:chOff x="1736" y="3266"/>
                <a:chExt cx="277" cy="116"/>
              </a:xfrm>
            </p:grpSpPr>
            <p:sp>
              <p:nvSpPr>
                <p:cNvPr id="16453" name="Freeform 161"/>
                <p:cNvSpPr>
                  <a:spLocks/>
                </p:cNvSpPr>
                <p:nvPr/>
              </p:nvSpPr>
              <p:spPr bwMode="auto">
                <a:xfrm>
                  <a:off x="1736" y="3266"/>
                  <a:ext cx="277" cy="116"/>
                </a:xfrm>
                <a:custGeom>
                  <a:avLst/>
                  <a:gdLst>
                    <a:gd name="T0" fmla="*/ 12 w 381"/>
                    <a:gd name="T1" fmla="*/ 0 h 97"/>
                    <a:gd name="T2" fmla="*/ 190 w 381"/>
                    <a:gd name="T3" fmla="*/ 0 h 97"/>
                    <a:gd name="T4" fmla="*/ 201 w 381"/>
                    <a:gd name="T5" fmla="*/ 23 h 97"/>
                    <a:gd name="T6" fmla="*/ 201 w 381"/>
                    <a:gd name="T7" fmla="*/ 99 h 97"/>
                    <a:gd name="T8" fmla="*/ 185 w 381"/>
                    <a:gd name="T9" fmla="*/ 139 h 97"/>
                    <a:gd name="T10" fmla="*/ 20 w 381"/>
                    <a:gd name="T11" fmla="*/ 139 h 97"/>
                    <a:gd name="T12" fmla="*/ 0 w 381"/>
                    <a:gd name="T13" fmla="*/ 109 h 97"/>
                    <a:gd name="T14" fmla="*/ 0 w 381"/>
                    <a:gd name="T15" fmla="*/ 30 h 97"/>
                    <a:gd name="T16" fmla="*/ 12 w 381"/>
                    <a:gd name="T17" fmla="*/ 0 h 9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381"/>
                    <a:gd name="T28" fmla="*/ 0 h 97"/>
                    <a:gd name="T29" fmla="*/ 381 w 381"/>
                    <a:gd name="T30" fmla="*/ 97 h 97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381" h="97">
                      <a:moveTo>
                        <a:pt x="23" y="0"/>
                      </a:moveTo>
                      <a:lnTo>
                        <a:pt x="359" y="0"/>
                      </a:lnTo>
                      <a:lnTo>
                        <a:pt x="381" y="16"/>
                      </a:lnTo>
                      <a:lnTo>
                        <a:pt x="381" y="69"/>
                      </a:lnTo>
                      <a:lnTo>
                        <a:pt x="351" y="97"/>
                      </a:lnTo>
                      <a:lnTo>
                        <a:pt x="38" y="97"/>
                      </a:lnTo>
                      <a:lnTo>
                        <a:pt x="0" y="76"/>
                      </a:lnTo>
                      <a:lnTo>
                        <a:pt x="0" y="21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FF"/>
                    </a:gs>
                    <a:gs pos="100000">
                      <a:srgbClr val="66CCFF">
                        <a:alpha val="24001"/>
                      </a:srgbClr>
                    </a:gs>
                  </a:gsLst>
                  <a:path path="rect">
                    <a:fillToRect l="50000" t="50000" r="50000" b="50000"/>
                  </a:path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16454" name="Freeform 162"/>
                <p:cNvSpPr>
                  <a:spLocks/>
                </p:cNvSpPr>
                <p:nvPr/>
              </p:nvSpPr>
              <p:spPr bwMode="auto">
                <a:xfrm>
                  <a:off x="1769" y="3301"/>
                  <a:ext cx="212" cy="49"/>
                </a:xfrm>
                <a:custGeom>
                  <a:avLst/>
                  <a:gdLst>
                    <a:gd name="T0" fmla="*/ 7 w 381"/>
                    <a:gd name="T1" fmla="*/ 0 h 97"/>
                    <a:gd name="T2" fmla="*/ 111 w 381"/>
                    <a:gd name="T3" fmla="*/ 0 h 97"/>
                    <a:gd name="T4" fmla="*/ 118 w 381"/>
                    <a:gd name="T5" fmla="*/ 4 h 97"/>
                    <a:gd name="T6" fmla="*/ 118 w 381"/>
                    <a:gd name="T7" fmla="*/ 18 h 97"/>
                    <a:gd name="T8" fmla="*/ 109 w 381"/>
                    <a:gd name="T9" fmla="*/ 25 h 97"/>
                    <a:gd name="T10" fmla="*/ 12 w 381"/>
                    <a:gd name="T11" fmla="*/ 25 h 97"/>
                    <a:gd name="T12" fmla="*/ 0 w 381"/>
                    <a:gd name="T13" fmla="*/ 19 h 97"/>
                    <a:gd name="T14" fmla="*/ 0 w 381"/>
                    <a:gd name="T15" fmla="*/ 6 h 97"/>
                    <a:gd name="T16" fmla="*/ 7 w 381"/>
                    <a:gd name="T17" fmla="*/ 0 h 9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381"/>
                    <a:gd name="T28" fmla="*/ 0 h 97"/>
                    <a:gd name="T29" fmla="*/ 381 w 381"/>
                    <a:gd name="T30" fmla="*/ 97 h 97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381" h="97">
                      <a:moveTo>
                        <a:pt x="23" y="0"/>
                      </a:moveTo>
                      <a:lnTo>
                        <a:pt x="359" y="0"/>
                      </a:lnTo>
                      <a:lnTo>
                        <a:pt x="381" y="16"/>
                      </a:lnTo>
                      <a:lnTo>
                        <a:pt x="381" y="69"/>
                      </a:lnTo>
                      <a:lnTo>
                        <a:pt x="351" y="97"/>
                      </a:lnTo>
                      <a:lnTo>
                        <a:pt x="38" y="97"/>
                      </a:lnTo>
                      <a:lnTo>
                        <a:pt x="0" y="76"/>
                      </a:lnTo>
                      <a:lnTo>
                        <a:pt x="0" y="21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solidFill>
                  <a:srgbClr val="3333FF"/>
                </a:solidFill>
                <a:ln w="9525">
                  <a:solidFill>
                    <a:srgbClr val="000099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</p:grpSp>
          <p:grpSp>
            <p:nvGrpSpPr>
              <p:cNvPr id="27" name="Group 163"/>
              <p:cNvGrpSpPr>
                <a:grpSpLocks/>
              </p:cNvGrpSpPr>
              <p:nvPr/>
            </p:nvGrpSpPr>
            <p:grpSpPr bwMode="auto">
              <a:xfrm rot="5400000">
                <a:off x="1143" y="2372"/>
                <a:ext cx="277" cy="116"/>
                <a:chOff x="1736" y="3266"/>
                <a:chExt cx="277" cy="116"/>
              </a:xfrm>
            </p:grpSpPr>
            <p:sp>
              <p:nvSpPr>
                <p:cNvPr id="16451" name="Freeform 164"/>
                <p:cNvSpPr>
                  <a:spLocks/>
                </p:cNvSpPr>
                <p:nvPr/>
              </p:nvSpPr>
              <p:spPr bwMode="auto">
                <a:xfrm>
                  <a:off x="1736" y="3266"/>
                  <a:ext cx="277" cy="116"/>
                </a:xfrm>
                <a:custGeom>
                  <a:avLst/>
                  <a:gdLst>
                    <a:gd name="T0" fmla="*/ 12 w 381"/>
                    <a:gd name="T1" fmla="*/ 0 h 97"/>
                    <a:gd name="T2" fmla="*/ 190 w 381"/>
                    <a:gd name="T3" fmla="*/ 0 h 97"/>
                    <a:gd name="T4" fmla="*/ 201 w 381"/>
                    <a:gd name="T5" fmla="*/ 23 h 97"/>
                    <a:gd name="T6" fmla="*/ 201 w 381"/>
                    <a:gd name="T7" fmla="*/ 99 h 97"/>
                    <a:gd name="T8" fmla="*/ 185 w 381"/>
                    <a:gd name="T9" fmla="*/ 139 h 97"/>
                    <a:gd name="T10" fmla="*/ 20 w 381"/>
                    <a:gd name="T11" fmla="*/ 139 h 97"/>
                    <a:gd name="T12" fmla="*/ 0 w 381"/>
                    <a:gd name="T13" fmla="*/ 109 h 97"/>
                    <a:gd name="T14" fmla="*/ 0 w 381"/>
                    <a:gd name="T15" fmla="*/ 30 h 97"/>
                    <a:gd name="T16" fmla="*/ 12 w 381"/>
                    <a:gd name="T17" fmla="*/ 0 h 9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381"/>
                    <a:gd name="T28" fmla="*/ 0 h 97"/>
                    <a:gd name="T29" fmla="*/ 381 w 381"/>
                    <a:gd name="T30" fmla="*/ 97 h 97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381" h="97">
                      <a:moveTo>
                        <a:pt x="23" y="0"/>
                      </a:moveTo>
                      <a:lnTo>
                        <a:pt x="359" y="0"/>
                      </a:lnTo>
                      <a:lnTo>
                        <a:pt x="381" y="16"/>
                      </a:lnTo>
                      <a:lnTo>
                        <a:pt x="381" y="69"/>
                      </a:lnTo>
                      <a:lnTo>
                        <a:pt x="351" y="97"/>
                      </a:lnTo>
                      <a:lnTo>
                        <a:pt x="38" y="97"/>
                      </a:lnTo>
                      <a:lnTo>
                        <a:pt x="0" y="76"/>
                      </a:lnTo>
                      <a:lnTo>
                        <a:pt x="0" y="21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FF"/>
                    </a:gs>
                    <a:gs pos="100000">
                      <a:srgbClr val="66CCFF">
                        <a:alpha val="24001"/>
                      </a:srgbClr>
                    </a:gs>
                  </a:gsLst>
                  <a:path path="rect">
                    <a:fillToRect l="50000" t="50000" r="50000" b="50000"/>
                  </a:path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16452" name="Freeform 165"/>
                <p:cNvSpPr>
                  <a:spLocks/>
                </p:cNvSpPr>
                <p:nvPr/>
              </p:nvSpPr>
              <p:spPr bwMode="auto">
                <a:xfrm>
                  <a:off x="1769" y="3301"/>
                  <a:ext cx="212" cy="49"/>
                </a:xfrm>
                <a:custGeom>
                  <a:avLst/>
                  <a:gdLst>
                    <a:gd name="T0" fmla="*/ 7 w 381"/>
                    <a:gd name="T1" fmla="*/ 0 h 97"/>
                    <a:gd name="T2" fmla="*/ 111 w 381"/>
                    <a:gd name="T3" fmla="*/ 0 h 97"/>
                    <a:gd name="T4" fmla="*/ 118 w 381"/>
                    <a:gd name="T5" fmla="*/ 4 h 97"/>
                    <a:gd name="T6" fmla="*/ 118 w 381"/>
                    <a:gd name="T7" fmla="*/ 18 h 97"/>
                    <a:gd name="T8" fmla="*/ 109 w 381"/>
                    <a:gd name="T9" fmla="*/ 25 h 97"/>
                    <a:gd name="T10" fmla="*/ 12 w 381"/>
                    <a:gd name="T11" fmla="*/ 25 h 97"/>
                    <a:gd name="T12" fmla="*/ 0 w 381"/>
                    <a:gd name="T13" fmla="*/ 19 h 97"/>
                    <a:gd name="T14" fmla="*/ 0 w 381"/>
                    <a:gd name="T15" fmla="*/ 6 h 97"/>
                    <a:gd name="T16" fmla="*/ 7 w 381"/>
                    <a:gd name="T17" fmla="*/ 0 h 9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381"/>
                    <a:gd name="T28" fmla="*/ 0 h 97"/>
                    <a:gd name="T29" fmla="*/ 381 w 381"/>
                    <a:gd name="T30" fmla="*/ 97 h 97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381" h="97">
                      <a:moveTo>
                        <a:pt x="23" y="0"/>
                      </a:moveTo>
                      <a:lnTo>
                        <a:pt x="359" y="0"/>
                      </a:lnTo>
                      <a:lnTo>
                        <a:pt x="381" y="16"/>
                      </a:lnTo>
                      <a:lnTo>
                        <a:pt x="381" y="69"/>
                      </a:lnTo>
                      <a:lnTo>
                        <a:pt x="351" y="97"/>
                      </a:lnTo>
                      <a:lnTo>
                        <a:pt x="38" y="97"/>
                      </a:lnTo>
                      <a:lnTo>
                        <a:pt x="0" y="76"/>
                      </a:lnTo>
                      <a:lnTo>
                        <a:pt x="0" y="21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solidFill>
                  <a:srgbClr val="3333FF"/>
                </a:solidFill>
                <a:ln w="9525">
                  <a:solidFill>
                    <a:srgbClr val="000099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</p:grpSp>
        </p:grpSp>
        <p:grpSp>
          <p:nvGrpSpPr>
            <p:cNvPr id="28" name="Group 167"/>
            <p:cNvGrpSpPr>
              <a:grpSpLocks/>
            </p:cNvGrpSpPr>
            <p:nvPr/>
          </p:nvGrpSpPr>
          <p:grpSpPr bwMode="auto">
            <a:xfrm>
              <a:off x="2047" y="922"/>
              <a:ext cx="109" cy="978"/>
              <a:chOff x="1413" y="1902"/>
              <a:chExt cx="109" cy="978"/>
            </a:xfrm>
          </p:grpSpPr>
          <p:sp>
            <p:nvSpPr>
              <p:cNvPr id="16441" name="Oval 168"/>
              <p:cNvSpPr>
                <a:spLocks noChangeArrowheads="1"/>
              </p:cNvSpPr>
              <p:nvPr/>
            </p:nvSpPr>
            <p:spPr bwMode="auto">
              <a:xfrm rot="5400000">
                <a:off x="1423" y="2782"/>
                <a:ext cx="91" cy="106"/>
              </a:xfrm>
              <a:prstGeom prst="ellipse">
                <a:avLst/>
              </a:prstGeom>
              <a:gradFill rotWithShape="1">
                <a:gsLst>
                  <a:gs pos="0">
                    <a:srgbClr val="0000FF"/>
                  </a:gs>
                  <a:gs pos="100000">
                    <a:srgbClr val="7575FF">
                      <a:alpha val="43999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42" name="Oval 169"/>
              <p:cNvSpPr>
                <a:spLocks noChangeArrowheads="1"/>
              </p:cNvSpPr>
              <p:nvPr/>
            </p:nvSpPr>
            <p:spPr bwMode="auto">
              <a:xfrm rot="5400000">
                <a:off x="1420" y="2339"/>
                <a:ext cx="91" cy="105"/>
              </a:xfrm>
              <a:prstGeom prst="ellipse">
                <a:avLst/>
              </a:prstGeom>
              <a:gradFill rotWithShape="1">
                <a:gsLst>
                  <a:gs pos="0">
                    <a:srgbClr val="0000FF"/>
                  </a:gs>
                  <a:gs pos="100000">
                    <a:srgbClr val="7575FF">
                      <a:alpha val="43999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43" name="Oval 170"/>
              <p:cNvSpPr>
                <a:spLocks noChangeArrowheads="1"/>
              </p:cNvSpPr>
              <p:nvPr/>
            </p:nvSpPr>
            <p:spPr bwMode="auto">
              <a:xfrm rot="5400000">
                <a:off x="1421" y="2187"/>
                <a:ext cx="91" cy="106"/>
              </a:xfrm>
              <a:prstGeom prst="ellipse">
                <a:avLst/>
              </a:prstGeom>
              <a:gradFill rotWithShape="1">
                <a:gsLst>
                  <a:gs pos="0">
                    <a:srgbClr val="0000FF"/>
                  </a:gs>
                  <a:gs pos="100000">
                    <a:srgbClr val="7575FF">
                      <a:alpha val="43999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44" name="Oval 171"/>
              <p:cNvSpPr>
                <a:spLocks noChangeArrowheads="1"/>
              </p:cNvSpPr>
              <p:nvPr/>
            </p:nvSpPr>
            <p:spPr bwMode="auto">
              <a:xfrm rot="5400000">
                <a:off x="1423" y="2037"/>
                <a:ext cx="92" cy="105"/>
              </a:xfrm>
              <a:prstGeom prst="ellipse">
                <a:avLst/>
              </a:prstGeom>
              <a:gradFill rotWithShape="1">
                <a:gsLst>
                  <a:gs pos="0">
                    <a:srgbClr val="0000FF"/>
                  </a:gs>
                  <a:gs pos="100000">
                    <a:srgbClr val="7575FF">
                      <a:alpha val="43999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45" name="Oval 172"/>
              <p:cNvSpPr>
                <a:spLocks noChangeArrowheads="1"/>
              </p:cNvSpPr>
              <p:nvPr/>
            </p:nvSpPr>
            <p:spPr bwMode="auto">
              <a:xfrm rot="5400000">
                <a:off x="1423" y="1895"/>
                <a:ext cx="91" cy="106"/>
              </a:xfrm>
              <a:prstGeom prst="ellipse">
                <a:avLst/>
              </a:prstGeom>
              <a:gradFill rotWithShape="1">
                <a:gsLst>
                  <a:gs pos="0">
                    <a:srgbClr val="0000FF"/>
                  </a:gs>
                  <a:gs pos="100000">
                    <a:srgbClr val="7575FF">
                      <a:alpha val="43999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29" name="Group 283"/>
          <p:cNvGrpSpPr>
            <a:grpSpLocks/>
          </p:cNvGrpSpPr>
          <p:nvPr/>
        </p:nvGrpSpPr>
        <p:grpSpPr bwMode="auto">
          <a:xfrm>
            <a:off x="1322388" y="1414463"/>
            <a:ext cx="3298825" cy="2886075"/>
            <a:chOff x="383" y="891"/>
            <a:chExt cx="2078" cy="1818"/>
          </a:xfrm>
        </p:grpSpPr>
        <p:sp>
          <p:nvSpPr>
            <p:cNvPr id="16436" name="Text Box 166"/>
            <p:cNvSpPr txBox="1">
              <a:spLocks noChangeArrowheads="1"/>
            </p:cNvSpPr>
            <p:nvPr/>
          </p:nvSpPr>
          <p:spPr bwMode="auto">
            <a:xfrm>
              <a:off x="422" y="2297"/>
              <a:ext cx="162" cy="4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/>
              <a:r>
                <a:rPr lang="es-ES_tradnl" sz="1000" b="1">
                  <a:solidFill>
                    <a:srgbClr val="000099"/>
                  </a:solidFill>
                </a:rPr>
                <a:t>1</a:t>
              </a:r>
            </a:p>
            <a:p>
              <a:pPr algn="r"/>
              <a:r>
                <a:rPr lang="es-ES_tradnl" sz="900">
                  <a:solidFill>
                    <a:srgbClr val="3333FF"/>
                  </a:solidFill>
                </a:rPr>
                <a:t>0</a:t>
              </a:r>
            </a:p>
            <a:p>
              <a:pPr algn="r"/>
              <a:r>
                <a:rPr lang="es-ES_tradnl" sz="900">
                  <a:solidFill>
                    <a:srgbClr val="3333FF"/>
                  </a:solidFill>
                </a:rPr>
                <a:t>0</a:t>
              </a:r>
            </a:p>
            <a:p>
              <a:pPr algn="r"/>
              <a:r>
                <a:rPr lang="es-ES_tradnl" sz="900">
                  <a:solidFill>
                    <a:srgbClr val="3333FF"/>
                  </a:solidFill>
                </a:rPr>
                <a:t>0</a:t>
              </a:r>
              <a:endParaRPr lang="es-ES" sz="900">
                <a:solidFill>
                  <a:srgbClr val="3333FF"/>
                </a:solidFill>
              </a:endParaRPr>
            </a:p>
          </p:txBody>
        </p:sp>
        <p:sp>
          <p:nvSpPr>
            <p:cNvPr id="16437" name="Text Box 173"/>
            <p:cNvSpPr txBox="1">
              <a:spLocks noChangeArrowheads="1"/>
            </p:cNvSpPr>
            <p:nvPr/>
          </p:nvSpPr>
          <p:spPr bwMode="auto">
            <a:xfrm>
              <a:off x="383" y="891"/>
              <a:ext cx="192" cy="12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/>
              <a:r>
                <a:rPr lang="es-ES_tradnl" sz="1500">
                  <a:solidFill>
                    <a:srgbClr val="000099"/>
                  </a:solidFill>
                </a:rPr>
                <a:t>1</a:t>
              </a:r>
            </a:p>
            <a:p>
              <a:pPr algn="r"/>
              <a:r>
                <a:rPr lang="es-ES_tradnl" sz="1500">
                  <a:solidFill>
                    <a:srgbClr val="000099"/>
                  </a:solidFill>
                </a:rPr>
                <a:t>1</a:t>
              </a:r>
            </a:p>
            <a:p>
              <a:pPr algn="r"/>
              <a:r>
                <a:rPr lang="es-ES_tradnl" sz="1500">
                  <a:solidFill>
                    <a:srgbClr val="000099"/>
                  </a:solidFill>
                </a:rPr>
                <a:t>1</a:t>
              </a:r>
            </a:p>
            <a:p>
              <a:pPr algn="r"/>
              <a:r>
                <a:rPr lang="es-ES_tradnl" sz="1500">
                  <a:solidFill>
                    <a:srgbClr val="000099"/>
                  </a:solidFill>
                </a:rPr>
                <a:t>1</a:t>
              </a:r>
            </a:p>
            <a:p>
              <a:pPr algn="r"/>
              <a:r>
                <a:rPr lang="es-ES_tradnl" sz="1500">
                  <a:solidFill>
                    <a:srgbClr val="000099"/>
                  </a:solidFill>
                </a:rPr>
                <a:t>0</a:t>
              </a:r>
            </a:p>
            <a:p>
              <a:pPr algn="r"/>
              <a:r>
                <a:rPr lang="es-ES_tradnl" sz="1500">
                  <a:solidFill>
                    <a:srgbClr val="000099"/>
                  </a:solidFill>
                </a:rPr>
                <a:t>0</a:t>
              </a:r>
            </a:p>
            <a:p>
              <a:pPr algn="r"/>
              <a:r>
                <a:rPr lang="es-ES_tradnl" sz="1500">
                  <a:solidFill>
                    <a:srgbClr val="000099"/>
                  </a:solidFill>
                </a:rPr>
                <a:t>1</a:t>
              </a:r>
            </a:p>
            <a:p>
              <a:pPr algn="r"/>
              <a:r>
                <a:rPr lang="es-ES_tradnl" sz="1500">
                  <a:solidFill>
                    <a:srgbClr val="000099"/>
                  </a:solidFill>
                </a:rPr>
                <a:t>0</a:t>
              </a:r>
              <a:endParaRPr lang="es-ES" sz="1500">
                <a:solidFill>
                  <a:srgbClr val="000099"/>
                </a:solidFill>
              </a:endParaRPr>
            </a:p>
          </p:txBody>
        </p:sp>
        <p:sp>
          <p:nvSpPr>
            <p:cNvPr id="16438" name="Oval 239"/>
            <p:cNvSpPr>
              <a:spLocks noChangeArrowheads="1"/>
            </p:cNvSpPr>
            <p:nvPr/>
          </p:nvSpPr>
          <p:spPr bwMode="auto">
            <a:xfrm>
              <a:off x="2254" y="2215"/>
              <a:ext cx="207" cy="288"/>
            </a:xfrm>
            <a:prstGeom prst="ellips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" name="Group 276"/>
          <p:cNvGrpSpPr>
            <a:grpSpLocks/>
          </p:cNvGrpSpPr>
          <p:nvPr/>
        </p:nvGrpSpPr>
        <p:grpSpPr bwMode="auto">
          <a:xfrm>
            <a:off x="7096125" y="1473200"/>
            <a:ext cx="647700" cy="4949825"/>
            <a:chOff x="4470" y="928"/>
            <a:chExt cx="408" cy="3118"/>
          </a:xfrm>
        </p:grpSpPr>
        <p:grpSp>
          <p:nvGrpSpPr>
            <p:cNvPr id="31" name="Group 243"/>
            <p:cNvGrpSpPr>
              <a:grpSpLocks/>
            </p:cNvGrpSpPr>
            <p:nvPr/>
          </p:nvGrpSpPr>
          <p:grpSpPr bwMode="auto">
            <a:xfrm>
              <a:off x="4470" y="3353"/>
              <a:ext cx="408" cy="693"/>
              <a:chOff x="4640" y="1968"/>
              <a:chExt cx="408" cy="693"/>
            </a:xfrm>
          </p:grpSpPr>
          <p:grpSp>
            <p:nvGrpSpPr>
              <p:cNvPr id="16384" name="Group 244"/>
              <p:cNvGrpSpPr>
                <a:grpSpLocks/>
              </p:cNvGrpSpPr>
              <p:nvPr/>
            </p:nvGrpSpPr>
            <p:grpSpPr bwMode="auto">
              <a:xfrm>
                <a:off x="4704" y="1968"/>
                <a:ext cx="277" cy="116"/>
                <a:chOff x="1736" y="3266"/>
                <a:chExt cx="277" cy="116"/>
              </a:xfrm>
            </p:grpSpPr>
            <p:sp>
              <p:nvSpPr>
                <p:cNvPr id="16434" name="Freeform 245"/>
                <p:cNvSpPr>
                  <a:spLocks/>
                </p:cNvSpPr>
                <p:nvPr/>
              </p:nvSpPr>
              <p:spPr bwMode="auto">
                <a:xfrm>
                  <a:off x="1736" y="3266"/>
                  <a:ext cx="277" cy="116"/>
                </a:xfrm>
                <a:custGeom>
                  <a:avLst/>
                  <a:gdLst>
                    <a:gd name="T0" fmla="*/ 12 w 381"/>
                    <a:gd name="T1" fmla="*/ 0 h 97"/>
                    <a:gd name="T2" fmla="*/ 190 w 381"/>
                    <a:gd name="T3" fmla="*/ 0 h 97"/>
                    <a:gd name="T4" fmla="*/ 201 w 381"/>
                    <a:gd name="T5" fmla="*/ 23 h 97"/>
                    <a:gd name="T6" fmla="*/ 201 w 381"/>
                    <a:gd name="T7" fmla="*/ 99 h 97"/>
                    <a:gd name="T8" fmla="*/ 185 w 381"/>
                    <a:gd name="T9" fmla="*/ 139 h 97"/>
                    <a:gd name="T10" fmla="*/ 20 w 381"/>
                    <a:gd name="T11" fmla="*/ 139 h 97"/>
                    <a:gd name="T12" fmla="*/ 0 w 381"/>
                    <a:gd name="T13" fmla="*/ 109 h 97"/>
                    <a:gd name="T14" fmla="*/ 0 w 381"/>
                    <a:gd name="T15" fmla="*/ 30 h 97"/>
                    <a:gd name="T16" fmla="*/ 12 w 381"/>
                    <a:gd name="T17" fmla="*/ 0 h 9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381"/>
                    <a:gd name="T28" fmla="*/ 0 h 97"/>
                    <a:gd name="T29" fmla="*/ 381 w 381"/>
                    <a:gd name="T30" fmla="*/ 97 h 97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381" h="97">
                      <a:moveTo>
                        <a:pt x="23" y="0"/>
                      </a:moveTo>
                      <a:lnTo>
                        <a:pt x="359" y="0"/>
                      </a:lnTo>
                      <a:lnTo>
                        <a:pt x="381" y="16"/>
                      </a:lnTo>
                      <a:lnTo>
                        <a:pt x="381" y="69"/>
                      </a:lnTo>
                      <a:lnTo>
                        <a:pt x="351" y="97"/>
                      </a:lnTo>
                      <a:lnTo>
                        <a:pt x="38" y="97"/>
                      </a:lnTo>
                      <a:lnTo>
                        <a:pt x="0" y="76"/>
                      </a:lnTo>
                      <a:lnTo>
                        <a:pt x="0" y="21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FF"/>
                    </a:gs>
                    <a:gs pos="100000">
                      <a:srgbClr val="66CCFF">
                        <a:alpha val="24001"/>
                      </a:srgbClr>
                    </a:gs>
                  </a:gsLst>
                  <a:path path="rect">
                    <a:fillToRect l="50000" t="50000" r="50000" b="50000"/>
                  </a:path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16435" name="Freeform 246"/>
                <p:cNvSpPr>
                  <a:spLocks/>
                </p:cNvSpPr>
                <p:nvPr/>
              </p:nvSpPr>
              <p:spPr bwMode="auto">
                <a:xfrm>
                  <a:off x="1769" y="3301"/>
                  <a:ext cx="212" cy="49"/>
                </a:xfrm>
                <a:custGeom>
                  <a:avLst/>
                  <a:gdLst>
                    <a:gd name="T0" fmla="*/ 7 w 381"/>
                    <a:gd name="T1" fmla="*/ 0 h 97"/>
                    <a:gd name="T2" fmla="*/ 111 w 381"/>
                    <a:gd name="T3" fmla="*/ 0 h 97"/>
                    <a:gd name="T4" fmla="*/ 118 w 381"/>
                    <a:gd name="T5" fmla="*/ 4 h 97"/>
                    <a:gd name="T6" fmla="*/ 118 w 381"/>
                    <a:gd name="T7" fmla="*/ 18 h 97"/>
                    <a:gd name="T8" fmla="*/ 109 w 381"/>
                    <a:gd name="T9" fmla="*/ 25 h 97"/>
                    <a:gd name="T10" fmla="*/ 12 w 381"/>
                    <a:gd name="T11" fmla="*/ 25 h 97"/>
                    <a:gd name="T12" fmla="*/ 0 w 381"/>
                    <a:gd name="T13" fmla="*/ 19 h 97"/>
                    <a:gd name="T14" fmla="*/ 0 w 381"/>
                    <a:gd name="T15" fmla="*/ 6 h 97"/>
                    <a:gd name="T16" fmla="*/ 7 w 381"/>
                    <a:gd name="T17" fmla="*/ 0 h 9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381"/>
                    <a:gd name="T28" fmla="*/ 0 h 97"/>
                    <a:gd name="T29" fmla="*/ 381 w 381"/>
                    <a:gd name="T30" fmla="*/ 97 h 97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381" h="97">
                      <a:moveTo>
                        <a:pt x="23" y="0"/>
                      </a:moveTo>
                      <a:lnTo>
                        <a:pt x="359" y="0"/>
                      </a:lnTo>
                      <a:lnTo>
                        <a:pt x="381" y="16"/>
                      </a:lnTo>
                      <a:lnTo>
                        <a:pt x="381" y="69"/>
                      </a:lnTo>
                      <a:lnTo>
                        <a:pt x="351" y="97"/>
                      </a:lnTo>
                      <a:lnTo>
                        <a:pt x="38" y="97"/>
                      </a:lnTo>
                      <a:lnTo>
                        <a:pt x="0" y="76"/>
                      </a:lnTo>
                      <a:lnTo>
                        <a:pt x="0" y="21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solidFill>
                  <a:srgbClr val="3333FF"/>
                </a:solidFill>
                <a:ln w="9525">
                  <a:solidFill>
                    <a:srgbClr val="000099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</p:grpSp>
          <p:grpSp>
            <p:nvGrpSpPr>
              <p:cNvPr id="16385" name="Group 247"/>
              <p:cNvGrpSpPr>
                <a:grpSpLocks/>
              </p:cNvGrpSpPr>
              <p:nvPr/>
            </p:nvGrpSpPr>
            <p:grpSpPr bwMode="auto">
              <a:xfrm>
                <a:off x="4703" y="2258"/>
                <a:ext cx="277" cy="116"/>
                <a:chOff x="1736" y="3266"/>
                <a:chExt cx="277" cy="116"/>
              </a:xfrm>
            </p:grpSpPr>
            <p:sp>
              <p:nvSpPr>
                <p:cNvPr id="16432" name="Freeform 248"/>
                <p:cNvSpPr>
                  <a:spLocks/>
                </p:cNvSpPr>
                <p:nvPr/>
              </p:nvSpPr>
              <p:spPr bwMode="auto">
                <a:xfrm>
                  <a:off x="1736" y="3266"/>
                  <a:ext cx="277" cy="116"/>
                </a:xfrm>
                <a:custGeom>
                  <a:avLst/>
                  <a:gdLst>
                    <a:gd name="T0" fmla="*/ 12 w 381"/>
                    <a:gd name="T1" fmla="*/ 0 h 97"/>
                    <a:gd name="T2" fmla="*/ 190 w 381"/>
                    <a:gd name="T3" fmla="*/ 0 h 97"/>
                    <a:gd name="T4" fmla="*/ 201 w 381"/>
                    <a:gd name="T5" fmla="*/ 23 h 97"/>
                    <a:gd name="T6" fmla="*/ 201 w 381"/>
                    <a:gd name="T7" fmla="*/ 99 h 97"/>
                    <a:gd name="T8" fmla="*/ 185 w 381"/>
                    <a:gd name="T9" fmla="*/ 139 h 97"/>
                    <a:gd name="T10" fmla="*/ 20 w 381"/>
                    <a:gd name="T11" fmla="*/ 139 h 97"/>
                    <a:gd name="T12" fmla="*/ 0 w 381"/>
                    <a:gd name="T13" fmla="*/ 109 h 97"/>
                    <a:gd name="T14" fmla="*/ 0 w 381"/>
                    <a:gd name="T15" fmla="*/ 30 h 97"/>
                    <a:gd name="T16" fmla="*/ 12 w 381"/>
                    <a:gd name="T17" fmla="*/ 0 h 9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381"/>
                    <a:gd name="T28" fmla="*/ 0 h 97"/>
                    <a:gd name="T29" fmla="*/ 381 w 381"/>
                    <a:gd name="T30" fmla="*/ 97 h 97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381" h="97">
                      <a:moveTo>
                        <a:pt x="23" y="0"/>
                      </a:moveTo>
                      <a:lnTo>
                        <a:pt x="359" y="0"/>
                      </a:lnTo>
                      <a:lnTo>
                        <a:pt x="381" y="16"/>
                      </a:lnTo>
                      <a:lnTo>
                        <a:pt x="381" y="69"/>
                      </a:lnTo>
                      <a:lnTo>
                        <a:pt x="351" y="97"/>
                      </a:lnTo>
                      <a:lnTo>
                        <a:pt x="38" y="97"/>
                      </a:lnTo>
                      <a:lnTo>
                        <a:pt x="0" y="76"/>
                      </a:lnTo>
                      <a:lnTo>
                        <a:pt x="0" y="21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FF"/>
                    </a:gs>
                    <a:gs pos="100000">
                      <a:srgbClr val="66CCFF">
                        <a:alpha val="24001"/>
                      </a:srgbClr>
                    </a:gs>
                  </a:gsLst>
                  <a:path path="rect">
                    <a:fillToRect l="50000" t="50000" r="50000" b="50000"/>
                  </a:path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16433" name="Freeform 249"/>
                <p:cNvSpPr>
                  <a:spLocks/>
                </p:cNvSpPr>
                <p:nvPr/>
              </p:nvSpPr>
              <p:spPr bwMode="auto">
                <a:xfrm>
                  <a:off x="1769" y="3301"/>
                  <a:ext cx="212" cy="49"/>
                </a:xfrm>
                <a:custGeom>
                  <a:avLst/>
                  <a:gdLst>
                    <a:gd name="T0" fmla="*/ 7 w 381"/>
                    <a:gd name="T1" fmla="*/ 0 h 97"/>
                    <a:gd name="T2" fmla="*/ 111 w 381"/>
                    <a:gd name="T3" fmla="*/ 0 h 97"/>
                    <a:gd name="T4" fmla="*/ 118 w 381"/>
                    <a:gd name="T5" fmla="*/ 4 h 97"/>
                    <a:gd name="T6" fmla="*/ 118 w 381"/>
                    <a:gd name="T7" fmla="*/ 18 h 97"/>
                    <a:gd name="T8" fmla="*/ 109 w 381"/>
                    <a:gd name="T9" fmla="*/ 25 h 97"/>
                    <a:gd name="T10" fmla="*/ 12 w 381"/>
                    <a:gd name="T11" fmla="*/ 25 h 97"/>
                    <a:gd name="T12" fmla="*/ 0 w 381"/>
                    <a:gd name="T13" fmla="*/ 19 h 97"/>
                    <a:gd name="T14" fmla="*/ 0 w 381"/>
                    <a:gd name="T15" fmla="*/ 6 h 97"/>
                    <a:gd name="T16" fmla="*/ 7 w 381"/>
                    <a:gd name="T17" fmla="*/ 0 h 9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381"/>
                    <a:gd name="T28" fmla="*/ 0 h 97"/>
                    <a:gd name="T29" fmla="*/ 381 w 381"/>
                    <a:gd name="T30" fmla="*/ 97 h 97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381" h="97">
                      <a:moveTo>
                        <a:pt x="23" y="0"/>
                      </a:moveTo>
                      <a:lnTo>
                        <a:pt x="359" y="0"/>
                      </a:lnTo>
                      <a:lnTo>
                        <a:pt x="381" y="16"/>
                      </a:lnTo>
                      <a:lnTo>
                        <a:pt x="381" y="69"/>
                      </a:lnTo>
                      <a:lnTo>
                        <a:pt x="351" y="97"/>
                      </a:lnTo>
                      <a:lnTo>
                        <a:pt x="38" y="97"/>
                      </a:lnTo>
                      <a:lnTo>
                        <a:pt x="0" y="76"/>
                      </a:lnTo>
                      <a:lnTo>
                        <a:pt x="0" y="21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solidFill>
                  <a:srgbClr val="3333FF"/>
                </a:solidFill>
                <a:ln w="9525">
                  <a:solidFill>
                    <a:srgbClr val="000099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</p:grpSp>
          <p:grpSp>
            <p:nvGrpSpPr>
              <p:cNvPr id="16387" name="Group 250"/>
              <p:cNvGrpSpPr>
                <a:grpSpLocks/>
              </p:cNvGrpSpPr>
              <p:nvPr/>
            </p:nvGrpSpPr>
            <p:grpSpPr bwMode="auto">
              <a:xfrm>
                <a:off x="4702" y="2545"/>
                <a:ext cx="277" cy="116"/>
                <a:chOff x="1736" y="3266"/>
                <a:chExt cx="277" cy="116"/>
              </a:xfrm>
            </p:grpSpPr>
            <p:sp>
              <p:nvSpPr>
                <p:cNvPr id="16430" name="Freeform 251"/>
                <p:cNvSpPr>
                  <a:spLocks/>
                </p:cNvSpPr>
                <p:nvPr/>
              </p:nvSpPr>
              <p:spPr bwMode="auto">
                <a:xfrm>
                  <a:off x="1736" y="3266"/>
                  <a:ext cx="277" cy="116"/>
                </a:xfrm>
                <a:custGeom>
                  <a:avLst/>
                  <a:gdLst>
                    <a:gd name="T0" fmla="*/ 12 w 381"/>
                    <a:gd name="T1" fmla="*/ 0 h 97"/>
                    <a:gd name="T2" fmla="*/ 190 w 381"/>
                    <a:gd name="T3" fmla="*/ 0 h 97"/>
                    <a:gd name="T4" fmla="*/ 201 w 381"/>
                    <a:gd name="T5" fmla="*/ 23 h 97"/>
                    <a:gd name="T6" fmla="*/ 201 w 381"/>
                    <a:gd name="T7" fmla="*/ 99 h 97"/>
                    <a:gd name="T8" fmla="*/ 185 w 381"/>
                    <a:gd name="T9" fmla="*/ 139 h 97"/>
                    <a:gd name="T10" fmla="*/ 20 w 381"/>
                    <a:gd name="T11" fmla="*/ 139 h 97"/>
                    <a:gd name="T12" fmla="*/ 0 w 381"/>
                    <a:gd name="T13" fmla="*/ 109 h 97"/>
                    <a:gd name="T14" fmla="*/ 0 w 381"/>
                    <a:gd name="T15" fmla="*/ 30 h 97"/>
                    <a:gd name="T16" fmla="*/ 12 w 381"/>
                    <a:gd name="T17" fmla="*/ 0 h 9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381"/>
                    <a:gd name="T28" fmla="*/ 0 h 97"/>
                    <a:gd name="T29" fmla="*/ 381 w 381"/>
                    <a:gd name="T30" fmla="*/ 97 h 97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381" h="97">
                      <a:moveTo>
                        <a:pt x="23" y="0"/>
                      </a:moveTo>
                      <a:lnTo>
                        <a:pt x="359" y="0"/>
                      </a:lnTo>
                      <a:lnTo>
                        <a:pt x="381" y="16"/>
                      </a:lnTo>
                      <a:lnTo>
                        <a:pt x="381" y="69"/>
                      </a:lnTo>
                      <a:lnTo>
                        <a:pt x="351" y="97"/>
                      </a:lnTo>
                      <a:lnTo>
                        <a:pt x="38" y="97"/>
                      </a:lnTo>
                      <a:lnTo>
                        <a:pt x="0" y="76"/>
                      </a:lnTo>
                      <a:lnTo>
                        <a:pt x="0" y="21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FF"/>
                    </a:gs>
                    <a:gs pos="100000">
                      <a:srgbClr val="66CCFF">
                        <a:alpha val="24001"/>
                      </a:srgbClr>
                    </a:gs>
                  </a:gsLst>
                  <a:path path="rect">
                    <a:fillToRect l="50000" t="50000" r="50000" b="50000"/>
                  </a:path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16431" name="Freeform 252"/>
                <p:cNvSpPr>
                  <a:spLocks/>
                </p:cNvSpPr>
                <p:nvPr/>
              </p:nvSpPr>
              <p:spPr bwMode="auto">
                <a:xfrm>
                  <a:off x="1769" y="3301"/>
                  <a:ext cx="212" cy="49"/>
                </a:xfrm>
                <a:custGeom>
                  <a:avLst/>
                  <a:gdLst>
                    <a:gd name="T0" fmla="*/ 7 w 381"/>
                    <a:gd name="T1" fmla="*/ 0 h 97"/>
                    <a:gd name="T2" fmla="*/ 111 w 381"/>
                    <a:gd name="T3" fmla="*/ 0 h 97"/>
                    <a:gd name="T4" fmla="*/ 118 w 381"/>
                    <a:gd name="T5" fmla="*/ 4 h 97"/>
                    <a:gd name="T6" fmla="*/ 118 w 381"/>
                    <a:gd name="T7" fmla="*/ 18 h 97"/>
                    <a:gd name="T8" fmla="*/ 109 w 381"/>
                    <a:gd name="T9" fmla="*/ 25 h 97"/>
                    <a:gd name="T10" fmla="*/ 12 w 381"/>
                    <a:gd name="T11" fmla="*/ 25 h 97"/>
                    <a:gd name="T12" fmla="*/ 0 w 381"/>
                    <a:gd name="T13" fmla="*/ 19 h 97"/>
                    <a:gd name="T14" fmla="*/ 0 w 381"/>
                    <a:gd name="T15" fmla="*/ 6 h 97"/>
                    <a:gd name="T16" fmla="*/ 7 w 381"/>
                    <a:gd name="T17" fmla="*/ 0 h 9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381"/>
                    <a:gd name="T28" fmla="*/ 0 h 97"/>
                    <a:gd name="T29" fmla="*/ 381 w 381"/>
                    <a:gd name="T30" fmla="*/ 97 h 97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381" h="97">
                      <a:moveTo>
                        <a:pt x="23" y="0"/>
                      </a:moveTo>
                      <a:lnTo>
                        <a:pt x="359" y="0"/>
                      </a:lnTo>
                      <a:lnTo>
                        <a:pt x="381" y="16"/>
                      </a:lnTo>
                      <a:lnTo>
                        <a:pt x="381" y="69"/>
                      </a:lnTo>
                      <a:lnTo>
                        <a:pt x="351" y="97"/>
                      </a:lnTo>
                      <a:lnTo>
                        <a:pt x="38" y="97"/>
                      </a:lnTo>
                      <a:lnTo>
                        <a:pt x="0" y="76"/>
                      </a:lnTo>
                      <a:lnTo>
                        <a:pt x="0" y="21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solidFill>
                  <a:srgbClr val="3333FF"/>
                </a:solidFill>
                <a:ln w="9525">
                  <a:solidFill>
                    <a:srgbClr val="000099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</p:grpSp>
          <p:grpSp>
            <p:nvGrpSpPr>
              <p:cNvPr id="16388" name="Group 253"/>
              <p:cNvGrpSpPr>
                <a:grpSpLocks/>
              </p:cNvGrpSpPr>
              <p:nvPr/>
            </p:nvGrpSpPr>
            <p:grpSpPr bwMode="auto">
              <a:xfrm rot="5400000">
                <a:off x="4849" y="2119"/>
                <a:ext cx="277" cy="116"/>
                <a:chOff x="1736" y="3266"/>
                <a:chExt cx="277" cy="116"/>
              </a:xfrm>
            </p:grpSpPr>
            <p:sp>
              <p:nvSpPr>
                <p:cNvPr id="16428" name="Freeform 254"/>
                <p:cNvSpPr>
                  <a:spLocks/>
                </p:cNvSpPr>
                <p:nvPr/>
              </p:nvSpPr>
              <p:spPr bwMode="auto">
                <a:xfrm>
                  <a:off x="1736" y="3266"/>
                  <a:ext cx="277" cy="116"/>
                </a:xfrm>
                <a:custGeom>
                  <a:avLst/>
                  <a:gdLst>
                    <a:gd name="T0" fmla="*/ 12 w 381"/>
                    <a:gd name="T1" fmla="*/ 0 h 97"/>
                    <a:gd name="T2" fmla="*/ 190 w 381"/>
                    <a:gd name="T3" fmla="*/ 0 h 97"/>
                    <a:gd name="T4" fmla="*/ 201 w 381"/>
                    <a:gd name="T5" fmla="*/ 23 h 97"/>
                    <a:gd name="T6" fmla="*/ 201 w 381"/>
                    <a:gd name="T7" fmla="*/ 99 h 97"/>
                    <a:gd name="T8" fmla="*/ 185 w 381"/>
                    <a:gd name="T9" fmla="*/ 139 h 97"/>
                    <a:gd name="T10" fmla="*/ 20 w 381"/>
                    <a:gd name="T11" fmla="*/ 139 h 97"/>
                    <a:gd name="T12" fmla="*/ 0 w 381"/>
                    <a:gd name="T13" fmla="*/ 109 h 97"/>
                    <a:gd name="T14" fmla="*/ 0 w 381"/>
                    <a:gd name="T15" fmla="*/ 30 h 97"/>
                    <a:gd name="T16" fmla="*/ 12 w 381"/>
                    <a:gd name="T17" fmla="*/ 0 h 9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381"/>
                    <a:gd name="T28" fmla="*/ 0 h 97"/>
                    <a:gd name="T29" fmla="*/ 381 w 381"/>
                    <a:gd name="T30" fmla="*/ 97 h 97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381" h="97">
                      <a:moveTo>
                        <a:pt x="23" y="0"/>
                      </a:moveTo>
                      <a:lnTo>
                        <a:pt x="359" y="0"/>
                      </a:lnTo>
                      <a:lnTo>
                        <a:pt x="381" y="16"/>
                      </a:lnTo>
                      <a:lnTo>
                        <a:pt x="381" y="69"/>
                      </a:lnTo>
                      <a:lnTo>
                        <a:pt x="351" y="97"/>
                      </a:lnTo>
                      <a:lnTo>
                        <a:pt x="38" y="97"/>
                      </a:lnTo>
                      <a:lnTo>
                        <a:pt x="0" y="76"/>
                      </a:lnTo>
                      <a:lnTo>
                        <a:pt x="0" y="21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FF"/>
                    </a:gs>
                    <a:gs pos="100000">
                      <a:srgbClr val="66CCFF">
                        <a:alpha val="24001"/>
                      </a:srgbClr>
                    </a:gs>
                  </a:gsLst>
                  <a:path path="rect">
                    <a:fillToRect l="50000" t="50000" r="50000" b="50000"/>
                  </a:path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16429" name="Freeform 255"/>
                <p:cNvSpPr>
                  <a:spLocks/>
                </p:cNvSpPr>
                <p:nvPr/>
              </p:nvSpPr>
              <p:spPr bwMode="auto">
                <a:xfrm>
                  <a:off x="1769" y="3301"/>
                  <a:ext cx="212" cy="49"/>
                </a:xfrm>
                <a:custGeom>
                  <a:avLst/>
                  <a:gdLst>
                    <a:gd name="T0" fmla="*/ 7 w 381"/>
                    <a:gd name="T1" fmla="*/ 0 h 97"/>
                    <a:gd name="T2" fmla="*/ 111 w 381"/>
                    <a:gd name="T3" fmla="*/ 0 h 97"/>
                    <a:gd name="T4" fmla="*/ 118 w 381"/>
                    <a:gd name="T5" fmla="*/ 4 h 97"/>
                    <a:gd name="T6" fmla="*/ 118 w 381"/>
                    <a:gd name="T7" fmla="*/ 18 h 97"/>
                    <a:gd name="T8" fmla="*/ 109 w 381"/>
                    <a:gd name="T9" fmla="*/ 25 h 97"/>
                    <a:gd name="T10" fmla="*/ 12 w 381"/>
                    <a:gd name="T11" fmla="*/ 25 h 97"/>
                    <a:gd name="T12" fmla="*/ 0 w 381"/>
                    <a:gd name="T13" fmla="*/ 19 h 97"/>
                    <a:gd name="T14" fmla="*/ 0 w 381"/>
                    <a:gd name="T15" fmla="*/ 6 h 97"/>
                    <a:gd name="T16" fmla="*/ 7 w 381"/>
                    <a:gd name="T17" fmla="*/ 0 h 9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381"/>
                    <a:gd name="T28" fmla="*/ 0 h 97"/>
                    <a:gd name="T29" fmla="*/ 381 w 381"/>
                    <a:gd name="T30" fmla="*/ 97 h 97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381" h="97">
                      <a:moveTo>
                        <a:pt x="23" y="0"/>
                      </a:moveTo>
                      <a:lnTo>
                        <a:pt x="359" y="0"/>
                      </a:lnTo>
                      <a:lnTo>
                        <a:pt x="381" y="16"/>
                      </a:lnTo>
                      <a:lnTo>
                        <a:pt x="381" y="69"/>
                      </a:lnTo>
                      <a:lnTo>
                        <a:pt x="351" y="97"/>
                      </a:lnTo>
                      <a:lnTo>
                        <a:pt x="38" y="97"/>
                      </a:lnTo>
                      <a:lnTo>
                        <a:pt x="0" y="76"/>
                      </a:lnTo>
                      <a:lnTo>
                        <a:pt x="0" y="21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solidFill>
                  <a:srgbClr val="3333FF"/>
                </a:solidFill>
                <a:ln w="9525">
                  <a:solidFill>
                    <a:srgbClr val="000099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</p:grpSp>
          <p:grpSp>
            <p:nvGrpSpPr>
              <p:cNvPr id="16389" name="Group 256"/>
              <p:cNvGrpSpPr>
                <a:grpSpLocks/>
              </p:cNvGrpSpPr>
              <p:nvPr/>
            </p:nvGrpSpPr>
            <p:grpSpPr bwMode="auto">
              <a:xfrm rot="5400000">
                <a:off x="4851" y="2403"/>
                <a:ext cx="277" cy="116"/>
                <a:chOff x="1736" y="3266"/>
                <a:chExt cx="277" cy="116"/>
              </a:xfrm>
            </p:grpSpPr>
            <p:sp>
              <p:nvSpPr>
                <p:cNvPr id="16426" name="Freeform 257"/>
                <p:cNvSpPr>
                  <a:spLocks/>
                </p:cNvSpPr>
                <p:nvPr/>
              </p:nvSpPr>
              <p:spPr bwMode="auto">
                <a:xfrm>
                  <a:off x="1736" y="3266"/>
                  <a:ext cx="277" cy="116"/>
                </a:xfrm>
                <a:custGeom>
                  <a:avLst/>
                  <a:gdLst>
                    <a:gd name="T0" fmla="*/ 12 w 381"/>
                    <a:gd name="T1" fmla="*/ 0 h 97"/>
                    <a:gd name="T2" fmla="*/ 190 w 381"/>
                    <a:gd name="T3" fmla="*/ 0 h 97"/>
                    <a:gd name="T4" fmla="*/ 201 w 381"/>
                    <a:gd name="T5" fmla="*/ 23 h 97"/>
                    <a:gd name="T6" fmla="*/ 201 w 381"/>
                    <a:gd name="T7" fmla="*/ 99 h 97"/>
                    <a:gd name="T8" fmla="*/ 185 w 381"/>
                    <a:gd name="T9" fmla="*/ 139 h 97"/>
                    <a:gd name="T10" fmla="*/ 20 w 381"/>
                    <a:gd name="T11" fmla="*/ 139 h 97"/>
                    <a:gd name="T12" fmla="*/ 0 w 381"/>
                    <a:gd name="T13" fmla="*/ 109 h 97"/>
                    <a:gd name="T14" fmla="*/ 0 w 381"/>
                    <a:gd name="T15" fmla="*/ 30 h 97"/>
                    <a:gd name="T16" fmla="*/ 12 w 381"/>
                    <a:gd name="T17" fmla="*/ 0 h 9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381"/>
                    <a:gd name="T28" fmla="*/ 0 h 97"/>
                    <a:gd name="T29" fmla="*/ 381 w 381"/>
                    <a:gd name="T30" fmla="*/ 97 h 97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381" h="97">
                      <a:moveTo>
                        <a:pt x="23" y="0"/>
                      </a:moveTo>
                      <a:lnTo>
                        <a:pt x="359" y="0"/>
                      </a:lnTo>
                      <a:lnTo>
                        <a:pt x="381" y="16"/>
                      </a:lnTo>
                      <a:lnTo>
                        <a:pt x="381" y="69"/>
                      </a:lnTo>
                      <a:lnTo>
                        <a:pt x="351" y="97"/>
                      </a:lnTo>
                      <a:lnTo>
                        <a:pt x="38" y="97"/>
                      </a:lnTo>
                      <a:lnTo>
                        <a:pt x="0" y="76"/>
                      </a:lnTo>
                      <a:lnTo>
                        <a:pt x="0" y="21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FF"/>
                    </a:gs>
                    <a:gs pos="100000">
                      <a:srgbClr val="66CCFF">
                        <a:alpha val="24001"/>
                      </a:srgbClr>
                    </a:gs>
                  </a:gsLst>
                  <a:path path="rect">
                    <a:fillToRect l="50000" t="50000" r="50000" b="50000"/>
                  </a:path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16427" name="Freeform 258"/>
                <p:cNvSpPr>
                  <a:spLocks/>
                </p:cNvSpPr>
                <p:nvPr/>
              </p:nvSpPr>
              <p:spPr bwMode="auto">
                <a:xfrm>
                  <a:off x="1769" y="3301"/>
                  <a:ext cx="212" cy="49"/>
                </a:xfrm>
                <a:custGeom>
                  <a:avLst/>
                  <a:gdLst>
                    <a:gd name="T0" fmla="*/ 7 w 381"/>
                    <a:gd name="T1" fmla="*/ 0 h 97"/>
                    <a:gd name="T2" fmla="*/ 111 w 381"/>
                    <a:gd name="T3" fmla="*/ 0 h 97"/>
                    <a:gd name="T4" fmla="*/ 118 w 381"/>
                    <a:gd name="T5" fmla="*/ 4 h 97"/>
                    <a:gd name="T6" fmla="*/ 118 w 381"/>
                    <a:gd name="T7" fmla="*/ 18 h 97"/>
                    <a:gd name="T8" fmla="*/ 109 w 381"/>
                    <a:gd name="T9" fmla="*/ 25 h 97"/>
                    <a:gd name="T10" fmla="*/ 12 w 381"/>
                    <a:gd name="T11" fmla="*/ 25 h 97"/>
                    <a:gd name="T12" fmla="*/ 0 w 381"/>
                    <a:gd name="T13" fmla="*/ 19 h 97"/>
                    <a:gd name="T14" fmla="*/ 0 w 381"/>
                    <a:gd name="T15" fmla="*/ 6 h 97"/>
                    <a:gd name="T16" fmla="*/ 7 w 381"/>
                    <a:gd name="T17" fmla="*/ 0 h 9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381"/>
                    <a:gd name="T28" fmla="*/ 0 h 97"/>
                    <a:gd name="T29" fmla="*/ 381 w 381"/>
                    <a:gd name="T30" fmla="*/ 97 h 97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381" h="97">
                      <a:moveTo>
                        <a:pt x="23" y="0"/>
                      </a:moveTo>
                      <a:lnTo>
                        <a:pt x="359" y="0"/>
                      </a:lnTo>
                      <a:lnTo>
                        <a:pt x="381" y="16"/>
                      </a:lnTo>
                      <a:lnTo>
                        <a:pt x="381" y="69"/>
                      </a:lnTo>
                      <a:lnTo>
                        <a:pt x="351" y="97"/>
                      </a:lnTo>
                      <a:lnTo>
                        <a:pt x="38" y="97"/>
                      </a:lnTo>
                      <a:lnTo>
                        <a:pt x="0" y="76"/>
                      </a:lnTo>
                      <a:lnTo>
                        <a:pt x="0" y="21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solidFill>
                  <a:srgbClr val="3333FF"/>
                </a:solidFill>
                <a:ln w="9525">
                  <a:solidFill>
                    <a:srgbClr val="000099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</p:grpSp>
          <p:grpSp>
            <p:nvGrpSpPr>
              <p:cNvPr id="16394" name="Group 259"/>
              <p:cNvGrpSpPr>
                <a:grpSpLocks/>
              </p:cNvGrpSpPr>
              <p:nvPr/>
            </p:nvGrpSpPr>
            <p:grpSpPr bwMode="auto">
              <a:xfrm rot="5400000">
                <a:off x="4559" y="2120"/>
                <a:ext cx="277" cy="116"/>
                <a:chOff x="1736" y="3266"/>
                <a:chExt cx="277" cy="116"/>
              </a:xfrm>
            </p:grpSpPr>
            <p:sp>
              <p:nvSpPr>
                <p:cNvPr id="16424" name="Freeform 260"/>
                <p:cNvSpPr>
                  <a:spLocks/>
                </p:cNvSpPr>
                <p:nvPr/>
              </p:nvSpPr>
              <p:spPr bwMode="auto">
                <a:xfrm>
                  <a:off x="1736" y="3266"/>
                  <a:ext cx="277" cy="116"/>
                </a:xfrm>
                <a:custGeom>
                  <a:avLst/>
                  <a:gdLst>
                    <a:gd name="T0" fmla="*/ 12 w 381"/>
                    <a:gd name="T1" fmla="*/ 0 h 97"/>
                    <a:gd name="T2" fmla="*/ 190 w 381"/>
                    <a:gd name="T3" fmla="*/ 0 h 97"/>
                    <a:gd name="T4" fmla="*/ 201 w 381"/>
                    <a:gd name="T5" fmla="*/ 23 h 97"/>
                    <a:gd name="T6" fmla="*/ 201 w 381"/>
                    <a:gd name="T7" fmla="*/ 99 h 97"/>
                    <a:gd name="T8" fmla="*/ 185 w 381"/>
                    <a:gd name="T9" fmla="*/ 139 h 97"/>
                    <a:gd name="T10" fmla="*/ 20 w 381"/>
                    <a:gd name="T11" fmla="*/ 139 h 97"/>
                    <a:gd name="T12" fmla="*/ 0 w 381"/>
                    <a:gd name="T13" fmla="*/ 109 h 97"/>
                    <a:gd name="T14" fmla="*/ 0 w 381"/>
                    <a:gd name="T15" fmla="*/ 30 h 97"/>
                    <a:gd name="T16" fmla="*/ 12 w 381"/>
                    <a:gd name="T17" fmla="*/ 0 h 9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381"/>
                    <a:gd name="T28" fmla="*/ 0 h 97"/>
                    <a:gd name="T29" fmla="*/ 381 w 381"/>
                    <a:gd name="T30" fmla="*/ 97 h 97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381" h="97">
                      <a:moveTo>
                        <a:pt x="23" y="0"/>
                      </a:moveTo>
                      <a:lnTo>
                        <a:pt x="359" y="0"/>
                      </a:lnTo>
                      <a:lnTo>
                        <a:pt x="381" y="16"/>
                      </a:lnTo>
                      <a:lnTo>
                        <a:pt x="381" y="69"/>
                      </a:lnTo>
                      <a:lnTo>
                        <a:pt x="351" y="97"/>
                      </a:lnTo>
                      <a:lnTo>
                        <a:pt x="38" y="97"/>
                      </a:lnTo>
                      <a:lnTo>
                        <a:pt x="0" y="76"/>
                      </a:lnTo>
                      <a:lnTo>
                        <a:pt x="0" y="21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FF"/>
                    </a:gs>
                    <a:gs pos="100000">
                      <a:srgbClr val="66CCFF">
                        <a:alpha val="24001"/>
                      </a:srgbClr>
                    </a:gs>
                  </a:gsLst>
                  <a:path path="rect">
                    <a:fillToRect l="50000" t="50000" r="50000" b="50000"/>
                  </a:path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16425" name="Freeform 261"/>
                <p:cNvSpPr>
                  <a:spLocks/>
                </p:cNvSpPr>
                <p:nvPr/>
              </p:nvSpPr>
              <p:spPr bwMode="auto">
                <a:xfrm>
                  <a:off x="1769" y="3301"/>
                  <a:ext cx="212" cy="49"/>
                </a:xfrm>
                <a:custGeom>
                  <a:avLst/>
                  <a:gdLst>
                    <a:gd name="T0" fmla="*/ 7 w 381"/>
                    <a:gd name="T1" fmla="*/ 0 h 97"/>
                    <a:gd name="T2" fmla="*/ 111 w 381"/>
                    <a:gd name="T3" fmla="*/ 0 h 97"/>
                    <a:gd name="T4" fmla="*/ 118 w 381"/>
                    <a:gd name="T5" fmla="*/ 4 h 97"/>
                    <a:gd name="T6" fmla="*/ 118 w 381"/>
                    <a:gd name="T7" fmla="*/ 18 h 97"/>
                    <a:gd name="T8" fmla="*/ 109 w 381"/>
                    <a:gd name="T9" fmla="*/ 25 h 97"/>
                    <a:gd name="T10" fmla="*/ 12 w 381"/>
                    <a:gd name="T11" fmla="*/ 25 h 97"/>
                    <a:gd name="T12" fmla="*/ 0 w 381"/>
                    <a:gd name="T13" fmla="*/ 19 h 97"/>
                    <a:gd name="T14" fmla="*/ 0 w 381"/>
                    <a:gd name="T15" fmla="*/ 6 h 97"/>
                    <a:gd name="T16" fmla="*/ 7 w 381"/>
                    <a:gd name="T17" fmla="*/ 0 h 9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381"/>
                    <a:gd name="T28" fmla="*/ 0 h 97"/>
                    <a:gd name="T29" fmla="*/ 381 w 381"/>
                    <a:gd name="T30" fmla="*/ 97 h 97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381" h="97">
                      <a:moveTo>
                        <a:pt x="23" y="0"/>
                      </a:moveTo>
                      <a:lnTo>
                        <a:pt x="359" y="0"/>
                      </a:lnTo>
                      <a:lnTo>
                        <a:pt x="381" y="16"/>
                      </a:lnTo>
                      <a:lnTo>
                        <a:pt x="381" y="69"/>
                      </a:lnTo>
                      <a:lnTo>
                        <a:pt x="351" y="97"/>
                      </a:lnTo>
                      <a:lnTo>
                        <a:pt x="38" y="97"/>
                      </a:lnTo>
                      <a:lnTo>
                        <a:pt x="0" y="76"/>
                      </a:lnTo>
                      <a:lnTo>
                        <a:pt x="0" y="21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solidFill>
                  <a:srgbClr val="3333FF"/>
                </a:solidFill>
                <a:ln w="9525">
                  <a:solidFill>
                    <a:srgbClr val="000099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</p:grpSp>
          <p:grpSp>
            <p:nvGrpSpPr>
              <p:cNvPr id="16395" name="Group 262"/>
              <p:cNvGrpSpPr>
                <a:grpSpLocks/>
              </p:cNvGrpSpPr>
              <p:nvPr/>
            </p:nvGrpSpPr>
            <p:grpSpPr bwMode="auto">
              <a:xfrm rot="5400000">
                <a:off x="4567" y="2395"/>
                <a:ext cx="277" cy="116"/>
                <a:chOff x="1736" y="3266"/>
                <a:chExt cx="277" cy="116"/>
              </a:xfrm>
            </p:grpSpPr>
            <p:sp>
              <p:nvSpPr>
                <p:cNvPr id="16422" name="Freeform 263"/>
                <p:cNvSpPr>
                  <a:spLocks/>
                </p:cNvSpPr>
                <p:nvPr/>
              </p:nvSpPr>
              <p:spPr bwMode="auto">
                <a:xfrm>
                  <a:off x="1736" y="3266"/>
                  <a:ext cx="277" cy="116"/>
                </a:xfrm>
                <a:custGeom>
                  <a:avLst/>
                  <a:gdLst>
                    <a:gd name="T0" fmla="*/ 12 w 381"/>
                    <a:gd name="T1" fmla="*/ 0 h 97"/>
                    <a:gd name="T2" fmla="*/ 190 w 381"/>
                    <a:gd name="T3" fmla="*/ 0 h 97"/>
                    <a:gd name="T4" fmla="*/ 201 w 381"/>
                    <a:gd name="T5" fmla="*/ 23 h 97"/>
                    <a:gd name="T6" fmla="*/ 201 w 381"/>
                    <a:gd name="T7" fmla="*/ 99 h 97"/>
                    <a:gd name="T8" fmla="*/ 185 w 381"/>
                    <a:gd name="T9" fmla="*/ 139 h 97"/>
                    <a:gd name="T10" fmla="*/ 20 w 381"/>
                    <a:gd name="T11" fmla="*/ 139 h 97"/>
                    <a:gd name="T12" fmla="*/ 0 w 381"/>
                    <a:gd name="T13" fmla="*/ 109 h 97"/>
                    <a:gd name="T14" fmla="*/ 0 w 381"/>
                    <a:gd name="T15" fmla="*/ 30 h 97"/>
                    <a:gd name="T16" fmla="*/ 12 w 381"/>
                    <a:gd name="T17" fmla="*/ 0 h 9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381"/>
                    <a:gd name="T28" fmla="*/ 0 h 97"/>
                    <a:gd name="T29" fmla="*/ 381 w 381"/>
                    <a:gd name="T30" fmla="*/ 97 h 97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381" h="97">
                      <a:moveTo>
                        <a:pt x="23" y="0"/>
                      </a:moveTo>
                      <a:lnTo>
                        <a:pt x="359" y="0"/>
                      </a:lnTo>
                      <a:lnTo>
                        <a:pt x="381" y="16"/>
                      </a:lnTo>
                      <a:lnTo>
                        <a:pt x="381" y="69"/>
                      </a:lnTo>
                      <a:lnTo>
                        <a:pt x="351" y="97"/>
                      </a:lnTo>
                      <a:lnTo>
                        <a:pt x="38" y="97"/>
                      </a:lnTo>
                      <a:lnTo>
                        <a:pt x="0" y="76"/>
                      </a:lnTo>
                      <a:lnTo>
                        <a:pt x="0" y="21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FF"/>
                    </a:gs>
                    <a:gs pos="100000">
                      <a:srgbClr val="66CCFF">
                        <a:alpha val="24001"/>
                      </a:srgbClr>
                    </a:gs>
                  </a:gsLst>
                  <a:path path="rect">
                    <a:fillToRect l="50000" t="50000" r="50000" b="50000"/>
                  </a:path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16423" name="Freeform 264"/>
                <p:cNvSpPr>
                  <a:spLocks/>
                </p:cNvSpPr>
                <p:nvPr/>
              </p:nvSpPr>
              <p:spPr bwMode="auto">
                <a:xfrm>
                  <a:off x="1769" y="3301"/>
                  <a:ext cx="212" cy="49"/>
                </a:xfrm>
                <a:custGeom>
                  <a:avLst/>
                  <a:gdLst>
                    <a:gd name="T0" fmla="*/ 7 w 381"/>
                    <a:gd name="T1" fmla="*/ 0 h 97"/>
                    <a:gd name="T2" fmla="*/ 111 w 381"/>
                    <a:gd name="T3" fmla="*/ 0 h 97"/>
                    <a:gd name="T4" fmla="*/ 118 w 381"/>
                    <a:gd name="T5" fmla="*/ 4 h 97"/>
                    <a:gd name="T6" fmla="*/ 118 w 381"/>
                    <a:gd name="T7" fmla="*/ 18 h 97"/>
                    <a:gd name="T8" fmla="*/ 109 w 381"/>
                    <a:gd name="T9" fmla="*/ 25 h 97"/>
                    <a:gd name="T10" fmla="*/ 12 w 381"/>
                    <a:gd name="T11" fmla="*/ 25 h 97"/>
                    <a:gd name="T12" fmla="*/ 0 w 381"/>
                    <a:gd name="T13" fmla="*/ 19 h 97"/>
                    <a:gd name="T14" fmla="*/ 0 w 381"/>
                    <a:gd name="T15" fmla="*/ 6 h 97"/>
                    <a:gd name="T16" fmla="*/ 7 w 381"/>
                    <a:gd name="T17" fmla="*/ 0 h 9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381"/>
                    <a:gd name="T28" fmla="*/ 0 h 97"/>
                    <a:gd name="T29" fmla="*/ 381 w 381"/>
                    <a:gd name="T30" fmla="*/ 97 h 97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381" h="97">
                      <a:moveTo>
                        <a:pt x="23" y="0"/>
                      </a:moveTo>
                      <a:lnTo>
                        <a:pt x="359" y="0"/>
                      </a:lnTo>
                      <a:lnTo>
                        <a:pt x="381" y="16"/>
                      </a:lnTo>
                      <a:lnTo>
                        <a:pt x="381" y="69"/>
                      </a:lnTo>
                      <a:lnTo>
                        <a:pt x="351" y="97"/>
                      </a:lnTo>
                      <a:lnTo>
                        <a:pt x="38" y="97"/>
                      </a:lnTo>
                      <a:lnTo>
                        <a:pt x="0" y="76"/>
                      </a:lnTo>
                      <a:lnTo>
                        <a:pt x="0" y="21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solidFill>
                  <a:srgbClr val="3333FF"/>
                </a:solidFill>
                <a:ln w="9525">
                  <a:solidFill>
                    <a:srgbClr val="000099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</p:grpSp>
        </p:grpSp>
        <p:grpSp>
          <p:nvGrpSpPr>
            <p:cNvPr id="16396" name="Group 265"/>
            <p:cNvGrpSpPr>
              <a:grpSpLocks/>
            </p:cNvGrpSpPr>
            <p:nvPr/>
          </p:nvGrpSpPr>
          <p:grpSpPr bwMode="auto">
            <a:xfrm>
              <a:off x="4687" y="928"/>
              <a:ext cx="109" cy="978"/>
              <a:chOff x="5121" y="1933"/>
              <a:chExt cx="109" cy="978"/>
            </a:xfrm>
          </p:grpSpPr>
          <p:sp>
            <p:nvSpPr>
              <p:cNvPr id="16408" name="Oval 266"/>
              <p:cNvSpPr>
                <a:spLocks noChangeArrowheads="1"/>
              </p:cNvSpPr>
              <p:nvPr/>
            </p:nvSpPr>
            <p:spPr bwMode="auto">
              <a:xfrm rot="5400000">
                <a:off x="5131" y="2813"/>
                <a:ext cx="91" cy="106"/>
              </a:xfrm>
              <a:prstGeom prst="ellipse">
                <a:avLst/>
              </a:prstGeom>
              <a:gradFill rotWithShape="1">
                <a:gsLst>
                  <a:gs pos="0">
                    <a:srgbClr val="0000FF"/>
                  </a:gs>
                  <a:gs pos="100000">
                    <a:srgbClr val="7575FF">
                      <a:alpha val="43999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09" name="Oval 267"/>
              <p:cNvSpPr>
                <a:spLocks noChangeArrowheads="1"/>
              </p:cNvSpPr>
              <p:nvPr/>
            </p:nvSpPr>
            <p:spPr bwMode="auto">
              <a:xfrm rot="5400000">
                <a:off x="5128" y="2370"/>
                <a:ext cx="91" cy="105"/>
              </a:xfrm>
              <a:prstGeom prst="ellipse">
                <a:avLst/>
              </a:prstGeom>
              <a:gradFill rotWithShape="1">
                <a:gsLst>
                  <a:gs pos="0">
                    <a:srgbClr val="0000FF"/>
                  </a:gs>
                  <a:gs pos="100000">
                    <a:srgbClr val="7575FF">
                      <a:alpha val="43999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10" name="Oval 268"/>
              <p:cNvSpPr>
                <a:spLocks noChangeArrowheads="1"/>
              </p:cNvSpPr>
              <p:nvPr/>
            </p:nvSpPr>
            <p:spPr bwMode="auto">
              <a:xfrm rot="5400000">
                <a:off x="5129" y="2218"/>
                <a:ext cx="91" cy="106"/>
              </a:xfrm>
              <a:prstGeom prst="ellipse">
                <a:avLst/>
              </a:prstGeom>
              <a:gradFill rotWithShape="1">
                <a:gsLst>
                  <a:gs pos="0">
                    <a:srgbClr val="0000FF"/>
                  </a:gs>
                  <a:gs pos="100000">
                    <a:srgbClr val="7575FF">
                      <a:alpha val="43999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11" name="Oval 269"/>
              <p:cNvSpPr>
                <a:spLocks noChangeArrowheads="1"/>
              </p:cNvSpPr>
              <p:nvPr/>
            </p:nvSpPr>
            <p:spPr bwMode="auto">
              <a:xfrm rot="5400000">
                <a:off x="5131" y="2068"/>
                <a:ext cx="92" cy="105"/>
              </a:xfrm>
              <a:prstGeom prst="ellipse">
                <a:avLst/>
              </a:prstGeom>
              <a:gradFill rotWithShape="1">
                <a:gsLst>
                  <a:gs pos="0">
                    <a:srgbClr val="0000FF"/>
                  </a:gs>
                  <a:gs pos="100000">
                    <a:srgbClr val="7575FF">
                      <a:alpha val="43999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12" name="Oval 270"/>
              <p:cNvSpPr>
                <a:spLocks noChangeArrowheads="1"/>
              </p:cNvSpPr>
              <p:nvPr/>
            </p:nvSpPr>
            <p:spPr bwMode="auto">
              <a:xfrm rot="5400000">
                <a:off x="5131" y="1926"/>
                <a:ext cx="91" cy="106"/>
              </a:xfrm>
              <a:prstGeom prst="ellipse">
                <a:avLst/>
              </a:prstGeom>
              <a:gradFill rotWithShape="1">
                <a:gsLst>
                  <a:gs pos="0">
                    <a:srgbClr val="0000FF"/>
                  </a:gs>
                  <a:gs pos="100000">
                    <a:srgbClr val="7575FF">
                      <a:alpha val="43999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13" name="Oval 271"/>
              <p:cNvSpPr>
                <a:spLocks noChangeArrowheads="1"/>
              </p:cNvSpPr>
              <p:nvPr/>
            </p:nvSpPr>
            <p:spPr bwMode="auto">
              <a:xfrm rot="5400000">
                <a:off x="5129" y="2663"/>
                <a:ext cx="91" cy="105"/>
              </a:xfrm>
              <a:prstGeom prst="ellipse">
                <a:avLst/>
              </a:prstGeom>
              <a:gradFill rotWithShape="1">
                <a:gsLst>
                  <a:gs pos="0">
                    <a:srgbClr val="0000FF"/>
                  </a:gs>
                  <a:gs pos="100000">
                    <a:srgbClr val="7575FF">
                      <a:alpha val="43999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14" name="Oval 272"/>
              <p:cNvSpPr>
                <a:spLocks noChangeArrowheads="1"/>
              </p:cNvSpPr>
              <p:nvPr/>
            </p:nvSpPr>
            <p:spPr bwMode="auto">
              <a:xfrm rot="5400000">
                <a:off x="5130" y="2511"/>
                <a:ext cx="91" cy="106"/>
              </a:xfrm>
              <a:prstGeom prst="ellipse">
                <a:avLst/>
              </a:prstGeom>
              <a:gradFill rotWithShape="1">
                <a:gsLst>
                  <a:gs pos="0">
                    <a:srgbClr val="0000FF"/>
                  </a:gs>
                  <a:gs pos="100000">
                    <a:srgbClr val="7575FF">
                      <a:alpha val="43999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6397" name="Group 280"/>
          <p:cNvGrpSpPr>
            <a:grpSpLocks/>
          </p:cNvGrpSpPr>
          <p:nvPr/>
        </p:nvGrpSpPr>
        <p:grpSpPr bwMode="auto">
          <a:xfrm>
            <a:off x="1322388" y="1404938"/>
            <a:ext cx="6783387" cy="3498850"/>
            <a:chOff x="833" y="885"/>
            <a:chExt cx="4273" cy="2204"/>
          </a:xfrm>
        </p:grpSpPr>
        <p:sp>
          <p:nvSpPr>
            <p:cNvPr id="16403" name="Oval 240"/>
            <p:cNvSpPr>
              <a:spLocks noChangeArrowheads="1"/>
            </p:cNvSpPr>
            <p:nvPr/>
          </p:nvSpPr>
          <p:spPr bwMode="auto">
            <a:xfrm>
              <a:off x="4899" y="2801"/>
              <a:ext cx="207" cy="288"/>
            </a:xfrm>
            <a:prstGeom prst="ellips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4" name="Text Box 273"/>
            <p:cNvSpPr txBox="1">
              <a:spLocks noChangeArrowheads="1"/>
            </p:cNvSpPr>
            <p:nvPr/>
          </p:nvSpPr>
          <p:spPr bwMode="auto">
            <a:xfrm>
              <a:off x="833" y="885"/>
              <a:ext cx="192" cy="12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/>
              <a:r>
                <a:rPr lang="es-ES_tradnl" sz="1500">
                  <a:solidFill>
                    <a:srgbClr val="000099"/>
                  </a:solidFill>
                </a:rPr>
                <a:t>1</a:t>
              </a:r>
            </a:p>
            <a:p>
              <a:pPr algn="r"/>
              <a:r>
                <a:rPr lang="es-ES_tradnl" sz="1500">
                  <a:solidFill>
                    <a:srgbClr val="000099"/>
                  </a:solidFill>
                </a:rPr>
                <a:t>1</a:t>
              </a:r>
            </a:p>
            <a:p>
              <a:pPr algn="r"/>
              <a:r>
                <a:rPr lang="es-ES_tradnl" sz="1500">
                  <a:solidFill>
                    <a:srgbClr val="000099"/>
                  </a:solidFill>
                </a:rPr>
                <a:t>1</a:t>
              </a:r>
            </a:p>
            <a:p>
              <a:pPr algn="r"/>
              <a:r>
                <a:rPr lang="es-ES_tradnl" sz="1500">
                  <a:solidFill>
                    <a:srgbClr val="000099"/>
                  </a:solidFill>
                </a:rPr>
                <a:t>1</a:t>
              </a:r>
            </a:p>
            <a:p>
              <a:pPr algn="r"/>
              <a:r>
                <a:rPr lang="es-ES_tradnl" sz="1500">
                  <a:solidFill>
                    <a:srgbClr val="000099"/>
                  </a:solidFill>
                </a:rPr>
                <a:t>1</a:t>
              </a:r>
            </a:p>
            <a:p>
              <a:pPr algn="r"/>
              <a:r>
                <a:rPr lang="es-ES_tradnl" sz="1500">
                  <a:solidFill>
                    <a:srgbClr val="000099"/>
                  </a:solidFill>
                </a:rPr>
                <a:t>1</a:t>
              </a:r>
            </a:p>
            <a:p>
              <a:pPr algn="r"/>
              <a:r>
                <a:rPr lang="es-ES_tradnl" sz="1500">
                  <a:solidFill>
                    <a:srgbClr val="000099"/>
                  </a:solidFill>
                </a:rPr>
                <a:t>1</a:t>
              </a:r>
            </a:p>
            <a:p>
              <a:pPr algn="r"/>
              <a:r>
                <a:rPr lang="es-ES_tradnl" sz="1500">
                  <a:solidFill>
                    <a:srgbClr val="000099"/>
                  </a:solidFill>
                </a:rPr>
                <a:t>0</a:t>
              </a:r>
              <a:endParaRPr lang="es-ES" sz="1500">
                <a:solidFill>
                  <a:srgbClr val="000099"/>
                </a:solidFill>
              </a:endParaRPr>
            </a:p>
          </p:txBody>
        </p:sp>
        <p:sp>
          <p:nvSpPr>
            <p:cNvPr id="16405" name="Text Box 274"/>
            <p:cNvSpPr txBox="1">
              <a:spLocks noChangeArrowheads="1"/>
            </p:cNvSpPr>
            <p:nvPr/>
          </p:nvSpPr>
          <p:spPr bwMode="auto">
            <a:xfrm>
              <a:off x="870" y="2291"/>
              <a:ext cx="162" cy="4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/>
              <a:r>
                <a:rPr lang="es-ES_tradnl" sz="900">
                  <a:solidFill>
                    <a:srgbClr val="3333FF"/>
                  </a:solidFill>
                </a:rPr>
                <a:t>0</a:t>
              </a:r>
            </a:p>
            <a:p>
              <a:pPr algn="r"/>
              <a:r>
                <a:rPr lang="es-ES_tradnl" sz="900">
                  <a:solidFill>
                    <a:srgbClr val="3333FF"/>
                  </a:solidFill>
                </a:rPr>
                <a:t>0</a:t>
              </a:r>
            </a:p>
            <a:p>
              <a:pPr algn="r"/>
              <a:r>
                <a:rPr lang="es-ES_tradnl" sz="900">
                  <a:solidFill>
                    <a:srgbClr val="3333FF"/>
                  </a:solidFill>
                </a:rPr>
                <a:t>0</a:t>
              </a:r>
            </a:p>
            <a:p>
              <a:pPr algn="r"/>
              <a:r>
                <a:rPr lang="es-ES_tradnl" sz="1000" b="1">
                  <a:solidFill>
                    <a:srgbClr val="000099"/>
                  </a:solidFill>
                </a:rPr>
                <a:t>1</a:t>
              </a:r>
              <a:endParaRPr lang="es-ES" sz="900">
                <a:solidFill>
                  <a:srgbClr val="3333FF"/>
                </a:solidFill>
              </a:endParaRPr>
            </a:p>
          </p:txBody>
        </p:sp>
      </p:grpSp>
      <p:sp>
        <p:nvSpPr>
          <p:cNvPr id="119" name="149 CuadroTexto"/>
          <p:cNvSpPr txBox="1">
            <a:spLocks noChangeArrowheads="1"/>
          </p:cNvSpPr>
          <p:nvPr/>
        </p:nvSpPr>
        <p:spPr bwMode="auto">
          <a:xfrm>
            <a:off x="467544" y="260648"/>
            <a:ext cx="64857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s-ES" sz="2400" b="1" i="1" dirty="0" err="1" smtClean="0">
                <a:solidFill>
                  <a:srgbClr val="005042"/>
                </a:solidFill>
                <a:cs typeface="Times New Roman" pitchFamily="18" charset="0"/>
              </a:rPr>
              <a:t>Display</a:t>
            </a:r>
            <a:r>
              <a:rPr lang="es-ES" sz="2400" b="1" i="1" dirty="0" smtClean="0">
                <a:solidFill>
                  <a:srgbClr val="005042"/>
                </a:solidFill>
                <a:cs typeface="Times New Roman" pitchFamily="18" charset="0"/>
              </a:rPr>
              <a:t> de 7 segmentos – Dígitos Multiplexados</a:t>
            </a:r>
            <a:endParaRPr lang="es-ES" sz="2400" b="1" i="1" dirty="0">
              <a:solidFill>
                <a:srgbClr val="005042"/>
              </a:solidFill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27413" y="5184775"/>
            <a:ext cx="1001712" cy="1389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5" name="Picture 6" descr="Drawing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0588" y="725488"/>
            <a:ext cx="7196137" cy="447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115"/>
          <p:cNvGrpSpPr>
            <a:grpSpLocks/>
          </p:cNvGrpSpPr>
          <p:nvPr/>
        </p:nvGrpSpPr>
        <p:grpSpPr bwMode="auto">
          <a:xfrm>
            <a:off x="5991225" y="1466850"/>
            <a:ext cx="546100" cy="4860925"/>
            <a:chOff x="3598" y="926"/>
            <a:chExt cx="344" cy="3062"/>
          </a:xfrm>
        </p:grpSpPr>
        <p:grpSp>
          <p:nvGrpSpPr>
            <p:cNvPr id="3" name="Group 116"/>
            <p:cNvGrpSpPr>
              <a:grpSpLocks/>
            </p:cNvGrpSpPr>
            <p:nvPr/>
          </p:nvGrpSpPr>
          <p:grpSpPr bwMode="auto">
            <a:xfrm>
              <a:off x="3598" y="3357"/>
              <a:ext cx="344" cy="631"/>
              <a:chOff x="3669" y="2033"/>
              <a:chExt cx="344" cy="631"/>
            </a:xfrm>
          </p:grpSpPr>
          <p:grpSp>
            <p:nvGrpSpPr>
              <p:cNvPr id="4" name="Group 117"/>
              <p:cNvGrpSpPr>
                <a:grpSpLocks/>
              </p:cNvGrpSpPr>
              <p:nvPr/>
            </p:nvGrpSpPr>
            <p:grpSpPr bwMode="auto">
              <a:xfrm>
                <a:off x="3669" y="2033"/>
                <a:ext cx="277" cy="116"/>
                <a:chOff x="1736" y="3266"/>
                <a:chExt cx="277" cy="116"/>
              </a:xfrm>
            </p:grpSpPr>
            <p:sp>
              <p:nvSpPr>
                <p:cNvPr id="13650" name="Freeform 118"/>
                <p:cNvSpPr>
                  <a:spLocks/>
                </p:cNvSpPr>
                <p:nvPr/>
              </p:nvSpPr>
              <p:spPr bwMode="auto">
                <a:xfrm>
                  <a:off x="1736" y="3266"/>
                  <a:ext cx="277" cy="116"/>
                </a:xfrm>
                <a:custGeom>
                  <a:avLst/>
                  <a:gdLst>
                    <a:gd name="T0" fmla="*/ 7 w 381"/>
                    <a:gd name="T1" fmla="*/ 0 h 97"/>
                    <a:gd name="T2" fmla="*/ 100 w 381"/>
                    <a:gd name="T3" fmla="*/ 0 h 97"/>
                    <a:gd name="T4" fmla="*/ 106 w 381"/>
                    <a:gd name="T5" fmla="*/ 33 h 97"/>
                    <a:gd name="T6" fmla="*/ 106 w 381"/>
                    <a:gd name="T7" fmla="*/ 141 h 97"/>
                    <a:gd name="T8" fmla="*/ 98 w 381"/>
                    <a:gd name="T9" fmla="*/ 199 h 97"/>
                    <a:gd name="T10" fmla="*/ 11 w 381"/>
                    <a:gd name="T11" fmla="*/ 199 h 97"/>
                    <a:gd name="T12" fmla="*/ 0 w 381"/>
                    <a:gd name="T13" fmla="*/ 155 h 97"/>
                    <a:gd name="T14" fmla="*/ 0 w 381"/>
                    <a:gd name="T15" fmla="*/ 43 h 97"/>
                    <a:gd name="T16" fmla="*/ 7 w 381"/>
                    <a:gd name="T17" fmla="*/ 0 h 9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381"/>
                    <a:gd name="T28" fmla="*/ 0 h 97"/>
                    <a:gd name="T29" fmla="*/ 381 w 381"/>
                    <a:gd name="T30" fmla="*/ 97 h 97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381" h="97">
                      <a:moveTo>
                        <a:pt x="23" y="0"/>
                      </a:moveTo>
                      <a:lnTo>
                        <a:pt x="359" y="0"/>
                      </a:lnTo>
                      <a:lnTo>
                        <a:pt x="381" y="16"/>
                      </a:lnTo>
                      <a:lnTo>
                        <a:pt x="381" y="69"/>
                      </a:lnTo>
                      <a:lnTo>
                        <a:pt x="351" y="97"/>
                      </a:lnTo>
                      <a:lnTo>
                        <a:pt x="38" y="97"/>
                      </a:lnTo>
                      <a:lnTo>
                        <a:pt x="0" y="76"/>
                      </a:lnTo>
                      <a:lnTo>
                        <a:pt x="0" y="21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FF"/>
                    </a:gs>
                    <a:gs pos="100000">
                      <a:srgbClr val="66CCFF">
                        <a:alpha val="24001"/>
                      </a:srgbClr>
                    </a:gs>
                  </a:gsLst>
                  <a:path path="rect">
                    <a:fillToRect l="50000" t="50000" r="50000" b="50000"/>
                  </a:path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AR"/>
                </a:p>
              </p:txBody>
            </p:sp>
            <p:sp>
              <p:nvSpPr>
                <p:cNvPr id="13651" name="Freeform 119"/>
                <p:cNvSpPr>
                  <a:spLocks/>
                </p:cNvSpPr>
                <p:nvPr/>
              </p:nvSpPr>
              <p:spPr bwMode="auto">
                <a:xfrm>
                  <a:off x="1769" y="3301"/>
                  <a:ext cx="212" cy="49"/>
                </a:xfrm>
                <a:custGeom>
                  <a:avLst/>
                  <a:gdLst>
                    <a:gd name="T0" fmla="*/ 2 w 381"/>
                    <a:gd name="T1" fmla="*/ 0 h 97"/>
                    <a:gd name="T2" fmla="*/ 34 w 381"/>
                    <a:gd name="T3" fmla="*/ 0 h 97"/>
                    <a:gd name="T4" fmla="*/ 37 w 381"/>
                    <a:gd name="T5" fmla="*/ 1 h 97"/>
                    <a:gd name="T6" fmla="*/ 37 w 381"/>
                    <a:gd name="T7" fmla="*/ 5 h 97"/>
                    <a:gd name="T8" fmla="*/ 34 w 381"/>
                    <a:gd name="T9" fmla="*/ 7 h 97"/>
                    <a:gd name="T10" fmla="*/ 4 w 381"/>
                    <a:gd name="T11" fmla="*/ 7 h 97"/>
                    <a:gd name="T12" fmla="*/ 0 w 381"/>
                    <a:gd name="T13" fmla="*/ 5 h 97"/>
                    <a:gd name="T14" fmla="*/ 0 w 381"/>
                    <a:gd name="T15" fmla="*/ 2 h 97"/>
                    <a:gd name="T16" fmla="*/ 2 w 381"/>
                    <a:gd name="T17" fmla="*/ 0 h 9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381"/>
                    <a:gd name="T28" fmla="*/ 0 h 97"/>
                    <a:gd name="T29" fmla="*/ 381 w 381"/>
                    <a:gd name="T30" fmla="*/ 97 h 97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381" h="97">
                      <a:moveTo>
                        <a:pt x="23" y="0"/>
                      </a:moveTo>
                      <a:lnTo>
                        <a:pt x="359" y="0"/>
                      </a:lnTo>
                      <a:lnTo>
                        <a:pt x="381" y="16"/>
                      </a:lnTo>
                      <a:lnTo>
                        <a:pt x="381" y="69"/>
                      </a:lnTo>
                      <a:lnTo>
                        <a:pt x="351" y="97"/>
                      </a:lnTo>
                      <a:lnTo>
                        <a:pt x="38" y="97"/>
                      </a:lnTo>
                      <a:lnTo>
                        <a:pt x="0" y="76"/>
                      </a:lnTo>
                      <a:lnTo>
                        <a:pt x="0" y="21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solidFill>
                  <a:srgbClr val="3333FF"/>
                </a:solidFill>
                <a:ln w="9525">
                  <a:solidFill>
                    <a:srgbClr val="000099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AR"/>
                </a:p>
              </p:txBody>
            </p:sp>
          </p:grpSp>
          <p:grpSp>
            <p:nvGrpSpPr>
              <p:cNvPr id="5" name="Group 120"/>
              <p:cNvGrpSpPr>
                <a:grpSpLocks/>
              </p:cNvGrpSpPr>
              <p:nvPr/>
            </p:nvGrpSpPr>
            <p:grpSpPr bwMode="auto">
              <a:xfrm rot="5400000">
                <a:off x="3814" y="2184"/>
                <a:ext cx="277" cy="116"/>
                <a:chOff x="1736" y="3266"/>
                <a:chExt cx="277" cy="116"/>
              </a:xfrm>
            </p:grpSpPr>
            <p:sp>
              <p:nvSpPr>
                <p:cNvPr id="13648" name="Freeform 121"/>
                <p:cNvSpPr>
                  <a:spLocks/>
                </p:cNvSpPr>
                <p:nvPr/>
              </p:nvSpPr>
              <p:spPr bwMode="auto">
                <a:xfrm>
                  <a:off x="1736" y="3266"/>
                  <a:ext cx="277" cy="116"/>
                </a:xfrm>
                <a:custGeom>
                  <a:avLst/>
                  <a:gdLst>
                    <a:gd name="T0" fmla="*/ 7 w 381"/>
                    <a:gd name="T1" fmla="*/ 0 h 97"/>
                    <a:gd name="T2" fmla="*/ 100 w 381"/>
                    <a:gd name="T3" fmla="*/ 0 h 97"/>
                    <a:gd name="T4" fmla="*/ 106 w 381"/>
                    <a:gd name="T5" fmla="*/ 33 h 97"/>
                    <a:gd name="T6" fmla="*/ 106 w 381"/>
                    <a:gd name="T7" fmla="*/ 141 h 97"/>
                    <a:gd name="T8" fmla="*/ 98 w 381"/>
                    <a:gd name="T9" fmla="*/ 199 h 97"/>
                    <a:gd name="T10" fmla="*/ 11 w 381"/>
                    <a:gd name="T11" fmla="*/ 199 h 97"/>
                    <a:gd name="T12" fmla="*/ 0 w 381"/>
                    <a:gd name="T13" fmla="*/ 155 h 97"/>
                    <a:gd name="T14" fmla="*/ 0 w 381"/>
                    <a:gd name="T15" fmla="*/ 43 h 97"/>
                    <a:gd name="T16" fmla="*/ 7 w 381"/>
                    <a:gd name="T17" fmla="*/ 0 h 9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381"/>
                    <a:gd name="T28" fmla="*/ 0 h 97"/>
                    <a:gd name="T29" fmla="*/ 381 w 381"/>
                    <a:gd name="T30" fmla="*/ 97 h 97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381" h="97">
                      <a:moveTo>
                        <a:pt x="23" y="0"/>
                      </a:moveTo>
                      <a:lnTo>
                        <a:pt x="359" y="0"/>
                      </a:lnTo>
                      <a:lnTo>
                        <a:pt x="381" y="16"/>
                      </a:lnTo>
                      <a:lnTo>
                        <a:pt x="381" y="69"/>
                      </a:lnTo>
                      <a:lnTo>
                        <a:pt x="351" y="97"/>
                      </a:lnTo>
                      <a:lnTo>
                        <a:pt x="38" y="97"/>
                      </a:lnTo>
                      <a:lnTo>
                        <a:pt x="0" y="76"/>
                      </a:lnTo>
                      <a:lnTo>
                        <a:pt x="0" y="21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FF"/>
                    </a:gs>
                    <a:gs pos="100000">
                      <a:srgbClr val="66CCFF">
                        <a:alpha val="24001"/>
                      </a:srgbClr>
                    </a:gs>
                  </a:gsLst>
                  <a:path path="rect">
                    <a:fillToRect l="50000" t="50000" r="50000" b="50000"/>
                  </a:path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AR"/>
                </a:p>
              </p:txBody>
            </p:sp>
            <p:sp>
              <p:nvSpPr>
                <p:cNvPr id="13649" name="Freeform 122"/>
                <p:cNvSpPr>
                  <a:spLocks/>
                </p:cNvSpPr>
                <p:nvPr/>
              </p:nvSpPr>
              <p:spPr bwMode="auto">
                <a:xfrm>
                  <a:off x="1769" y="3301"/>
                  <a:ext cx="212" cy="49"/>
                </a:xfrm>
                <a:custGeom>
                  <a:avLst/>
                  <a:gdLst>
                    <a:gd name="T0" fmla="*/ 2 w 381"/>
                    <a:gd name="T1" fmla="*/ 0 h 97"/>
                    <a:gd name="T2" fmla="*/ 34 w 381"/>
                    <a:gd name="T3" fmla="*/ 0 h 97"/>
                    <a:gd name="T4" fmla="*/ 37 w 381"/>
                    <a:gd name="T5" fmla="*/ 1 h 97"/>
                    <a:gd name="T6" fmla="*/ 37 w 381"/>
                    <a:gd name="T7" fmla="*/ 5 h 97"/>
                    <a:gd name="T8" fmla="*/ 34 w 381"/>
                    <a:gd name="T9" fmla="*/ 7 h 97"/>
                    <a:gd name="T10" fmla="*/ 4 w 381"/>
                    <a:gd name="T11" fmla="*/ 7 h 97"/>
                    <a:gd name="T12" fmla="*/ 0 w 381"/>
                    <a:gd name="T13" fmla="*/ 5 h 97"/>
                    <a:gd name="T14" fmla="*/ 0 w 381"/>
                    <a:gd name="T15" fmla="*/ 2 h 97"/>
                    <a:gd name="T16" fmla="*/ 2 w 381"/>
                    <a:gd name="T17" fmla="*/ 0 h 9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381"/>
                    <a:gd name="T28" fmla="*/ 0 h 97"/>
                    <a:gd name="T29" fmla="*/ 381 w 381"/>
                    <a:gd name="T30" fmla="*/ 97 h 97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381" h="97">
                      <a:moveTo>
                        <a:pt x="23" y="0"/>
                      </a:moveTo>
                      <a:lnTo>
                        <a:pt x="359" y="0"/>
                      </a:lnTo>
                      <a:lnTo>
                        <a:pt x="381" y="16"/>
                      </a:lnTo>
                      <a:lnTo>
                        <a:pt x="381" y="69"/>
                      </a:lnTo>
                      <a:lnTo>
                        <a:pt x="351" y="97"/>
                      </a:lnTo>
                      <a:lnTo>
                        <a:pt x="38" y="97"/>
                      </a:lnTo>
                      <a:lnTo>
                        <a:pt x="0" y="76"/>
                      </a:lnTo>
                      <a:lnTo>
                        <a:pt x="0" y="21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solidFill>
                  <a:srgbClr val="3333FF"/>
                </a:solidFill>
                <a:ln w="9525">
                  <a:solidFill>
                    <a:srgbClr val="000099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AR"/>
                </a:p>
              </p:txBody>
            </p:sp>
          </p:grpSp>
          <p:grpSp>
            <p:nvGrpSpPr>
              <p:cNvPr id="6" name="Group 123"/>
              <p:cNvGrpSpPr>
                <a:grpSpLocks/>
              </p:cNvGrpSpPr>
              <p:nvPr/>
            </p:nvGrpSpPr>
            <p:grpSpPr bwMode="auto">
              <a:xfrm rot="5400000">
                <a:off x="3816" y="2468"/>
                <a:ext cx="277" cy="116"/>
                <a:chOff x="1736" y="3266"/>
                <a:chExt cx="277" cy="116"/>
              </a:xfrm>
            </p:grpSpPr>
            <p:sp>
              <p:nvSpPr>
                <p:cNvPr id="13646" name="Freeform 124"/>
                <p:cNvSpPr>
                  <a:spLocks/>
                </p:cNvSpPr>
                <p:nvPr/>
              </p:nvSpPr>
              <p:spPr bwMode="auto">
                <a:xfrm>
                  <a:off x="1736" y="3266"/>
                  <a:ext cx="277" cy="116"/>
                </a:xfrm>
                <a:custGeom>
                  <a:avLst/>
                  <a:gdLst>
                    <a:gd name="T0" fmla="*/ 7 w 381"/>
                    <a:gd name="T1" fmla="*/ 0 h 97"/>
                    <a:gd name="T2" fmla="*/ 100 w 381"/>
                    <a:gd name="T3" fmla="*/ 0 h 97"/>
                    <a:gd name="T4" fmla="*/ 106 w 381"/>
                    <a:gd name="T5" fmla="*/ 33 h 97"/>
                    <a:gd name="T6" fmla="*/ 106 w 381"/>
                    <a:gd name="T7" fmla="*/ 141 h 97"/>
                    <a:gd name="T8" fmla="*/ 98 w 381"/>
                    <a:gd name="T9" fmla="*/ 199 h 97"/>
                    <a:gd name="T10" fmla="*/ 11 w 381"/>
                    <a:gd name="T11" fmla="*/ 199 h 97"/>
                    <a:gd name="T12" fmla="*/ 0 w 381"/>
                    <a:gd name="T13" fmla="*/ 155 h 97"/>
                    <a:gd name="T14" fmla="*/ 0 w 381"/>
                    <a:gd name="T15" fmla="*/ 43 h 97"/>
                    <a:gd name="T16" fmla="*/ 7 w 381"/>
                    <a:gd name="T17" fmla="*/ 0 h 9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381"/>
                    <a:gd name="T28" fmla="*/ 0 h 97"/>
                    <a:gd name="T29" fmla="*/ 381 w 381"/>
                    <a:gd name="T30" fmla="*/ 97 h 97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381" h="97">
                      <a:moveTo>
                        <a:pt x="23" y="0"/>
                      </a:moveTo>
                      <a:lnTo>
                        <a:pt x="359" y="0"/>
                      </a:lnTo>
                      <a:lnTo>
                        <a:pt x="381" y="16"/>
                      </a:lnTo>
                      <a:lnTo>
                        <a:pt x="381" y="69"/>
                      </a:lnTo>
                      <a:lnTo>
                        <a:pt x="351" y="97"/>
                      </a:lnTo>
                      <a:lnTo>
                        <a:pt x="38" y="97"/>
                      </a:lnTo>
                      <a:lnTo>
                        <a:pt x="0" y="76"/>
                      </a:lnTo>
                      <a:lnTo>
                        <a:pt x="0" y="21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FF"/>
                    </a:gs>
                    <a:gs pos="100000">
                      <a:srgbClr val="66CCFF">
                        <a:alpha val="24001"/>
                      </a:srgbClr>
                    </a:gs>
                  </a:gsLst>
                  <a:path path="rect">
                    <a:fillToRect l="50000" t="50000" r="50000" b="50000"/>
                  </a:path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AR"/>
                </a:p>
              </p:txBody>
            </p:sp>
            <p:sp>
              <p:nvSpPr>
                <p:cNvPr id="13647" name="Freeform 125"/>
                <p:cNvSpPr>
                  <a:spLocks/>
                </p:cNvSpPr>
                <p:nvPr/>
              </p:nvSpPr>
              <p:spPr bwMode="auto">
                <a:xfrm>
                  <a:off x="1769" y="3301"/>
                  <a:ext cx="212" cy="49"/>
                </a:xfrm>
                <a:custGeom>
                  <a:avLst/>
                  <a:gdLst>
                    <a:gd name="T0" fmla="*/ 2 w 381"/>
                    <a:gd name="T1" fmla="*/ 0 h 97"/>
                    <a:gd name="T2" fmla="*/ 34 w 381"/>
                    <a:gd name="T3" fmla="*/ 0 h 97"/>
                    <a:gd name="T4" fmla="*/ 37 w 381"/>
                    <a:gd name="T5" fmla="*/ 1 h 97"/>
                    <a:gd name="T6" fmla="*/ 37 w 381"/>
                    <a:gd name="T7" fmla="*/ 5 h 97"/>
                    <a:gd name="T8" fmla="*/ 34 w 381"/>
                    <a:gd name="T9" fmla="*/ 7 h 97"/>
                    <a:gd name="T10" fmla="*/ 4 w 381"/>
                    <a:gd name="T11" fmla="*/ 7 h 97"/>
                    <a:gd name="T12" fmla="*/ 0 w 381"/>
                    <a:gd name="T13" fmla="*/ 5 h 97"/>
                    <a:gd name="T14" fmla="*/ 0 w 381"/>
                    <a:gd name="T15" fmla="*/ 2 h 97"/>
                    <a:gd name="T16" fmla="*/ 2 w 381"/>
                    <a:gd name="T17" fmla="*/ 0 h 9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381"/>
                    <a:gd name="T28" fmla="*/ 0 h 97"/>
                    <a:gd name="T29" fmla="*/ 381 w 381"/>
                    <a:gd name="T30" fmla="*/ 97 h 97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381" h="97">
                      <a:moveTo>
                        <a:pt x="23" y="0"/>
                      </a:moveTo>
                      <a:lnTo>
                        <a:pt x="359" y="0"/>
                      </a:lnTo>
                      <a:lnTo>
                        <a:pt x="381" y="16"/>
                      </a:lnTo>
                      <a:lnTo>
                        <a:pt x="381" y="69"/>
                      </a:lnTo>
                      <a:lnTo>
                        <a:pt x="351" y="97"/>
                      </a:lnTo>
                      <a:lnTo>
                        <a:pt x="38" y="97"/>
                      </a:lnTo>
                      <a:lnTo>
                        <a:pt x="0" y="76"/>
                      </a:lnTo>
                      <a:lnTo>
                        <a:pt x="0" y="21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solidFill>
                  <a:srgbClr val="3333FF"/>
                </a:solidFill>
                <a:ln w="9525">
                  <a:solidFill>
                    <a:srgbClr val="000099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AR"/>
                </a:p>
              </p:txBody>
            </p:sp>
          </p:grpSp>
        </p:grpSp>
        <p:grpSp>
          <p:nvGrpSpPr>
            <p:cNvPr id="7" name="Group 126"/>
            <p:cNvGrpSpPr>
              <a:grpSpLocks/>
            </p:cNvGrpSpPr>
            <p:nvPr/>
          </p:nvGrpSpPr>
          <p:grpSpPr bwMode="auto">
            <a:xfrm>
              <a:off x="3790" y="926"/>
              <a:ext cx="108" cy="383"/>
              <a:chOff x="4087" y="1998"/>
              <a:chExt cx="108" cy="383"/>
            </a:xfrm>
          </p:grpSpPr>
          <p:sp>
            <p:nvSpPr>
              <p:cNvPr id="13640" name="Oval 127"/>
              <p:cNvSpPr>
                <a:spLocks noChangeArrowheads="1"/>
              </p:cNvSpPr>
              <p:nvPr/>
            </p:nvSpPr>
            <p:spPr bwMode="auto">
              <a:xfrm rot="5400000">
                <a:off x="4094" y="2283"/>
                <a:ext cx="91" cy="106"/>
              </a:xfrm>
              <a:prstGeom prst="ellipse">
                <a:avLst/>
              </a:prstGeom>
              <a:gradFill rotWithShape="1">
                <a:gsLst>
                  <a:gs pos="0">
                    <a:srgbClr val="0000FF"/>
                  </a:gs>
                  <a:gs pos="100000">
                    <a:srgbClr val="7575FF">
                      <a:alpha val="43999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641" name="Oval 128"/>
              <p:cNvSpPr>
                <a:spLocks noChangeArrowheads="1"/>
              </p:cNvSpPr>
              <p:nvPr/>
            </p:nvSpPr>
            <p:spPr bwMode="auto">
              <a:xfrm rot="5400000">
                <a:off x="4096" y="2133"/>
                <a:ext cx="92" cy="105"/>
              </a:xfrm>
              <a:prstGeom prst="ellipse">
                <a:avLst/>
              </a:prstGeom>
              <a:gradFill rotWithShape="1">
                <a:gsLst>
                  <a:gs pos="0">
                    <a:srgbClr val="0000FF"/>
                  </a:gs>
                  <a:gs pos="100000">
                    <a:srgbClr val="7575FF">
                      <a:alpha val="43999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642" name="Oval 129"/>
              <p:cNvSpPr>
                <a:spLocks noChangeArrowheads="1"/>
              </p:cNvSpPr>
              <p:nvPr/>
            </p:nvSpPr>
            <p:spPr bwMode="auto">
              <a:xfrm rot="5400000">
                <a:off x="4096" y="1991"/>
                <a:ext cx="91" cy="106"/>
              </a:xfrm>
              <a:prstGeom prst="ellipse">
                <a:avLst/>
              </a:prstGeom>
              <a:gradFill rotWithShape="1">
                <a:gsLst>
                  <a:gs pos="0">
                    <a:srgbClr val="0000FF"/>
                  </a:gs>
                  <a:gs pos="100000">
                    <a:srgbClr val="7575FF">
                      <a:alpha val="43999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8" name="Group 130"/>
          <p:cNvGrpSpPr>
            <a:grpSpLocks/>
          </p:cNvGrpSpPr>
          <p:nvPr/>
        </p:nvGrpSpPr>
        <p:grpSpPr bwMode="auto">
          <a:xfrm>
            <a:off x="1323975" y="1401763"/>
            <a:ext cx="5622925" cy="3189287"/>
            <a:chOff x="671" y="885"/>
            <a:chExt cx="3542" cy="2009"/>
          </a:xfrm>
        </p:grpSpPr>
        <p:sp>
          <p:nvSpPr>
            <p:cNvPr id="13635" name="Text Box 131"/>
            <p:cNvSpPr txBox="1">
              <a:spLocks noChangeArrowheads="1"/>
            </p:cNvSpPr>
            <p:nvPr/>
          </p:nvSpPr>
          <p:spPr bwMode="auto">
            <a:xfrm>
              <a:off x="671" y="885"/>
              <a:ext cx="192" cy="12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/>
              <a:r>
                <a:rPr lang="es-ES_tradnl" sz="1500">
                  <a:solidFill>
                    <a:srgbClr val="000099"/>
                  </a:solidFill>
                </a:rPr>
                <a:t>1</a:t>
              </a:r>
            </a:p>
            <a:p>
              <a:pPr algn="r"/>
              <a:r>
                <a:rPr lang="es-ES_tradnl" sz="1500">
                  <a:solidFill>
                    <a:srgbClr val="000099"/>
                  </a:solidFill>
                </a:rPr>
                <a:t>1</a:t>
              </a:r>
            </a:p>
            <a:p>
              <a:pPr algn="r"/>
              <a:r>
                <a:rPr lang="es-ES_tradnl" sz="1500">
                  <a:solidFill>
                    <a:srgbClr val="000099"/>
                  </a:solidFill>
                </a:rPr>
                <a:t>1</a:t>
              </a:r>
            </a:p>
            <a:p>
              <a:pPr algn="r"/>
              <a:r>
                <a:rPr lang="es-ES_tradnl" sz="1500">
                  <a:solidFill>
                    <a:srgbClr val="000099"/>
                  </a:solidFill>
                </a:rPr>
                <a:t>0</a:t>
              </a:r>
            </a:p>
            <a:p>
              <a:pPr algn="r"/>
              <a:r>
                <a:rPr lang="es-ES_tradnl" sz="1500">
                  <a:solidFill>
                    <a:srgbClr val="000099"/>
                  </a:solidFill>
                </a:rPr>
                <a:t>0</a:t>
              </a:r>
            </a:p>
            <a:p>
              <a:pPr algn="r"/>
              <a:r>
                <a:rPr lang="es-ES_tradnl" sz="1500">
                  <a:solidFill>
                    <a:srgbClr val="000099"/>
                  </a:solidFill>
                </a:rPr>
                <a:t>0</a:t>
              </a:r>
            </a:p>
            <a:p>
              <a:pPr algn="r"/>
              <a:r>
                <a:rPr lang="es-ES_tradnl" sz="1500">
                  <a:solidFill>
                    <a:srgbClr val="000099"/>
                  </a:solidFill>
                </a:rPr>
                <a:t>0</a:t>
              </a:r>
            </a:p>
            <a:p>
              <a:pPr algn="r"/>
              <a:r>
                <a:rPr lang="es-ES_tradnl" sz="1500">
                  <a:solidFill>
                    <a:srgbClr val="000099"/>
                  </a:solidFill>
                </a:rPr>
                <a:t>0</a:t>
              </a:r>
              <a:endParaRPr lang="es-ES" sz="1500">
                <a:solidFill>
                  <a:srgbClr val="000099"/>
                </a:solidFill>
              </a:endParaRPr>
            </a:p>
          </p:txBody>
        </p:sp>
        <p:sp>
          <p:nvSpPr>
            <p:cNvPr id="13636" name="Text Box 132"/>
            <p:cNvSpPr txBox="1">
              <a:spLocks noChangeArrowheads="1"/>
            </p:cNvSpPr>
            <p:nvPr/>
          </p:nvSpPr>
          <p:spPr bwMode="auto">
            <a:xfrm>
              <a:off x="710" y="2297"/>
              <a:ext cx="162" cy="4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/>
              <a:r>
                <a:rPr lang="es-ES_tradnl" sz="900">
                  <a:solidFill>
                    <a:srgbClr val="3333FF"/>
                  </a:solidFill>
                </a:rPr>
                <a:t>0</a:t>
              </a:r>
            </a:p>
            <a:p>
              <a:pPr algn="r"/>
              <a:r>
                <a:rPr lang="es-ES_tradnl" sz="900">
                  <a:solidFill>
                    <a:srgbClr val="3333FF"/>
                  </a:solidFill>
                </a:rPr>
                <a:t>0</a:t>
              </a:r>
            </a:p>
            <a:p>
              <a:pPr algn="r"/>
              <a:r>
                <a:rPr lang="es-ES_tradnl" sz="1000" b="1">
                  <a:solidFill>
                    <a:srgbClr val="000099"/>
                  </a:solidFill>
                </a:rPr>
                <a:t>1</a:t>
              </a:r>
            </a:p>
            <a:p>
              <a:pPr algn="r"/>
              <a:r>
                <a:rPr lang="es-ES_tradnl" sz="900">
                  <a:solidFill>
                    <a:srgbClr val="3333FF"/>
                  </a:solidFill>
                </a:rPr>
                <a:t>0</a:t>
              </a:r>
              <a:endParaRPr lang="es-ES" sz="900">
                <a:solidFill>
                  <a:srgbClr val="3333FF"/>
                </a:solidFill>
              </a:endParaRPr>
            </a:p>
          </p:txBody>
        </p:sp>
        <p:sp>
          <p:nvSpPr>
            <p:cNvPr id="13637" name="Oval 133"/>
            <p:cNvSpPr>
              <a:spLocks noChangeArrowheads="1"/>
            </p:cNvSpPr>
            <p:nvPr/>
          </p:nvSpPr>
          <p:spPr bwMode="auto">
            <a:xfrm>
              <a:off x="4001" y="2606"/>
              <a:ext cx="212" cy="288"/>
            </a:xfrm>
            <a:prstGeom prst="ellips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" name="Group 134"/>
          <p:cNvGrpSpPr>
            <a:grpSpLocks/>
          </p:cNvGrpSpPr>
          <p:nvPr/>
        </p:nvGrpSpPr>
        <p:grpSpPr bwMode="auto">
          <a:xfrm>
            <a:off x="4762500" y="1477963"/>
            <a:ext cx="647700" cy="4927600"/>
            <a:chOff x="2656" y="933"/>
            <a:chExt cx="408" cy="3104"/>
          </a:xfrm>
        </p:grpSpPr>
        <p:grpSp>
          <p:nvGrpSpPr>
            <p:cNvPr id="10" name="Group 135"/>
            <p:cNvGrpSpPr>
              <a:grpSpLocks/>
            </p:cNvGrpSpPr>
            <p:nvPr/>
          </p:nvGrpSpPr>
          <p:grpSpPr bwMode="auto">
            <a:xfrm>
              <a:off x="2656" y="3344"/>
              <a:ext cx="408" cy="693"/>
              <a:chOff x="2499" y="1944"/>
              <a:chExt cx="408" cy="693"/>
            </a:xfrm>
          </p:grpSpPr>
          <p:grpSp>
            <p:nvGrpSpPr>
              <p:cNvPr id="11" name="Group 136"/>
              <p:cNvGrpSpPr>
                <a:grpSpLocks/>
              </p:cNvGrpSpPr>
              <p:nvPr/>
            </p:nvGrpSpPr>
            <p:grpSpPr bwMode="auto">
              <a:xfrm>
                <a:off x="2563" y="1944"/>
                <a:ext cx="277" cy="116"/>
                <a:chOff x="1736" y="3266"/>
                <a:chExt cx="277" cy="116"/>
              </a:xfrm>
            </p:grpSpPr>
            <p:sp>
              <p:nvSpPr>
                <p:cNvPr id="13633" name="Freeform 137"/>
                <p:cNvSpPr>
                  <a:spLocks/>
                </p:cNvSpPr>
                <p:nvPr/>
              </p:nvSpPr>
              <p:spPr bwMode="auto">
                <a:xfrm>
                  <a:off x="1736" y="3266"/>
                  <a:ext cx="277" cy="116"/>
                </a:xfrm>
                <a:custGeom>
                  <a:avLst/>
                  <a:gdLst>
                    <a:gd name="T0" fmla="*/ 7 w 381"/>
                    <a:gd name="T1" fmla="*/ 0 h 97"/>
                    <a:gd name="T2" fmla="*/ 100 w 381"/>
                    <a:gd name="T3" fmla="*/ 0 h 97"/>
                    <a:gd name="T4" fmla="*/ 106 w 381"/>
                    <a:gd name="T5" fmla="*/ 33 h 97"/>
                    <a:gd name="T6" fmla="*/ 106 w 381"/>
                    <a:gd name="T7" fmla="*/ 141 h 97"/>
                    <a:gd name="T8" fmla="*/ 98 w 381"/>
                    <a:gd name="T9" fmla="*/ 199 h 97"/>
                    <a:gd name="T10" fmla="*/ 11 w 381"/>
                    <a:gd name="T11" fmla="*/ 199 h 97"/>
                    <a:gd name="T12" fmla="*/ 0 w 381"/>
                    <a:gd name="T13" fmla="*/ 155 h 97"/>
                    <a:gd name="T14" fmla="*/ 0 w 381"/>
                    <a:gd name="T15" fmla="*/ 43 h 97"/>
                    <a:gd name="T16" fmla="*/ 7 w 381"/>
                    <a:gd name="T17" fmla="*/ 0 h 9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381"/>
                    <a:gd name="T28" fmla="*/ 0 h 97"/>
                    <a:gd name="T29" fmla="*/ 381 w 381"/>
                    <a:gd name="T30" fmla="*/ 97 h 97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381" h="97">
                      <a:moveTo>
                        <a:pt x="23" y="0"/>
                      </a:moveTo>
                      <a:lnTo>
                        <a:pt x="359" y="0"/>
                      </a:lnTo>
                      <a:lnTo>
                        <a:pt x="381" y="16"/>
                      </a:lnTo>
                      <a:lnTo>
                        <a:pt x="381" y="69"/>
                      </a:lnTo>
                      <a:lnTo>
                        <a:pt x="351" y="97"/>
                      </a:lnTo>
                      <a:lnTo>
                        <a:pt x="38" y="97"/>
                      </a:lnTo>
                      <a:lnTo>
                        <a:pt x="0" y="76"/>
                      </a:lnTo>
                      <a:lnTo>
                        <a:pt x="0" y="21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FF"/>
                    </a:gs>
                    <a:gs pos="100000">
                      <a:srgbClr val="66CCFF">
                        <a:alpha val="24001"/>
                      </a:srgbClr>
                    </a:gs>
                  </a:gsLst>
                  <a:path path="rect">
                    <a:fillToRect l="50000" t="50000" r="50000" b="50000"/>
                  </a:path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AR"/>
                </a:p>
              </p:txBody>
            </p:sp>
            <p:sp>
              <p:nvSpPr>
                <p:cNvPr id="13634" name="Freeform 138"/>
                <p:cNvSpPr>
                  <a:spLocks/>
                </p:cNvSpPr>
                <p:nvPr/>
              </p:nvSpPr>
              <p:spPr bwMode="auto">
                <a:xfrm>
                  <a:off x="1769" y="3301"/>
                  <a:ext cx="212" cy="49"/>
                </a:xfrm>
                <a:custGeom>
                  <a:avLst/>
                  <a:gdLst>
                    <a:gd name="T0" fmla="*/ 2 w 381"/>
                    <a:gd name="T1" fmla="*/ 0 h 97"/>
                    <a:gd name="T2" fmla="*/ 34 w 381"/>
                    <a:gd name="T3" fmla="*/ 0 h 97"/>
                    <a:gd name="T4" fmla="*/ 37 w 381"/>
                    <a:gd name="T5" fmla="*/ 1 h 97"/>
                    <a:gd name="T6" fmla="*/ 37 w 381"/>
                    <a:gd name="T7" fmla="*/ 5 h 97"/>
                    <a:gd name="T8" fmla="*/ 34 w 381"/>
                    <a:gd name="T9" fmla="*/ 7 h 97"/>
                    <a:gd name="T10" fmla="*/ 4 w 381"/>
                    <a:gd name="T11" fmla="*/ 7 h 97"/>
                    <a:gd name="T12" fmla="*/ 0 w 381"/>
                    <a:gd name="T13" fmla="*/ 5 h 97"/>
                    <a:gd name="T14" fmla="*/ 0 w 381"/>
                    <a:gd name="T15" fmla="*/ 2 h 97"/>
                    <a:gd name="T16" fmla="*/ 2 w 381"/>
                    <a:gd name="T17" fmla="*/ 0 h 9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381"/>
                    <a:gd name="T28" fmla="*/ 0 h 97"/>
                    <a:gd name="T29" fmla="*/ 381 w 381"/>
                    <a:gd name="T30" fmla="*/ 97 h 97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381" h="97">
                      <a:moveTo>
                        <a:pt x="23" y="0"/>
                      </a:moveTo>
                      <a:lnTo>
                        <a:pt x="359" y="0"/>
                      </a:lnTo>
                      <a:lnTo>
                        <a:pt x="381" y="16"/>
                      </a:lnTo>
                      <a:lnTo>
                        <a:pt x="381" y="69"/>
                      </a:lnTo>
                      <a:lnTo>
                        <a:pt x="351" y="97"/>
                      </a:lnTo>
                      <a:lnTo>
                        <a:pt x="38" y="97"/>
                      </a:lnTo>
                      <a:lnTo>
                        <a:pt x="0" y="76"/>
                      </a:lnTo>
                      <a:lnTo>
                        <a:pt x="0" y="21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solidFill>
                  <a:srgbClr val="3333FF"/>
                </a:solidFill>
                <a:ln w="9525">
                  <a:solidFill>
                    <a:srgbClr val="000099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AR"/>
                </a:p>
              </p:txBody>
            </p:sp>
          </p:grpSp>
          <p:grpSp>
            <p:nvGrpSpPr>
              <p:cNvPr id="12" name="Group 139"/>
              <p:cNvGrpSpPr>
                <a:grpSpLocks/>
              </p:cNvGrpSpPr>
              <p:nvPr/>
            </p:nvGrpSpPr>
            <p:grpSpPr bwMode="auto">
              <a:xfrm>
                <a:off x="2562" y="2234"/>
                <a:ext cx="277" cy="116"/>
                <a:chOff x="1736" y="3266"/>
                <a:chExt cx="277" cy="116"/>
              </a:xfrm>
            </p:grpSpPr>
            <p:sp>
              <p:nvSpPr>
                <p:cNvPr id="13631" name="Freeform 140"/>
                <p:cNvSpPr>
                  <a:spLocks/>
                </p:cNvSpPr>
                <p:nvPr/>
              </p:nvSpPr>
              <p:spPr bwMode="auto">
                <a:xfrm>
                  <a:off x="1736" y="3266"/>
                  <a:ext cx="277" cy="116"/>
                </a:xfrm>
                <a:custGeom>
                  <a:avLst/>
                  <a:gdLst>
                    <a:gd name="T0" fmla="*/ 7 w 381"/>
                    <a:gd name="T1" fmla="*/ 0 h 97"/>
                    <a:gd name="T2" fmla="*/ 100 w 381"/>
                    <a:gd name="T3" fmla="*/ 0 h 97"/>
                    <a:gd name="T4" fmla="*/ 106 w 381"/>
                    <a:gd name="T5" fmla="*/ 33 h 97"/>
                    <a:gd name="T6" fmla="*/ 106 w 381"/>
                    <a:gd name="T7" fmla="*/ 141 h 97"/>
                    <a:gd name="T8" fmla="*/ 98 w 381"/>
                    <a:gd name="T9" fmla="*/ 199 h 97"/>
                    <a:gd name="T10" fmla="*/ 11 w 381"/>
                    <a:gd name="T11" fmla="*/ 199 h 97"/>
                    <a:gd name="T12" fmla="*/ 0 w 381"/>
                    <a:gd name="T13" fmla="*/ 155 h 97"/>
                    <a:gd name="T14" fmla="*/ 0 w 381"/>
                    <a:gd name="T15" fmla="*/ 43 h 97"/>
                    <a:gd name="T16" fmla="*/ 7 w 381"/>
                    <a:gd name="T17" fmla="*/ 0 h 9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381"/>
                    <a:gd name="T28" fmla="*/ 0 h 97"/>
                    <a:gd name="T29" fmla="*/ 381 w 381"/>
                    <a:gd name="T30" fmla="*/ 97 h 97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381" h="97">
                      <a:moveTo>
                        <a:pt x="23" y="0"/>
                      </a:moveTo>
                      <a:lnTo>
                        <a:pt x="359" y="0"/>
                      </a:lnTo>
                      <a:lnTo>
                        <a:pt x="381" y="16"/>
                      </a:lnTo>
                      <a:lnTo>
                        <a:pt x="381" y="69"/>
                      </a:lnTo>
                      <a:lnTo>
                        <a:pt x="351" y="97"/>
                      </a:lnTo>
                      <a:lnTo>
                        <a:pt x="38" y="97"/>
                      </a:lnTo>
                      <a:lnTo>
                        <a:pt x="0" y="76"/>
                      </a:lnTo>
                      <a:lnTo>
                        <a:pt x="0" y="21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FF"/>
                    </a:gs>
                    <a:gs pos="100000">
                      <a:srgbClr val="66CCFF">
                        <a:alpha val="24001"/>
                      </a:srgbClr>
                    </a:gs>
                  </a:gsLst>
                  <a:path path="rect">
                    <a:fillToRect l="50000" t="50000" r="50000" b="50000"/>
                  </a:path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AR"/>
                </a:p>
              </p:txBody>
            </p:sp>
            <p:sp>
              <p:nvSpPr>
                <p:cNvPr id="13632" name="Freeform 141"/>
                <p:cNvSpPr>
                  <a:spLocks/>
                </p:cNvSpPr>
                <p:nvPr/>
              </p:nvSpPr>
              <p:spPr bwMode="auto">
                <a:xfrm>
                  <a:off x="1769" y="3301"/>
                  <a:ext cx="212" cy="49"/>
                </a:xfrm>
                <a:custGeom>
                  <a:avLst/>
                  <a:gdLst>
                    <a:gd name="T0" fmla="*/ 2 w 381"/>
                    <a:gd name="T1" fmla="*/ 0 h 97"/>
                    <a:gd name="T2" fmla="*/ 34 w 381"/>
                    <a:gd name="T3" fmla="*/ 0 h 97"/>
                    <a:gd name="T4" fmla="*/ 37 w 381"/>
                    <a:gd name="T5" fmla="*/ 1 h 97"/>
                    <a:gd name="T6" fmla="*/ 37 w 381"/>
                    <a:gd name="T7" fmla="*/ 5 h 97"/>
                    <a:gd name="T8" fmla="*/ 34 w 381"/>
                    <a:gd name="T9" fmla="*/ 7 h 97"/>
                    <a:gd name="T10" fmla="*/ 4 w 381"/>
                    <a:gd name="T11" fmla="*/ 7 h 97"/>
                    <a:gd name="T12" fmla="*/ 0 w 381"/>
                    <a:gd name="T13" fmla="*/ 5 h 97"/>
                    <a:gd name="T14" fmla="*/ 0 w 381"/>
                    <a:gd name="T15" fmla="*/ 2 h 97"/>
                    <a:gd name="T16" fmla="*/ 2 w 381"/>
                    <a:gd name="T17" fmla="*/ 0 h 9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381"/>
                    <a:gd name="T28" fmla="*/ 0 h 97"/>
                    <a:gd name="T29" fmla="*/ 381 w 381"/>
                    <a:gd name="T30" fmla="*/ 97 h 97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381" h="97">
                      <a:moveTo>
                        <a:pt x="23" y="0"/>
                      </a:moveTo>
                      <a:lnTo>
                        <a:pt x="359" y="0"/>
                      </a:lnTo>
                      <a:lnTo>
                        <a:pt x="381" y="16"/>
                      </a:lnTo>
                      <a:lnTo>
                        <a:pt x="381" y="69"/>
                      </a:lnTo>
                      <a:lnTo>
                        <a:pt x="351" y="97"/>
                      </a:lnTo>
                      <a:lnTo>
                        <a:pt x="38" y="97"/>
                      </a:lnTo>
                      <a:lnTo>
                        <a:pt x="0" y="76"/>
                      </a:lnTo>
                      <a:lnTo>
                        <a:pt x="0" y="21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solidFill>
                  <a:srgbClr val="3333FF"/>
                </a:solidFill>
                <a:ln w="9525">
                  <a:solidFill>
                    <a:srgbClr val="000099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AR"/>
                </a:p>
              </p:txBody>
            </p:sp>
          </p:grpSp>
          <p:grpSp>
            <p:nvGrpSpPr>
              <p:cNvPr id="13" name="Group 142"/>
              <p:cNvGrpSpPr>
                <a:grpSpLocks/>
              </p:cNvGrpSpPr>
              <p:nvPr/>
            </p:nvGrpSpPr>
            <p:grpSpPr bwMode="auto">
              <a:xfrm>
                <a:off x="2561" y="2521"/>
                <a:ext cx="277" cy="116"/>
                <a:chOff x="1736" y="3266"/>
                <a:chExt cx="277" cy="116"/>
              </a:xfrm>
            </p:grpSpPr>
            <p:sp>
              <p:nvSpPr>
                <p:cNvPr id="13629" name="Freeform 143"/>
                <p:cNvSpPr>
                  <a:spLocks/>
                </p:cNvSpPr>
                <p:nvPr/>
              </p:nvSpPr>
              <p:spPr bwMode="auto">
                <a:xfrm>
                  <a:off x="1736" y="3266"/>
                  <a:ext cx="277" cy="116"/>
                </a:xfrm>
                <a:custGeom>
                  <a:avLst/>
                  <a:gdLst>
                    <a:gd name="T0" fmla="*/ 7 w 381"/>
                    <a:gd name="T1" fmla="*/ 0 h 97"/>
                    <a:gd name="T2" fmla="*/ 100 w 381"/>
                    <a:gd name="T3" fmla="*/ 0 h 97"/>
                    <a:gd name="T4" fmla="*/ 106 w 381"/>
                    <a:gd name="T5" fmla="*/ 33 h 97"/>
                    <a:gd name="T6" fmla="*/ 106 w 381"/>
                    <a:gd name="T7" fmla="*/ 141 h 97"/>
                    <a:gd name="T8" fmla="*/ 98 w 381"/>
                    <a:gd name="T9" fmla="*/ 199 h 97"/>
                    <a:gd name="T10" fmla="*/ 11 w 381"/>
                    <a:gd name="T11" fmla="*/ 199 h 97"/>
                    <a:gd name="T12" fmla="*/ 0 w 381"/>
                    <a:gd name="T13" fmla="*/ 155 h 97"/>
                    <a:gd name="T14" fmla="*/ 0 w 381"/>
                    <a:gd name="T15" fmla="*/ 43 h 97"/>
                    <a:gd name="T16" fmla="*/ 7 w 381"/>
                    <a:gd name="T17" fmla="*/ 0 h 9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381"/>
                    <a:gd name="T28" fmla="*/ 0 h 97"/>
                    <a:gd name="T29" fmla="*/ 381 w 381"/>
                    <a:gd name="T30" fmla="*/ 97 h 97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381" h="97">
                      <a:moveTo>
                        <a:pt x="23" y="0"/>
                      </a:moveTo>
                      <a:lnTo>
                        <a:pt x="359" y="0"/>
                      </a:lnTo>
                      <a:lnTo>
                        <a:pt x="381" y="16"/>
                      </a:lnTo>
                      <a:lnTo>
                        <a:pt x="381" y="69"/>
                      </a:lnTo>
                      <a:lnTo>
                        <a:pt x="351" y="97"/>
                      </a:lnTo>
                      <a:lnTo>
                        <a:pt x="38" y="97"/>
                      </a:lnTo>
                      <a:lnTo>
                        <a:pt x="0" y="76"/>
                      </a:lnTo>
                      <a:lnTo>
                        <a:pt x="0" y="21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FF"/>
                    </a:gs>
                    <a:gs pos="100000">
                      <a:srgbClr val="66CCFF">
                        <a:alpha val="24001"/>
                      </a:srgbClr>
                    </a:gs>
                  </a:gsLst>
                  <a:path path="rect">
                    <a:fillToRect l="50000" t="50000" r="50000" b="50000"/>
                  </a:path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AR"/>
                </a:p>
              </p:txBody>
            </p:sp>
            <p:sp>
              <p:nvSpPr>
                <p:cNvPr id="13630" name="Freeform 144"/>
                <p:cNvSpPr>
                  <a:spLocks/>
                </p:cNvSpPr>
                <p:nvPr/>
              </p:nvSpPr>
              <p:spPr bwMode="auto">
                <a:xfrm>
                  <a:off x="1769" y="3301"/>
                  <a:ext cx="212" cy="49"/>
                </a:xfrm>
                <a:custGeom>
                  <a:avLst/>
                  <a:gdLst>
                    <a:gd name="T0" fmla="*/ 2 w 381"/>
                    <a:gd name="T1" fmla="*/ 0 h 97"/>
                    <a:gd name="T2" fmla="*/ 34 w 381"/>
                    <a:gd name="T3" fmla="*/ 0 h 97"/>
                    <a:gd name="T4" fmla="*/ 37 w 381"/>
                    <a:gd name="T5" fmla="*/ 1 h 97"/>
                    <a:gd name="T6" fmla="*/ 37 w 381"/>
                    <a:gd name="T7" fmla="*/ 5 h 97"/>
                    <a:gd name="T8" fmla="*/ 34 w 381"/>
                    <a:gd name="T9" fmla="*/ 7 h 97"/>
                    <a:gd name="T10" fmla="*/ 4 w 381"/>
                    <a:gd name="T11" fmla="*/ 7 h 97"/>
                    <a:gd name="T12" fmla="*/ 0 w 381"/>
                    <a:gd name="T13" fmla="*/ 5 h 97"/>
                    <a:gd name="T14" fmla="*/ 0 w 381"/>
                    <a:gd name="T15" fmla="*/ 2 h 97"/>
                    <a:gd name="T16" fmla="*/ 2 w 381"/>
                    <a:gd name="T17" fmla="*/ 0 h 9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381"/>
                    <a:gd name="T28" fmla="*/ 0 h 97"/>
                    <a:gd name="T29" fmla="*/ 381 w 381"/>
                    <a:gd name="T30" fmla="*/ 97 h 97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381" h="97">
                      <a:moveTo>
                        <a:pt x="23" y="0"/>
                      </a:moveTo>
                      <a:lnTo>
                        <a:pt x="359" y="0"/>
                      </a:lnTo>
                      <a:lnTo>
                        <a:pt x="381" y="16"/>
                      </a:lnTo>
                      <a:lnTo>
                        <a:pt x="381" y="69"/>
                      </a:lnTo>
                      <a:lnTo>
                        <a:pt x="351" y="97"/>
                      </a:lnTo>
                      <a:lnTo>
                        <a:pt x="38" y="97"/>
                      </a:lnTo>
                      <a:lnTo>
                        <a:pt x="0" y="76"/>
                      </a:lnTo>
                      <a:lnTo>
                        <a:pt x="0" y="21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solidFill>
                  <a:srgbClr val="3333FF"/>
                </a:solidFill>
                <a:ln w="9525">
                  <a:solidFill>
                    <a:srgbClr val="000099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AR"/>
                </a:p>
              </p:txBody>
            </p:sp>
          </p:grpSp>
          <p:grpSp>
            <p:nvGrpSpPr>
              <p:cNvPr id="14" name="Group 145"/>
              <p:cNvGrpSpPr>
                <a:grpSpLocks/>
              </p:cNvGrpSpPr>
              <p:nvPr/>
            </p:nvGrpSpPr>
            <p:grpSpPr bwMode="auto">
              <a:xfrm rot="5400000">
                <a:off x="2710" y="2379"/>
                <a:ext cx="277" cy="116"/>
                <a:chOff x="1736" y="3266"/>
                <a:chExt cx="277" cy="116"/>
              </a:xfrm>
            </p:grpSpPr>
            <p:sp>
              <p:nvSpPr>
                <p:cNvPr id="13627" name="Freeform 146"/>
                <p:cNvSpPr>
                  <a:spLocks/>
                </p:cNvSpPr>
                <p:nvPr/>
              </p:nvSpPr>
              <p:spPr bwMode="auto">
                <a:xfrm>
                  <a:off x="1736" y="3266"/>
                  <a:ext cx="277" cy="116"/>
                </a:xfrm>
                <a:custGeom>
                  <a:avLst/>
                  <a:gdLst>
                    <a:gd name="T0" fmla="*/ 7 w 381"/>
                    <a:gd name="T1" fmla="*/ 0 h 97"/>
                    <a:gd name="T2" fmla="*/ 100 w 381"/>
                    <a:gd name="T3" fmla="*/ 0 h 97"/>
                    <a:gd name="T4" fmla="*/ 106 w 381"/>
                    <a:gd name="T5" fmla="*/ 33 h 97"/>
                    <a:gd name="T6" fmla="*/ 106 w 381"/>
                    <a:gd name="T7" fmla="*/ 141 h 97"/>
                    <a:gd name="T8" fmla="*/ 98 w 381"/>
                    <a:gd name="T9" fmla="*/ 199 h 97"/>
                    <a:gd name="T10" fmla="*/ 11 w 381"/>
                    <a:gd name="T11" fmla="*/ 199 h 97"/>
                    <a:gd name="T12" fmla="*/ 0 w 381"/>
                    <a:gd name="T13" fmla="*/ 155 h 97"/>
                    <a:gd name="T14" fmla="*/ 0 w 381"/>
                    <a:gd name="T15" fmla="*/ 43 h 97"/>
                    <a:gd name="T16" fmla="*/ 7 w 381"/>
                    <a:gd name="T17" fmla="*/ 0 h 9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381"/>
                    <a:gd name="T28" fmla="*/ 0 h 97"/>
                    <a:gd name="T29" fmla="*/ 381 w 381"/>
                    <a:gd name="T30" fmla="*/ 97 h 97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381" h="97">
                      <a:moveTo>
                        <a:pt x="23" y="0"/>
                      </a:moveTo>
                      <a:lnTo>
                        <a:pt x="359" y="0"/>
                      </a:lnTo>
                      <a:lnTo>
                        <a:pt x="381" y="16"/>
                      </a:lnTo>
                      <a:lnTo>
                        <a:pt x="381" y="69"/>
                      </a:lnTo>
                      <a:lnTo>
                        <a:pt x="351" y="97"/>
                      </a:lnTo>
                      <a:lnTo>
                        <a:pt x="38" y="97"/>
                      </a:lnTo>
                      <a:lnTo>
                        <a:pt x="0" y="76"/>
                      </a:lnTo>
                      <a:lnTo>
                        <a:pt x="0" y="21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FF"/>
                    </a:gs>
                    <a:gs pos="100000">
                      <a:srgbClr val="66CCFF">
                        <a:alpha val="24001"/>
                      </a:srgbClr>
                    </a:gs>
                  </a:gsLst>
                  <a:path path="rect">
                    <a:fillToRect l="50000" t="50000" r="50000" b="50000"/>
                  </a:path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AR"/>
                </a:p>
              </p:txBody>
            </p:sp>
            <p:sp>
              <p:nvSpPr>
                <p:cNvPr id="13628" name="Freeform 147"/>
                <p:cNvSpPr>
                  <a:spLocks/>
                </p:cNvSpPr>
                <p:nvPr/>
              </p:nvSpPr>
              <p:spPr bwMode="auto">
                <a:xfrm>
                  <a:off x="1769" y="3301"/>
                  <a:ext cx="212" cy="49"/>
                </a:xfrm>
                <a:custGeom>
                  <a:avLst/>
                  <a:gdLst>
                    <a:gd name="T0" fmla="*/ 2 w 381"/>
                    <a:gd name="T1" fmla="*/ 0 h 97"/>
                    <a:gd name="T2" fmla="*/ 34 w 381"/>
                    <a:gd name="T3" fmla="*/ 0 h 97"/>
                    <a:gd name="T4" fmla="*/ 37 w 381"/>
                    <a:gd name="T5" fmla="*/ 1 h 97"/>
                    <a:gd name="T6" fmla="*/ 37 w 381"/>
                    <a:gd name="T7" fmla="*/ 5 h 97"/>
                    <a:gd name="T8" fmla="*/ 34 w 381"/>
                    <a:gd name="T9" fmla="*/ 7 h 97"/>
                    <a:gd name="T10" fmla="*/ 4 w 381"/>
                    <a:gd name="T11" fmla="*/ 7 h 97"/>
                    <a:gd name="T12" fmla="*/ 0 w 381"/>
                    <a:gd name="T13" fmla="*/ 5 h 97"/>
                    <a:gd name="T14" fmla="*/ 0 w 381"/>
                    <a:gd name="T15" fmla="*/ 2 h 97"/>
                    <a:gd name="T16" fmla="*/ 2 w 381"/>
                    <a:gd name="T17" fmla="*/ 0 h 9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381"/>
                    <a:gd name="T28" fmla="*/ 0 h 97"/>
                    <a:gd name="T29" fmla="*/ 381 w 381"/>
                    <a:gd name="T30" fmla="*/ 97 h 97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381" h="97">
                      <a:moveTo>
                        <a:pt x="23" y="0"/>
                      </a:moveTo>
                      <a:lnTo>
                        <a:pt x="359" y="0"/>
                      </a:lnTo>
                      <a:lnTo>
                        <a:pt x="381" y="16"/>
                      </a:lnTo>
                      <a:lnTo>
                        <a:pt x="381" y="69"/>
                      </a:lnTo>
                      <a:lnTo>
                        <a:pt x="351" y="97"/>
                      </a:lnTo>
                      <a:lnTo>
                        <a:pt x="38" y="97"/>
                      </a:lnTo>
                      <a:lnTo>
                        <a:pt x="0" y="76"/>
                      </a:lnTo>
                      <a:lnTo>
                        <a:pt x="0" y="21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solidFill>
                  <a:srgbClr val="3333FF"/>
                </a:solidFill>
                <a:ln w="9525">
                  <a:solidFill>
                    <a:srgbClr val="000099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AR"/>
                </a:p>
              </p:txBody>
            </p:sp>
          </p:grpSp>
          <p:grpSp>
            <p:nvGrpSpPr>
              <p:cNvPr id="15" name="Group 148"/>
              <p:cNvGrpSpPr>
                <a:grpSpLocks/>
              </p:cNvGrpSpPr>
              <p:nvPr/>
            </p:nvGrpSpPr>
            <p:grpSpPr bwMode="auto">
              <a:xfrm rot="5400000">
                <a:off x="2418" y="2096"/>
                <a:ext cx="277" cy="116"/>
                <a:chOff x="1736" y="3266"/>
                <a:chExt cx="277" cy="116"/>
              </a:xfrm>
            </p:grpSpPr>
            <p:sp>
              <p:nvSpPr>
                <p:cNvPr id="13625" name="Freeform 149"/>
                <p:cNvSpPr>
                  <a:spLocks/>
                </p:cNvSpPr>
                <p:nvPr/>
              </p:nvSpPr>
              <p:spPr bwMode="auto">
                <a:xfrm>
                  <a:off x="1736" y="3266"/>
                  <a:ext cx="277" cy="116"/>
                </a:xfrm>
                <a:custGeom>
                  <a:avLst/>
                  <a:gdLst>
                    <a:gd name="T0" fmla="*/ 7 w 381"/>
                    <a:gd name="T1" fmla="*/ 0 h 97"/>
                    <a:gd name="T2" fmla="*/ 100 w 381"/>
                    <a:gd name="T3" fmla="*/ 0 h 97"/>
                    <a:gd name="T4" fmla="*/ 106 w 381"/>
                    <a:gd name="T5" fmla="*/ 33 h 97"/>
                    <a:gd name="T6" fmla="*/ 106 w 381"/>
                    <a:gd name="T7" fmla="*/ 141 h 97"/>
                    <a:gd name="T8" fmla="*/ 98 w 381"/>
                    <a:gd name="T9" fmla="*/ 199 h 97"/>
                    <a:gd name="T10" fmla="*/ 11 w 381"/>
                    <a:gd name="T11" fmla="*/ 199 h 97"/>
                    <a:gd name="T12" fmla="*/ 0 w 381"/>
                    <a:gd name="T13" fmla="*/ 155 h 97"/>
                    <a:gd name="T14" fmla="*/ 0 w 381"/>
                    <a:gd name="T15" fmla="*/ 43 h 97"/>
                    <a:gd name="T16" fmla="*/ 7 w 381"/>
                    <a:gd name="T17" fmla="*/ 0 h 9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381"/>
                    <a:gd name="T28" fmla="*/ 0 h 97"/>
                    <a:gd name="T29" fmla="*/ 381 w 381"/>
                    <a:gd name="T30" fmla="*/ 97 h 97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381" h="97">
                      <a:moveTo>
                        <a:pt x="23" y="0"/>
                      </a:moveTo>
                      <a:lnTo>
                        <a:pt x="359" y="0"/>
                      </a:lnTo>
                      <a:lnTo>
                        <a:pt x="381" y="16"/>
                      </a:lnTo>
                      <a:lnTo>
                        <a:pt x="381" y="69"/>
                      </a:lnTo>
                      <a:lnTo>
                        <a:pt x="351" y="97"/>
                      </a:lnTo>
                      <a:lnTo>
                        <a:pt x="38" y="97"/>
                      </a:lnTo>
                      <a:lnTo>
                        <a:pt x="0" y="76"/>
                      </a:lnTo>
                      <a:lnTo>
                        <a:pt x="0" y="21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FF"/>
                    </a:gs>
                    <a:gs pos="100000">
                      <a:srgbClr val="66CCFF">
                        <a:alpha val="24001"/>
                      </a:srgbClr>
                    </a:gs>
                  </a:gsLst>
                  <a:path path="rect">
                    <a:fillToRect l="50000" t="50000" r="50000" b="50000"/>
                  </a:path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AR"/>
                </a:p>
              </p:txBody>
            </p:sp>
            <p:sp>
              <p:nvSpPr>
                <p:cNvPr id="13626" name="Freeform 150"/>
                <p:cNvSpPr>
                  <a:spLocks/>
                </p:cNvSpPr>
                <p:nvPr/>
              </p:nvSpPr>
              <p:spPr bwMode="auto">
                <a:xfrm>
                  <a:off x="1769" y="3301"/>
                  <a:ext cx="212" cy="49"/>
                </a:xfrm>
                <a:custGeom>
                  <a:avLst/>
                  <a:gdLst>
                    <a:gd name="T0" fmla="*/ 2 w 381"/>
                    <a:gd name="T1" fmla="*/ 0 h 97"/>
                    <a:gd name="T2" fmla="*/ 34 w 381"/>
                    <a:gd name="T3" fmla="*/ 0 h 97"/>
                    <a:gd name="T4" fmla="*/ 37 w 381"/>
                    <a:gd name="T5" fmla="*/ 1 h 97"/>
                    <a:gd name="T6" fmla="*/ 37 w 381"/>
                    <a:gd name="T7" fmla="*/ 5 h 97"/>
                    <a:gd name="T8" fmla="*/ 34 w 381"/>
                    <a:gd name="T9" fmla="*/ 7 h 97"/>
                    <a:gd name="T10" fmla="*/ 4 w 381"/>
                    <a:gd name="T11" fmla="*/ 7 h 97"/>
                    <a:gd name="T12" fmla="*/ 0 w 381"/>
                    <a:gd name="T13" fmla="*/ 5 h 97"/>
                    <a:gd name="T14" fmla="*/ 0 w 381"/>
                    <a:gd name="T15" fmla="*/ 2 h 97"/>
                    <a:gd name="T16" fmla="*/ 2 w 381"/>
                    <a:gd name="T17" fmla="*/ 0 h 9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381"/>
                    <a:gd name="T28" fmla="*/ 0 h 97"/>
                    <a:gd name="T29" fmla="*/ 381 w 381"/>
                    <a:gd name="T30" fmla="*/ 97 h 97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381" h="97">
                      <a:moveTo>
                        <a:pt x="23" y="0"/>
                      </a:moveTo>
                      <a:lnTo>
                        <a:pt x="359" y="0"/>
                      </a:lnTo>
                      <a:lnTo>
                        <a:pt x="381" y="16"/>
                      </a:lnTo>
                      <a:lnTo>
                        <a:pt x="381" y="69"/>
                      </a:lnTo>
                      <a:lnTo>
                        <a:pt x="351" y="97"/>
                      </a:lnTo>
                      <a:lnTo>
                        <a:pt x="38" y="97"/>
                      </a:lnTo>
                      <a:lnTo>
                        <a:pt x="0" y="76"/>
                      </a:lnTo>
                      <a:lnTo>
                        <a:pt x="0" y="21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solidFill>
                  <a:srgbClr val="3333FF"/>
                </a:solidFill>
                <a:ln w="9525">
                  <a:solidFill>
                    <a:srgbClr val="000099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AR"/>
                </a:p>
              </p:txBody>
            </p:sp>
          </p:grpSp>
        </p:grpSp>
        <p:grpSp>
          <p:nvGrpSpPr>
            <p:cNvPr id="16" name="Group 151"/>
            <p:cNvGrpSpPr>
              <a:grpSpLocks/>
            </p:cNvGrpSpPr>
            <p:nvPr/>
          </p:nvGrpSpPr>
          <p:grpSpPr bwMode="auto">
            <a:xfrm>
              <a:off x="2898" y="933"/>
              <a:ext cx="109" cy="978"/>
              <a:chOff x="2980" y="1909"/>
              <a:chExt cx="109" cy="978"/>
            </a:xfrm>
          </p:grpSpPr>
          <p:sp>
            <p:nvSpPr>
              <p:cNvPr id="13615" name="Oval 152"/>
              <p:cNvSpPr>
                <a:spLocks noChangeArrowheads="1"/>
              </p:cNvSpPr>
              <p:nvPr/>
            </p:nvSpPr>
            <p:spPr bwMode="auto">
              <a:xfrm rot="5400000">
                <a:off x="2990" y="2789"/>
                <a:ext cx="91" cy="106"/>
              </a:xfrm>
              <a:prstGeom prst="ellipse">
                <a:avLst/>
              </a:prstGeom>
              <a:gradFill rotWithShape="1">
                <a:gsLst>
                  <a:gs pos="0">
                    <a:srgbClr val="0000FF"/>
                  </a:gs>
                  <a:gs pos="100000">
                    <a:srgbClr val="7575FF">
                      <a:alpha val="43999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616" name="Oval 153"/>
              <p:cNvSpPr>
                <a:spLocks noChangeArrowheads="1"/>
              </p:cNvSpPr>
              <p:nvPr/>
            </p:nvSpPr>
            <p:spPr bwMode="auto">
              <a:xfrm rot="5400000">
                <a:off x="2987" y="2346"/>
                <a:ext cx="91" cy="105"/>
              </a:xfrm>
              <a:prstGeom prst="ellipse">
                <a:avLst/>
              </a:prstGeom>
              <a:gradFill rotWithShape="1">
                <a:gsLst>
                  <a:gs pos="0">
                    <a:srgbClr val="0000FF"/>
                  </a:gs>
                  <a:gs pos="100000">
                    <a:srgbClr val="7575FF">
                      <a:alpha val="43999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617" name="Oval 154"/>
              <p:cNvSpPr>
                <a:spLocks noChangeArrowheads="1"/>
              </p:cNvSpPr>
              <p:nvPr/>
            </p:nvSpPr>
            <p:spPr bwMode="auto">
              <a:xfrm rot="5400000">
                <a:off x="2988" y="2194"/>
                <a:ext cx="91" cy="106"/>
              </a:xfrm>
              <a:prstGeom prst="ellipse">
                <a:avLst/>
              </a:prstGeom>
              <a:gradFill rotWithShape="1">
                <a:gsLst>
                  <a:gs pos="0">
                    <a:srgbClr val="0000FF"/>
                  </a:gs>
                  <a:gs pos="100000">
                    <a:srgbClr val="7575FF">
                      <a:alpha val="43999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618" name="Oval 155"/>
              <p:cNvSpPr>
                <a:spLocks noChangeArrowheads="1"/>
              </p:cNvSpPr>
              <p:nvPr/>
            </p:nvSpPr>
            <p:spPr bwMode="auto">
              <a:xfrm rot="5400000">
                <a:off x="2990" y="1902"/>
                <a:ext cx="91" cy="106"/>
              </a:xfrm>
              <a:prstGeom prst="ellipse">
                <a:avLst/>
              </a:prstGeom>
              <a:gradFill rotWithShape="1">
                <a:gsLst>
                  <a:gs pos="0">
                    <a:srgbClr val="0000FF"/>
                  </a:gs>
                  <a:gs pos="100000">
                    <a:srgbClr val="7575FF">
                      <a:alpha val="43999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619" name="Oval 156"/>
              <p:cNvSpPr>
                <a:spLocks noChangeArrowheads="1"/>
              </p:cNvSpPr>
              <p:nvPr/>
            </p:nvSpPr>
            <p:spPr bwMode="auto">
              <a:xfrm rot="5400000">
                <a:off x="2988" y="2639"/>
                <a:ext cx="91" cy="105"/>
              </a:xfrm>
              <a:prstGeom prst="ellipse">
                <a:avLst/>
              </a:prstGeom>
              <a:gradFill rotWithShape="1">
                <a:gsLst>
                  <a:gs pos="0">
                    <a:srgbClr val="0000FF"/>
                  </a:gs>
                  <a:gs pos="100000">
                    <a:srgbClr val="7575FF">
                      <a:alpha val="43999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7" name="Group 157"/>
          <p:cNvGrpSpPr>
            <a:grpSpLocks/>
          </p:cNvGrpSpPr>
          <p:nvPr/>
        </p:nvGrpSpPr>
        <p:grpSpPr bwMode="auto">
          <a:xfrm>
            <a:off x="1319213" y="1403350"/>
            <a:ext cx="4438650" cy="2886075"/>
            <a:chOff x="508" y="891"/>
            <a:chExt cx="2796" cy="1818"/>
          </a:xfrm>
        </p:grpSpPr>
        <p:sp>
          <p:nvSpPr>
            <p:cNvPr id="13610" name="Text Box 158"/>
            <p:cNvSpPr txBox="1">
              <a:spLocks noChangeArrowheads="1"/>
            </p:cNvSpPr>
            <p:nvPr/>
          </p:nvSpPr>
          <p:spPr bwMode="auto">
            <a:xfrm>
              <a:off x="508" y="891"/>
              <a:ext cx="192" cy="12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/>
              <a:r>
                <a:rPr lang="es-ES_tradnl" sz="1500">
                  <a:solidFill>
                    <a:srgbClr val="000099"/>
                  </a:solidFill>
                </a:rPr>
                <a:t>1</a:t>
              </a:r>
            </a:p>
            <a:p>
              <a:pPr algn="r"/>
              <a:r>
                <a:rPr lang="es-ES_tradnl" sz="1500">
                  <a:solidFill>
                    <a:srgbClr val="000099"/>
                  </a:solidFill>
                </a:rPr>
                <a:t>0</a:t>
              </a:r>
            </a:p>
            <a:p>
              <a:pPr algn="r"/>
              <a:r>
                <a:rPr lang="es-ES_tradnl" sz="1500">
                  <a:solidFill>
                    <a:srgbClr val="000099"/>
                  </a:solidFill>
                </a:rPr>
                <a:t>1</a:t>
              </a:r>
            </a:p>
            <a:p>
              <a:pPr algn="r"/>
              <a:r>
                <a:rPr lang="es-ES_tradnl" sz="1500">
                  <a:solidFill>
                    <a:srgbClr val="000099"/>
                  </a:solidFill>
                </a:rPr>
                <a:t>1</a:t>
              </a:r>
            </a:p>
            <a:p>
              <a:pPr algn="r"/>
              <a:r>
                <a:rPr lang="es-ES_tradnl" sz="1500">
                  <a:solidFill>
                    <a:srgbClr val="000099"/>
                  </a:solidFill>
                </a:rPr>
                <a:t>0</a:t>
              </a:r>
            </a:p>
            <a:p>
              <a:pPr algn="r"/>
              <a:r>
                <a:rPr lang="es-ES_tradnl" sz="1500">
                  <a:solidFill>
                    <a:srgbClr val="000099"/>
                  </a:solidFill>
                </a:rPr>
                <a:t>1</a:t>
              </a:r>
            </a:p>
            <a:p>
              <a:pPr algn="r"/>
              <a:r>
                <a:rPr lang="es-ES_tradnl" sz="1500">
                  <a:solidFill>
                    <a:srgbClr val="000099"/>
                  </a:solidFill>
                </a:rPr>
                <a:t>1</a:t>
              </a:r>
            </a:p>
            <a:p>
              <a:pPr algn="r"/>
              <a:r>
                <a:rPr lang="es-ES_tradnl" sz="1500">
                  <a:solidFill>
                    <a:srgbClr val="000099"/>
                  </a:solidFill>
                </a:rPr>
                <a:t>0</a:t>
              </a:r>
              <a:endParaRPr lang="es-ES" sz="1500">
                <a:solidFill>
                  <a:srgbClr val="000099"/>
                </a:solidFill>
              </a:endParaRPr>
            </a:p>
          </p:txBody>
        </p:sp>
        <p:sp>
          <p:nvSpPr>
            <p:cNvPr id="13611" name="Text Box 159"/>
            <p:cNvSpPr txBox="1">
              <a:spLocks noChangeArrowheads="1"/>
            </p:cNvSpPr>
            <p:nvPr/>
          </p:nvSpPr>
          <p:spPr bwMode="auto">
            <a:xfrm>
              <a:off x="552" y="2297"/>
              <a:ext cx="162" cy="4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/>
              <a:r>
                <a:rPr lang="es-ES_tradnl" sz="900">
                  <a:solidFill>
                    <a:srgbClr val="3333FF"/>
                  </a:solidFill>
                </a:rPr>
                <a:t>0</a:t>
              </a:r>
            </a:p>
            <a:p>
              <a:pPr algn="r"/>
              <a:r>
                <a:rPr lang="es-ES_tradnl" sz="1000" b="1">
                  <a:solidFill>
                    <a:srgbClr val="000099"/>
                  </a:solidFill>
                </a:rPr>
                <a:t>1</a:t>
              </a:r>
            </a:p>
            <a:p>
              <a:pPr algn="r"/>
              <a:r>
                <a:rPr lang="es-ES_tradnl" sz="900">
                  <a:solidFill>
                    <a:srgbClr val="3333FF"/>
                  </a:solidFill>
                </a:rPr>
                <a:t>0</a:t>
              </a:r>
            </a:p>
            <a:p>
              <a:pPr algn="r"/>
              <a:r>
                <a:rPr lang="es-ES_tradnl" sz="900">
                  <a:solidFill>
                    <a:srgbClr val="3333FF"/>
                  </a:solidFill>
                </a:rPr>
                <a:t>0</a:t>
              </a:r>
              <a:endParaRPr lang="es-ES" sz="900">
                <a:solidFill>
                  <a:srgbClr val="3333FF"/>
                </a:solidFill>
              </a:endParaRPr>
            </a:p>
          </p:txBody>
        </p:sp>
        <p:sp>
          <p:nvSpPr>
            <p:cNvPr id="13612" name="Oval 160"/>
            <p:cNvSpPr>
              <a:spLocks noChangeArrowheads="1"/>
            </p:cNvSpPr>
            <p:nvPr/>
          </p:nvSpPr>
          <p:spPr bwMode="auto">
            <a:xfrm>
              <a:off x="3097" y="2400"/>
              <a:ext cx="207" cy="288"/>
            </a:xfrm>
            <a:prstGeom prst="ellips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8" name="Group 161"/>
          <p:cNvGrpSpPr>
            <a:grpSpLocks/>
          </p:cNvGrpSpPr>
          <p:nvPr/>
        </p:nvGrpSpPr>
        <p:grpSpPr bwMode="auto">
          <a:xfrm>
            <a:off x="3679825" y="1452563"/>
            <a:ext cx="549275" cy="4959350"/>
            <a:chOff x="1844" y="922"/>
            <a:chExt cx="346" cy="3124"/>
          </a:xfrm>
        </p:grpSpPr>
        <p:grpSp>
          <p:nvGrpSpPr>
            <p:cNvPr id="19" name="Group 162"/>
            <p:cNvGrpSpPr>
              <a:grpSpLocks/>
            </p:cNvGrpSpPr>
            <p:nvPr/>
          </p:nvGrpSpPr>
          <p:grpSpPr bwMode="auto">
            <a:xfrm>
              <a:off x="1844" y="3353"/>
              <a:ext cx="346" cy="693"/>
              <a:chOff x="994" y="1937"/>
              <a:chExt cx="346" cy="693"/>
            </a:xfrm>
          </p:grpSpPr>
          <p:grpSp>
            <p:nvGrpSpPr>
              <p:cNvPr id="20" name="Group 163"/>
              <p:cNvGrpSpPr>
                <a:grpSpLocks/>
              </p:cNvGrpSpPr>
              <p:nvPr/>
            </p:nvGrpSpPr>
            <p:grpSpPr bwMode="auto">
              <a:xfrm>
                <a:off x="996" y="1937"/>
                <a:ext cx="277" cy="116"/>
                <a:chOff x="1736" y="3266"/>
                <a:chExt cx="277" cy="116"/>
              </a:xfrm>
            </p:grpSpPr>
            <p:sp>
              <p:nvSpPr>
                <p:cNvPr id="13608" name="Freeform 164"/>
                <p:cNvSpPr>
                  <a:spLocks/>
                </p:cNvSpPr>
                <p:nvPr/>
              </p:nvSpPr>
              <p:spPr bwMode="auto">
                <a:xfrm>
                  <a:off x="1736" y="3266"/>
                  <a:ext cx="277" cy="116"/>
                </a:xfrm>
                <a:custGeom>
                  <a:avLst/>
                  <a:gdLst>
                    <a:gd name="T0" fmla="*/ 7 w 381"/>
                    <a:gd name="T1" fmla="*/ 0 h 97"/>
                    <a:gd name="T2" fmla="*/ 100 w 381"/>
                    <a:gd name="T3" fmla="*/ 0 h 97"/>
                    <a:gd name="T4" fmla="*/ 106 w 381"/>
                    <a:gd name="T5" fmla="*/ 33 h 97"/>
                    <a:gd name="T6" fmla="*/ 106 w 381"/>
                    <a:gd name="T7" fmla="*/ 141 h 97"/>
                    <a:gd name="T8" fmla="*/ 98 w 381"/>
                    <a:gd name="T9" fmla="*/ 199 h 97"/>
                    <a:gd name="T10" fmla="*/ 11 w 381"/>
                    <a:gd name="T11" fmla="*/ 199 h 97"/>
                    <a:gd name="T12" fmla="*/ 0 w 381"/>
                    <a:gd name="T13" fmla="*/ 155 h 97"/>
                    <a:gd name="T14" fmla="*/ 0 w 381"/>
                    <a:gd name="T15" fmla="*/ 43 h 97"/>
                    <a:gd name="T16" fmla="*/ 7 w 381"/>
                    <a:gd name="T17" fmla="*/ 0 h 9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381"/>
                    <a:gd name="T28" fmla="*/ 0 h 97"/>
                    <a:gd name="T29" fmla="*/ 381 w 381"/>
                    <a:gd name="T30" fmla="*/ 97 h 97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381" h="97">
                      <a:moveTo>
                        <a:pt x="23" y="0"/>
                      </a:moveTo>
                      <a:lnTo>
                        <a:pt x="359" y="0"/>
                      </a:lnTo>
                      <a:lnTo>
                        <a:pt x="381" y="16"/>
                      </a:lnTo>
                      <a:lnTo>
                        <a:pt x="381" y="69"/>
                      </a:lnTo>
                      <a:lnTo>
                        <a:pt x="351" y="97"/>
                      </a:lnTo>
                      <a:lnTo>
                        <a:pt x="38" y="97"/>
                      </a:lnTo>
                      <a:lnTo>
                        <a:pt x="0" y="76"/>
                      </a:lnTo>
                      <a:lnTo>
                        <a:pt x="0" y="21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FF"/>
                    </a:gs>
                    <a:gs pos="100000">
                      <a:srgbClr val="66CCFF">
                        <a:alpha val="24001"/>
                      </a:srgbClr>
                    </a:gs>
                  </a:gsLst>
                  <a:path path="rect">
                    <a:fillToRect l="50000" t="50000" r="50000" b="50000"/>
                  </a:path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AR"/>
                </a:p>
              </p:txBody>
            </p:sp>
            <p:sp>
              <p:nvSpPr>
                <p:cNvPr id="13609" name="Freeform 165"/>
                <p:cNvSpPr>
                  <a:spLocks/>
                </p:cNvSpPr>
                <p:nvPr/>
              </p:nvSpPr>
              <p:spPr bwMode="auto">
                <a:xfrm>
                  <a:off x="1769" y="3301"/>
                  <a:ext cx="212" cy="49"/>
                </a:xfrm>
                <a:custGeom>
                  <a:avLst/>
                  <a:gdLst>
                    <a:gd name="T0" fmla="*/ 2 w 381"/>
                    <a:gd name="T1" fmla="*/ 0 h 97"/>
                    <a:gd name="T2" fmla="*/ 34 w 381"/>
                    <a:gd name="T3" fmla="*/ 0 h 97"/>
                    <a:gd name="T4" fmla="*/ 37 w 381"/>
                    <a:gd name="T5" fmla="*/ 1 h 97"/>
                    <a:gd name="T6" fmla="*/ 37 w 381"/>
                    <a:gd name="T7" fmla="*/ 5 h 97"/>
                    <a:gd name="T8" fmla="*/ 34 w 381"/>
                    <a:gd name="T9" fmla="*/ 7 h 97"/>
                    <a:gd name="T10" fmla="*/ 4 w 381"/>
                    <a:gd name="T11" fmla="*/ 7 h 97"/>
                    <a:gd name="T12" fmla="*/ 0 w 381"/>
                    <a:gd name="T13" fmla="*/ 5 h 97"/>
                    <a:gd name="T14" fmla="*/ 0 w 381"/>
                    <a:gd name="T15" fmla="*/ 2 h 97"/>
                    <a:gd name="T16" fmla="*/ 2 w 381"/>
                    <a:gd name="T17" fmla="*/ 0 h 9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381"/>
                    <a:gd name="T28" fmla="*/ 0 h 97"/>
                    <a:gd name="T29" fmla="*/ 381 w 381"/>
                    <a:gd name="T30" fmla="*/ 97 h 97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381" h="97">
                      <a:moveTo>
                        <a:pt x="23" y="0"/>
                      </a:moveTo>
                      <a:lnTo>
                        <a:pt x="359" y="0"/>
                      </a:lnTo>
                      <a:lnTo>
                        <a:pt x="381" y="16"/>
                      </a:lnTo>
                      <a:lnTo>
                        <a:pt x="381" y="69"/>
                      </a:lnTo>
                      <a:lnTo>
                        <a:pt x="351" y="97"/>
                      </a:lnTo>
                      <a:lnTo>
                        <a:pt x="38" y="97"/>
                      </a:lnTo>
                      <a:lnTo>
                        <a:pt x="0" y="76"/>
                      </a:lnTo>
                      <a:lnTo>
                        <a:pt x="0" y="21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solidFill>
                  <a:srgbClr val="3333FF"/>
                </a:solidFill>
                <a:ln w="9525">
                  <a:solidFill>
                    <a:srgbClr val="000099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AR"/>
                </a:p>
              </p:txBody>
            </p:sp>
          </p:grpSp>
          <p:grpSp>
            <p:nvGrpSpPr>
              <p:cNvPr id="21" name="Group 166"/>
              <p:cNvGrpSpPr>
                <a:grpSpLocks/>
              </p:cNvGrpSpPr>
              <p:nvPr/>
            </p:nvGrpSpPr>
            <p:grpSpPr bwMode="auto">
              <a:xfrm>
                <a:off x="995" y="2227"/>
                <a:ext cx="277" cy="116"/>
                <a:chOff x="1736" y="3266"/>
                <a:chExt cx="277" cy="116"/>
              </a:xfrm>
            </p:grpSpPr>
            <p:sp>
              <p:nvSpPr>
                <p:cNvPr id="13606" name="Freeform 167"/>
                <p:cNvSpPr>
                  <a:spLocks/>
                </p:cNvSpPr>
                <p:nvPr/>
              </p:nvSpPr>
              <p:spPr bwMode="auto">
                <a:xfrm>
                  <a:off x="1736" y="3266"/>
                  <a:ext cx="277" cy="116"/>
                </a:xfrm>
                <a:custGeom>
                  <a:avLst/>
                  <a:gdLst>
                    <a:gd name="T0" fmla="*/ 7 w 381"/>
                    <a:gd name="T1" fmla="*/ 0 h 97"/>
                    <a:gd name="T2" fmla="*/ 100 w 381"/>
                    <a:gd name="T3" fmla="*/ 0 h 97"/>
                    <a:gd name="T4" fmla="*/ 106 w 381"/>
                    <a:gd name="T5" fmla="*/ 33 h 97"/>
                    <a:gd name="T6" fmla="*/ 106 w 381"/>
                    <a:gd name="T7" fmla="*/ 141 h 97"/>
                    <a:gd name="T8" fmla="*/ 98 w 381"/>
                    <a:gd name="T9" fmla="*/ 199 h 97"/>
                    <a:gd name="T10" fmla="*/ 11 w 381"/>
                    <a:gd name="T11" fmla="*/ 199 h 97"/>
                    <a:gd name="T12" fmla="*/ 0 w 381"/>
                    <a:gd name="T13" fmla="*/ 155 h 97"/>
                    <a:gd name="T14" fmla="*/ 0 w 381"/>
                    <a:gd name="T15" fmla="*/ 43 h 97"/>
                    <a:gd name="T16" fmla="*/ 7 w 381"/>
                    <a:gd name="T17" fmla="*/ 0 h 9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381"/>
                    <a:gd name="T28" fmla="*/ 0 h 97"/>
                    <a:gd name="T29" fmla="*/ 381 w 381"/>
                    <a:gd name="T30" fmla="*/ 97 h 97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381" h="97">
                      <a:moveTo>
                        <a:pt x="23" y="0"/>
                      </a:moveTo>
                      <a:lnTo>
                        <a:pt x="359" y="0"/>
                      </a:lnTo>
                      <a:lnTo>
                        <a:pt x="381" y="16"/>
                      </a:lnTo>
                      <a:lnTo>
                        <a:pt x="381" y="69"/>
                      </a:lnTo>
                      <a:lnTo>
                        <a:pt x="351" y="97"/>
                      </a:lnTo>
                      <a:lnTo>
                        <a:pt x="38" y="97"/>
                      </a:lnTo>
                      <a:lnTo>
                        <a:pt x="0" y="76"/>
                      </a:lnTo>
                      <a:lnTo>
                        <a:pt x="0" y="21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FF"/>
                    </a:gs>
                    <a:gs pos="100000">
                      <a:srgbClr val="66CCFF">
                        <a:alpha val="24001"/>
                      </a:srgbClr>
                    </a:gs>
                  </a:gsLst>
                  <a:path path="rect">
                    <a:fillToRect l="50000" t="50000" r="50000" b="50000"/>
                  </a:path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AR"/>
                </a:p>
              </p:txBody>
            </p:sp>
            <p:sp>
              <p:nvSpPr>
                <p:cNvPr id="13607" name="Freeform 168"/>
                <p:cNvSpPr>
                  <a:spLocks/>
                </p:cNvSpPr>
                <p:nvPr/>
              </p:nvSpPr>
              <p:spPr bwMode="auto">
                <a:xfrm>
                  <a:off x="1769" y="3301"/>
                  <a:ext cx="212" cy="49"/>
                </a:xfrm>
                <a:custGeom>
                  <a:avLst/>
                  <a:gdLst>
                    <a:gd name="T0" fmla="*/ 2 w 381"/>
                    <a:gd name="T1" fmla="*/ 0 h 97"/>
                    <a:gd name="T2" fmla="*/ 34 w 381"/>
                    <a:gd name="T3" fmla="*/ 0 h 97"/>
                    <a:gd name="T4" fmla="*/ 37 w 381"/>
                    <a:gd name="T5" fmla="*/ 1 h 97"/>
                    <a:gd name="T6" fmla="*/ 37 w 381"/>
                    <a:gd name="T7" fmla="*/ 5 h 97"/>
                    <a:gd name="T8" fmla="*/ 34 w 381"/>
                    <a:gd name="T9" fmla="*/ 7 h 97"/>
                    <a:gd name="T10" fmla="*/ 4 w 381"/>
                    <a:gd name="T11" fmla="*/ 7 h 97"/>
                    <a:gd name="T12" fmla="*/ 0 w 381"/>
                    <a:gd name="T13" fmla="*/ 5 h 97"/>
                    <a:gd name="T14" fmla="*/ 0 w 381"/>
                    <a:gd name="T15" fmla="*/ 2 h 97"/>
                    <a:gd name="T16" fmla="*/ 2 w 381"/>
                    <a:gd name="T17" fmla="*/ 0 h 9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381"/>
                    <a:gd name="T28" fmla="*/ 0 h 97"/>
                    <a:gd name="T29" fmla="*/ 381 w 381"/>
                    <a:gd name="T30" fmla="*/ 97 h 97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381" h="97">
                      <a:moveTo>
                        <a:pt x="23" y="0"/>
                      </a:moveTo>
                      <a:lnTo>
                        <a:pt x="359" y="0"/>
                      </a:lnTo>
                      <a:lnTo>
                        <a:pt x="381" y="16"/>
                      </a:lnTo>
                      <a:lnTo>
                        <a:pt x="381" y="69"/>
                      </a:lnTo>
                      <a:lnTo>
                        <a:pt x="351" y="97"/>
                      </a:lnTo>
                      <a:lnTo>
                        <a:pt x="38" y="97"/>
                      </a:lnTo>
                      <a:lnTo>
                        <a:pt x="0" y="76"/>
                      </a:lnTo>
                      <a:lnTo>
                        <a:pt x="0" y="21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solidFill>
                  <a:srgbClr val="3333FF"/>
                </a:solidFill>
                <a:ln w="9525">
                  <a:solidFill>
                    <a:srgbClr val="000099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AR"/>
                </a:p>
              </p:txBody>
            </p:sp>
          </p:grpSp>
          <p:grpSp>
            <p:nvGrpSpPr>
              <p:cNvPr id="22" name="Group 169"/>
              <p:cNvGrpSpPr>
                <a:grpSpLocks/>
              </p:cNvGrpSpPr>
              <p:nvPr/>
            </p:nvGrpSpPr>
            <p:grpSpPr bwMode="auto">
              <a:xfrm>
                <a:off x="994" y="2514"/>
                <a:ext cx="277" cy="116"/>
                <a:chOff x="1736" y="3266"/>
                <a:chExt cx="277" cy="116"/>
              </a:xfrm>
            </p:grpSpPr>
            <p:sp>
              <p:nvSpPr>
                <p:cNvPr id="13604" name="Freeform 170"/>
                <p:cNvSpPr>
                  <a:spLocks/>
                </p:cNvSpPr>
                <p:nvPr/>
              </p:nvSpPr>
              <p:spPr bwMode="auto">
                <a:xfrm>
                  <a:off x="1736" y="3266"/>
                  <a:ext cx="277" cy="116"/>
                </a:xfrm>
                <a:custGeom>
                  <a:avLst/>
                  <a:gdLst>
                    <a:gd name="T0" fmla="*/ 7 w 381"/>
                    <a:gd name="T1" fmla="*/ 0 h 97"/>
                    <a:gd name="T2" fmla="*/ 100 w 381"/>
                    <a:gd name="T3" fmla="*/ 0 h 97"/>
                    <a:gd name="T4" fmla="*/ 106 w 381"/>
                    <a:gd name="T5" fmla="*/ 33 h 97"/>
                    <a:gd name="T6" fmla="*/ 106 w 381"/>
                    <a:gd name="T7" fmla="*/ 141 h 97"/>
                    <a:gd name="T8" fmla="*/ 98 w 381"/>
                    <a:gd name="T9" fmla="*/ 199 h 97"/>
                    <a:gd name="T10" fmla="*/ 11 w 381"/>
                    <a:gd name="T11" fmla="*/ 199 h 97"/>
                    <a:gd name="T12" fmla="*/ 0 w 381"/>
                    <a:gd name="T13" fmla="*/ 155 h 97"/>
                    <a:gd name="T14" fmla="*/ 0 w 381"/>
                    <a:gd name="T15" fmla="*/ 43 h 97"/>
                    <a:gd name="T16" fmla="*/ 7 w 381"/>
                    <a:gd name="T17" fmla="*/ 0 h 9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381"/>
                    <a:gd name="T28" fmla="*/ 0 h 97"/>
                    <a:gd name="T29" fmla="*/ 381 w 381"/>
                    <a:gd name="T30" fmla="*/ 97 h 97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381" h="97">
                      <a:moveTo>
                        <a:pt x="23" y="0"/>
                      </a:moveTo>
                      <a:lnTo>
                        <a:pt x="359" y="0"/>
                      </a:lnTo>
                      <a:lnTo>
                        <a:pt x="381" y="16"/>
                      </a:lnTo>
                      <a:lnTo>
                        <a:pt x="381" y="69"/>
                      </a:lnTo>
                      <a:lnTo>
                        <a:pt x="351" y="97"/>
                      </a:lnTo>
                      <a:lnTo>
                        <a:pt x="38" y="97"/>
                      </a:lnTo>
                      <a:lnTo>
                        <a:pt x="0" y="76"/>
                      </a:lnTo>
                      <a:lnTo>
                        <a:pt x="0" y="21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FF"/>
                    </a:gs>
                    <a:gs pos="100000">
                      <a:srgbClr val="66CCFF">
                        <a:alpha val="24001"/>
                      </a:srgbClr>
                    </a:gs>
                  </a:gsLst>
                  <a:path path="rect">
                    <a:fillToRect l="50000" t="50000" r="50000" b="50000"/>
                  </a:path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AR"/>
                </a:p>
              </p:txBody>
            </p:sp>
            <p:sp>
              <p:nvSpPr>
                <p:cNvPr id="13605" name="Freeform 171"/>
                <p:cNvSpPr>
                  <a:spLocks/>
                </p:cNvSpPr>
                <p:nvPr/>
              </p:nvSpPr>
              <p:spPr bwMode="auto">
                <a:xfrm>
                  <a:off x="1769" y="3301"/>
                  <a:ext cx="212" cy="49"/>
                </a:xfrm>
                <a:custGeom>
                  <a:avLst/>
                  <a:gdLst>
                    <a:gd name="T0" fmla="*/ 2 w 381"/>
                    <a:gd name="T1" fmla="*/ 0 h 97"/>
                    <a:gd name="T2" fmla="*/ 34 w 381"/>
                    <a:gd name="T3" fmla="*/ 0 h 97"/>
                    <a:gd name="T4" fmla="*/ 37 w 381"/>
                    <a:gd name="T5" fmla="*/ 1 h 97"/>
                    <a:gd name="T6" fmla="*/ 37 w 381"/>
                    <a:gd name="T7" fmla="*/ 5 h 97"/>
                    <a:gd name="T8" fmla="*/ 34 w 381"/>
                    <a:gd name="T9" fmla="*/ 7 h 97"/>
                    <a:gd name="T10" fmla="*/ 4 w 381"/>
                    <a:gd name="T11" fmla="*/ 7 h 97"/>
                    <a:gd name="T12" fmla="*/ 0 w 381"/>
                    <a:gd name="T13" fmla="*/ 5 h 97"/>
                    <a:gd name="T14" fmla="*/ 0 w 381"/>
                    <a:gd name="T15" fmla="*/ 2 h 97"/>
                    <a:gd name="T16" fmla="*/ 2 w 381"/>
                    <a:gd name="T17" fmla="*/ 0 h 9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381"/>
                    <a:gd name="T28" fmla="*/ 0 h 97"/>
                    <a:gd name="T29" fmla="*/ 381 w 381"/>
                    <a:gd name="T30" fmla="*/ 97 h 97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381" h="97">
                      <a:moveTo>
                        <a:pt x="23" y="0"/>
                      </a:moveTo>
                      <a:lnTo>
                        <a:pt x="359" y="0"/>
                      </a:lnTo>
                      <a:lnTo>
                        <a:pt x="381" y="16"/>
                      </a:lnTo>
                      <a:lnTo>
                        <a:pt x="381" y="69"/>
                      </a:lnTo>
                      <a:lnTo>
                        <a:pt x="351" y="97"/>
                      </a:lnTo>
                      <a:lnTo>
                        <a:pt x="38" y="97"/>
                      </a:lnTo>
                      <a:lnTo>
                        <a:pt x="0" y="76"/>
                      </a:lnTo>
                      <a:lnTo>
                        <a:pt x="0" y="21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solidFill>
                  <a:srgbClr val="3333FF"/>
                </a:solidFill>
                <a:ln w="9525">
                  <a:solidFill>
                    <a:srgbClr val="000099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AR"/>
                </a:p>
              </p:txBody>
            </p:sp>
          </p:grpSp>
          <p:grpSp>
            <p:nvGrpSpPr>
              <p:cNvPr id="23" name="Group 172"/>
              <p:cNvGrpSpPr>
                <a:grpSpLocks/>
              </p:cNvGrpSpPr>
              <p:nvPr/>
            </p:nvGrpSpPr>
            <p:grpSpPr bwMode="auto">
              <a:xfrm rot="5400000">
                <a:off x="1141" y="2088"/>
                <a:ext cx="277" cy="116"/>
                <a:chOff x="1736" y="3266"/>
                <a:chExt cx="277" cy="116"/>
              </a:xfrm>
            </p:grpSpPr>
            <p:sp>
              <p:nvSpPr>
                <p:cNvPr id="13602" name="Freeform 173"/>
                <p:cNvSpPr>
                  <a:spLocks/>
                </p:cNvSpPr>
                <p:nvPr/>
              </p:nvSpPr>
              <p:spPr bwMode="auto">
                <a:xfrm>
                  <a:off x="1736" y="3266"/>
                  <a:ext cx="277" cy="116"/>
                </a:xfrm>
                <a:custGeom>
                  <a:avLst/>
                  <a:gdLst>
                    <a:gd name="T0" fmla="*/ 7 w 381"/>
                    <a:gd name="T1" fmla="*/ 0 h 97"/>
                    <a:gd name="T2" fmla="*/ 100 w 381"/>
                    <a:gd name="T3" fmla="*/ 0 h 97"/>
                    <a:gd name="T4" fmla="*/ 106 w 381"/>
                    <a:gd name="T5" fmla="*/ 33 h 97"/>
                    <a:gd name="T6" fmla="*/ 106 w 381"/>
                    <a:gd name="T7" fmla="*/ 141 h 97"/>
                    <a:gd name="T8" fmla="*/ 98 w 381"/>
                    <a:gd name="T9" fmla="*/ 199 h 97"/>
                    <a:gd name="T10" fmla="*/ 11 w 381"/>
                    <a:gd name="T11" fmla="*/ 199 h 97"/>
                    <a:gd name="T12" fmla="*/ 0 w 381"/>
                    <a:gd name="T13" fmla="*/ 155 h 97"/>
                    <a:gd name="T14" fmla="*/ 0 w 381"/>
                    <a:gd name="T15" fmla="*/ 43 h 97"/>
                    <a:gd name="T16" fmla="*/ 7 w 381"/>
                    <a:gd name="T17" fmla="*/ 0 h 9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381"/>
                    <a:gd name="T28" fmla="*/ 0 h 97"/>
                    <a:gd name="T29" fmla="*/ 381 w 381"/>
                    <a:gd name="T30" fmla="*/ 97 h 97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381" h="97">
                      <a:moveTo>
                        <a:pt x="23" y="0"/>
                      </a:moveTo>
                      <a:lnTo>
                        <a:pt x="359" y="0"/>
                      </a:lnTo>
                      <a:lnTo>
                        <a:pt x="381" y="16"/>
                      </a:lnTo>
                      <a:lnTo>
                        <a:pt x="381" y="69"/>
                      </a:lnTo>
                      <a:lnTo>
                        <a:pt x="351" y="97"/>
                      </a:lnTo>
                      <a:lnTo>
                        <a:pt x="38" y="97"/>
                      </a:lnTo>
                      <a:lnTo>
                        <a:pt x="0" y="76"/>
                      </a:lnTo>
                      <a:lnTo>
                        <a:pt x="0" y="21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FF"/>
                    </a:gs>
                    <a:gs pos="100000">
                      <a:srgbClr val="66CCFF">
                        <a:alpha val="24001"/>
                      </a:srgbClr>
                    </a:gs>
                  </a:gsLst>
                  <a:path path="rect">
                    <a:fillToRect l="50000" t="50000" r="50000" b="50000"/>
                  </a:path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AR"/>
                </a:p>
              </p:txBody>
            </p:sp>
            <p:sp>
              <p:nvSpPr>
                <p:cNvPr id="13603" name="Freeform 174"/>
                <p:cNvSpPr>
                  <a:spLocks/>
                </p:cNvSpPr>
                <p:nvPr/>
              </p:nvSpPr>
              <p:spPr bwMode="auto">
                <a:xfrm>
                  <a:off x="1769" y="3301"/>
                  <a:ext cx="212" cy="49"/>
                </a:xfrm>
                <a:custGeom>
                  <a:avLst/>
                  <a:gdLst>
                    <a:gd name="T0" fmla="*/ 2 w 381"/>
                    <a:gd name="T1" fmla="*/ 0 h 97"/>
                    <a:gd name="T2" fmla="*/ 34 w 381"/>
                    <a:gd name="T3" fmla="*/ 0 h 97"/>
                    <a:gd name="T4" fmla="*/ 37 w 381"/>
                    <a:gd name="T5" fmla="*/ 1 h 97"/>
                    <a:gd name="T6" fmla="*/ 37 w 381"/>
                    <a:gd name="T7" fmla="*/ 5 h 97"/>
                    <a:gd name="T8" fmla="*/ 34 w 381"/>
                    <a:gd name="T9" fmla="*/ 7 h 97"/>
                    <a:gd name="T10" fmla="*/ 4 w 381"/>
                    <a:gd name="T11" fmla="*/ 7 h 97"/>
                    <a:gd name="T12" fmla="*/ 0 w 381"/>
                    <a:gd name="T13" fmla="*/ 5 h 97"/>
                    <a:gd name="T14" fmla="*/ 0 w 381"/>
                    <a:gd name="T15" fmla="*/ 2 h 97"/>
                    <a:gd name="T16" fmla="*/ 2 w 381"/>
                    <a:gd name="T17" fmla="*/ 0 h 9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381"/>
                    <a:gd name="T28" fmla="*/ 0 h 97"/>
                    <a:gd name="T29" fmla="*/ 381 w 381"/>
                    <a:gd name="T30" fmla="*/ 97 h 97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381" h="97">
                      <a:moveTo>
                        <a:pt x="23" y="0"/>
                      </a:moveTo>
                      <a:lnTo>
                        <a:pt x="359" y="0"/>
                      </a:lnTo>
                      <a:lnTo>
                        <a:pt x="381" y="16"/>
                      </a:lnTo>
                      <a:lnTo>
                        <a:pt x="381" y="69"/>
                      </a:lnTo>
                      <a:lnTo>
                        <a:pt x="351" y="97"/>
                      </a:lnTo>
                      <a:lnTo>
                        <a:pt x="38" y="97"/>
                      </a:lnTo>
                      <a:lnTo>
                        <a:pt x="0" y="76"/>
                      </a:lnTo>
                      <a:lnTo>
                        <a:pt x="0" y="21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solidFill>
                  <a:srgbClr val="3333FF"/>
                </a:solidFill>
                <a:ln w="9525">
                  <a:solidFill>
                    <a:srgbClr val="000099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AR"/>
                </a:p>
              </p:txBody>
            </p:sp>
          </p:grpSp>
          <p:grpSp>
            <p:nvGrpSpPr>
              <p:cNvPr id="24" name="Group 175"/>
              <p:cNvGrpSpPr>
                <a:grpSpLocks/>
              </p:cNvGrpSpPr>
              <p:nvPr/>
            </p:nvGrpSpPr>
            <p:grpSpPr bwMode="auto">
              <a:xfrm rot="5400000">
                <a:off x="1143" y="2372"/>
                <a:ext cx="277" cy="116"/>
                <a:chOff x="1736" y="3266"/>
                <a:chExt cx="277" cy="116"/>
              </a:xfrm>
            </p:grpSpPr>
            <p:sp>
              <p:nvSpPr>
                <p:cNvPr id="13600" name="Freeform 176"/>
                <p:cNvSpPr>
                  <a:spLocks/>
                </p:cNvSpPr>
                <p:nvPr/>
              </p:nvSpPr>
              <p:spPr bwMode="auto">
                <a:xfrm>
                  <a:off x="1736" y="3266"/>
                  <a:ext cx="277" cy="116"/>
                </a:xfrm>
                <a:custGeom>
                  <a:avLst/>
                  <a:gdLst>
                    <a:gd name="T0" fmla="*/ 7 w 381"/>
                    <a:gd name="T1" fmla="*/ 0 h 97"/>
                    <a:gd name="T2" fmla="*/ 100 w 381"/>
                    <a:gd name="T3" fmla="*/ 0 h 97"/>
                    <a:gd name="T4" fmla="*/ 106 w 381"/>
                    <a:gd name="T5" fmla="*/ 33 h 97"/>
                    <a:gd name="T6" fmla="*/ 106 w 381"/>
                    <a:gd name="T7" fmla="*/ 141 h 97"/>
                    <a:gd name="T8" fmla="*/ 98 w 381"/>
                    <a:gd name="T9" fmla="*/ 199 h 97"/>
                    <a:gd name="T10" fmla="*/ 11 w 381"/>
                    <a:gd name="T11" fmla="*/ 199 h 97"/>
                    <a:gd name="T12" fmla="*/ 0 w 381"/>
                    <a:gd name="T13" fmla="*/ 155 h 97"/>
                    <a:gd name="T14" fmla="*/ 0 w 381"/>
                    <a:gd name="T15" fmla="*/ 43 h 97"/>
                    <a:gd name="T16" fmla="*/ 7 w 381"/>
                    <a:gd name="T17" fmla="*/ 0 h 9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381"/>
                    <a:gd name="T28" fmla="*/ 0 h 97"/>
                    <a:gd name="T29" fmla="*/ 381 w 381"/>
                    <a:gd name="T30" fmla="*/ 97 h 97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381" h="97">
                      <a:moveTo>
                        <a:pt x="23" y="0"/>
                      </a:moveTo>
                      <a:lnTo>
                        <a:pt x="359" y="0"/>
                      </a:lnTo>
                      <a:lnTo>
                        <a:pt x="381" y="16"/>
                      </a:lnTo>
                      <a:lnTo>
                        <a:pt x="381" y="69"/>
                      </a:lnTo>
                      <a:lnTo>
                        <a:pt x="351" y="97"/>
                      </a:lnTo>
                      <a:lnTo>
                        <a:pt x="38" y="97"/>
                      </a:lnTo>
                      <a:lnTo>
                        <a:pt x="0" y="76"/>
                      </a:lnTo>
                      <a:lnTo>
                        <a:pt x="0" y="21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FF"/>
                    </a:gs>
                    <a:gs pos="100000">
                      <a:srgbClr val="66CCFF">
                        <a:alpha val="24001"/>
                      </a:srgbClr>
                    </a:gs>
                  </a:gsLst>
                  <a:path path="rect">
                    <a:fillToRect l="50000" t="50000" r="50000" b="50000"/>
                  </a:path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AR"/>
                </a:p>
              </p:txBody>
            </p:sp>
            <p:sp>
              <p:nvSpPr>
                <p:cNvPr id="13601" name="Freeform 177"/>
                <p:cNvSpPr>
                  <a:spLocks/>
                </p:cNvSpPr>
                <p:nvPr/>
              </p:nvSpPr>
              <p:spPr bwMode="auto">
                <a:xfrm>
                  <a:off x="1769" y="3301"/>
                  <a:ext cx="212" cy="49"/>
                </a:xfrm>
                <a:custGeom>
                  <a:avLst/>
                  <a:gdLst>
                    <a:gd name="T0" fmla="*/ 2 w 381"/>
                    <a:gd name="T1" fmla="*/ 0 h 97"/>
                    <a:gd name="T2" fmla="*/ 34 w 381"/>
                    <a:gd name="T3" fmla="*/ 0 h 97"/>
                    <a:gd name="T4" fmla="*/ 37 w 381"/>
                    <a:gd name="T5" fmla="*/ 1 h 97"/>
                    <a:gd name="T6" fmla="*/ 37 w 381"/>
                    <a:gd name="T7" fmla="*/ 5 h 97"/>
                    <a:gd name="T8" fmla="*/ 34 w 381"/>
                    <a:gd name="T9" fmla="*/ 7 h 97"/>
                    <a:gd name="T10" fmla="*/ 4 w 381"/>
                    <a:gd name="T11" fmla="*/ 7 h 97"/>
                    <a:gd name="T12" fmla="*/ 0 w 381"/>
                    <a:gd name="T13" fmla="*/ 5 h 97"/>
                    <a:gd name="T14" fmla="*/ 0 w 381"/>
                    <a:gd name="T15" fmla="*/ 2 h 97"/>
                    <a:gd name="T16" fmla="*/ 2 w 381"/>
                    <a:gd name="T17" fmla="*/ 0 h 9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381"/>
                    <a:gd name="T28" fmla="*/ 0 h 97"/>
                    <a:gd name="T29" fmla="*/ 381 w 381"/>
                    <a:gd name="T30" fmla="*/ 97 h 97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381" h="97">
                      <a:moveTo>
                        <a:pt x="23" y="0"/>
                      </a:moveTo>
                      <a:lnTo>
                        <a:pt x="359" y="0"/>
                      </a:lnTo>
                      <a:lnTo>
                        <a:pt x="381" y="16"/>
                      </a:lnTo>
                      <a:lnTo>
                        <a:pt x="381" y="69"/>
                      </a:lnTo>
                      <a:lnTo>
                        <a:pt x="351" y="97"/>
                      </a:lnTo>
                      <a:lnTo>
                        <a:pt x="38" y="97"/>
                      </a:lnTo>
                      <a:lnTo>
                        <a:pt x="0" y="76"/>
                      </a:lnTo>
                      <a:lnTo>
                        <a:pt x="0" y="21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solidFill>
                  <a:srgbClr val="3333FF"/>
                </a:solidFill>
                <a:ln w="9525">
                  <a:solidFill>
                    <a:srgbClr val="000099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AR"/>
                </a:p>
              </p:txBody>
            </p:sp>
          </p:grpSp>
        </p:grpSp>
        <p:grpSp>
          <p:nvGrpSpPr>
            <p:cNvPr id="25" name="Group 178"/>
            <p:cNvGrpSpPr>
              <a:grpSpLocks/>
            </p:cNvGrpSpPr>
            <p:nvPr/>
          </p:nvGrpSpPr>
          <p:grpSpPr bwMode="auto">
            <a:xfrm>
              <a:off x="2047" y="922"/>
              <a:ext cx="109" cy="978"/>
              <a:chOff x="1413" y="1902"/>
              <a:chExt cx="109" cy="978"/>
            </a:xfrm>
          </p:grpSpPr>
          <p:sp>
            <p:nvSpPr>
              <p:cNvPr id="13590" name="Oval 179"/>
              <p:cNvSpPr>
                <a:spLocks noChangeArrowheads="1"/>
              </p:cNvSpPr>
              <p:nvPr/>
            </p:nvSpPr>
            <p:spPr bwMode="auto">
              <a:xfrm rot="5400000">
                <a:off x="1423" y="2782"/>
                <a:ext cx="91" cy="106"/>
              </a:xfrm>
              <a:prstGeom prst="ellipse">
                <a:avLst/>
              </a:prstGeom>
              <a:gradFill rotWithShape="1">
                <a:gsLst>
                  <a:gs pos="0">
                    <a:srgbClr val="0000FF"/>
                  </a:gs>
                  <a:gs pos="100000">
                    <a:srgbClr val="7575FF">
                      <a:alpha val="43999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591" name="Oval 180"/>
              <p:cNvSpPr>
                <a:spLocks noChangeArrowheads="1"/>
              </p:cNvSpPr>
              <p:nvPr/>
            </p:nvSpPr>
            <p:spPr bwMode="auto">
              <a:xfrm rot="5400000">
                <a:off x="1420" y="2339"/>
                <a:ext cx="91" cy="105"/>
              </a:xfrm>
              <a:prstGeom prst="ellipse">
                <a:avLst/>
              </a:prstGeom>
              <a:gradFill rotWithShape="1">
                <a:gsLst>
                  <a:gs pos="0">
                    <a:srgbClr val="0000FF"/>
                  </a:gs>
                  <a:gs pos="100000">
                    <a:srgbClr val="7575FF">
                      <a:alpha val="43999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592" name="Oval 181"/>
              <p:cNvSpPr>
                <a:spLocks noChangeArrowheads="1"/>
              </p:cNvSpPr>
              <p:nvPr/>
            </p:nvSpPr>
            <p:spPr bwMode="auto">
              <a:xfrm rot="5400000">
                <a:off x="1421" y="2187"/>
                <a:ext cx="91" cy="106"/>
              </a:xfrm>
              <a:prstGeom prst="ellipse">
                <a:avLst/>
              </a:prstGeom>
              <a:gradFill rotWithShape="1">
                <a:gsLst>
                  <a:gs pos="0">
                    <a:srgbClr val="0000FF"/>
                  </a:gs>
                  <a:gs pos="100000">
                    <a:srgbClr val="7575FF">
                      <a:alpha val="43999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593" name="Oval 182"/>
              <p:cNvSpPr>
                <a:spLocks noChangeArrowheads="1"/>
              </p:cNvSpPr>
              <p:nvPr/>
            </p:nvSpPr>
            <p:spPr bwMode="auto">
              <a:xfrm rot="5400000">
                <a:off x="1423" y="2037"/>
                <a:ext cx="92" cy="105"/>
              </a:xfrm>
              <a:prstGeom prst="ellipse">
                <a:avLst/>
              </a:prstGeom>
              <a:gradFill rotWithShape="1">
                <a:gsLst>
                  <a:gs pos="0">
                    <a:srgbClr val="0000FF"/>
                  </a:gs>
                  <a:gs pos="100000">
                    <a:srgbClr val="7575FF">
                      <a:alpha val="43999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594" name="Oval 183"/>
              <p:cNvSpPr>
                <a:spLocks noChangeArrowheads="1"/>
              </p:cNvSpPr>
              <p:nvPr/>
            </p:nvSpPr>
            <p:spPr bwMode="auto">
              <a:xfrm rot="5400000">
                <a:off x="1423" y="1895"/>
                <a:ext cx="91" cy="106"/>
              </a:xfrm>
              <a:prstGeom prst="ellipse">
                <a:avLst/>
              </a:prstGeom>
              <a:gradFill rotWithShape="1">
                <a:gsLst>
                  <a:gs pos="0">
                    <a:srgbClr val="0000FF"/>
                  </a:gs>
                  <a:gs pos="100000">
                    <a:srgbClr val="7575FF">
                      <a:alpha val="43999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26" name="Group 184"/>
          <p:cNvGrpSpPr>
            <a:grpSpLocks/>
          </p:cNvGrpSpPr>
          <p:nvPr/>
        </p:nvGrpSpPr>
        <p:grpSpPr bwMode="auto">
          <a:xfrm>
            <a:off x="1327150" y="1411288"/>
            <a:ext cx="3298825" cy="2886075"/>
            <a:chOff x="383" y="891"/>
            <a:chExt cx="2078" cy="1818"/>
          </a:xfrm>
        </p:grpSpPr>
        <p:sp>
          <p:nvSpPr>
            <p:cNvPr id="13585" name="Text Box 185"/>
            <p:cNvSpPr txBox="1">
              <a:spLocks noChangeArrowheads="1"/>
            </p:cNvSpPr>
            <p:nvPr/>
          </p:nvSpPr>
          <p:spPr bwMode="auto">
            <a:xfrm>
              <a:off x="422" y="2297"/>
              <a:ext cx="162" cy="4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/>
              <a:r>
                <a:rPr lang="es-ES_tradnl" sz="1000" b="1">
                  <a:solidFill>
                    <a:srgbClr val="000099"/>
                  </a:solidFill>
                </a:rPr>
                <a:t>1</a:t>
              </a:r>
            </a:p>
            <a:p>
              <a:pPr algn="r"/>
              <a:r>
                <a:rPr lang="es-ES_tradnl" sz="900">
                  <a:solidFill>
                    <a:srgbClr val="3333FF"/>
                  </a:solidFill>
                </a:rPr>
                <a:t>0</a:t>
              </a:r>
            </a:p>
            <a:p>
              <a:pPr algn="r"/>
              <a:r>
                <a:rPr lang="es-ES_tradnl" sz="900">
                  <a:solidFill>
                    <a:srgbClr val="3333FF"/>
                  </a:solidFill>
                </a:rPr>
                <a:t>0</a:t>
              </a:r>
            </a:p>
            <a:p>
              <a:pPr algn="r"/>
              <a:r>
                <a:rPr lang="es-ES_tradnl" sz="900">
                  <a:solidFill>
                    <a:srgbClr val="3333FF"/>
                  </a:solidFill>
                </a:rPr>
                <a:t>0</a:t>
              </a:r>
              <a:endParaRPr lang="es-ES" sz="900">
                <a:solidFill>
                  <a:srgbClr val="3333FF"/>
                </a:solidFill>
              </a:endParaRPr>
            </a:p>
          </p:txBody>
        </p:sp>
        <p:sp>
          <p:nvSpPr>
            <p:cNvPr id="13586" name="Text Box 186"/>
            <p:cNvSpPr txBox="1">
              <a:spLocks noChangeArrowheads="1"/>
            </p:cNvSpPr>
            <p:nvPr/>
          </p:nvSpPr>
          <p:spPr bwMode="auto">
            <a:xfrm>
              <a:off x="383" y="891"/>
              <a:ext cx="192" cy="12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/>
              <a:r>
                <a:rPr lang="es-ES_tradnl" sz="1500">
                  <a:solidFill>
                    <a:srgbClr val="000099"/>
                  </a:solidFill>
                </a:rPr>
                <a:t>1</a:t>
              </a:r>
            </a:p>
            <a:p>
              <a:pPr algn="r"/>
              <a:r>
                <a:rPr lang="es-ES_tradnl" sz="1500">
                  <a:solidFill>
                    <a:srgbClr val="000099"/>
                  </a:solidFill>
                </a:rPr>
                <a:t>1</a:t>
              </a:r>
            </a:p>
            <a:p>
              <a:pPr algn="r"/>
              <a:r>
                <a:rPr lang="es-ES_tradnl" sz="1500">
                  <a:solidFill>
                    <a:srgbClr val="000099"/>
                  </a:solidFill>
                </a:rPr>
                <a:t>1</a:t>
              </a:r>
            </a:p>
            <a:p>
              <a:pPr algn="r"/>
              <a:r>
                <a:rPr lang="es-ES_tradnl" sz="1500">
                  <a:solidFill>
                    <a:srgbClr val="000099"/>
                  </a:solidFill>
                </a:rPr>
                <a:t>1</a:t>
              </a:r>
            </a:p>
            <a:p>
              <a:pPr algn="r"/>
              <a:r>
                <a:rPr lang="es-ES_tradnl" sz="1500">
                  <a:solidFill>
                    <a:srgbClr val="000099"/>
                  </a:solidFill>
                </a:rPr>
                <a:t>0</a:t>
              </a:r>
            </a:p>
            <a:p>
              <a:pPr algn="r"/>
              <a:r>
                <a:rPr lang="es-ES_tradnl" sz="1500">
                  <a:solidFill>
                    <a:srgbClr val="000099"/>
                  </a:solidFill>
                </a:rPr>
                <a:t>0</a:t>
              </a:r>
            </a:p>
            <a:p>
              <a:pPr algn="r"/>
              <a:r>
                <a:rPr lang="es-ES_tradnl" sz="1500">
                  <a:solidFill>
                    <a:srgbClr val="000099"/>
                  </a:solidFill>
                </a:rPr>
                <a:t>1</a:t>
              </a:r>
            </a:p>
            <a:p>
              <a:pPr algn="r"/>
              <a:r>
                <a:rPr lang="es-ES_tradnl" sz="1500">
                  <a:solidFill>
                    <a:srgbClr val="000099"/>
                  </a:solidFill>
                </a:rPr>
                <a:t>0</a:t>
              </a:r>
              <a:endParaRPr lang="es-ES" sz="1500">
                <a:solidFill>
                  <a:srgbClr val="000099"/>
                </a:solidFill>
              </a:endParaRPr>
            </a:p>
          </p:txBody>
        </p:sp>
        <p:sp>
          <p:nvSpPr>
            <p:cNvPr id="13587" name="Oval 187"/>
            <p:cNvSpPr>
              <a:spLocks noChangeArrowheads="1"/>
            </p:cNvSpPr>
            <p:nvPr/>
          </p:nvSpPr>
          <p:spPr bwMode="auto">
            <a:xfrm>
              <a:off x="2254" y="2215"/>
              <a:ext cx="207" cy="288"/>
            </a:xfrm>
            <a:prstGeom prst="ellips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7" name="Group 188"/>
          <p:cNvGrpSpPr>
            <a:grpSpLocks/>
          </p:cNvGrpSpPr>
          <p:nvPr/>
        </p:nvGrpSpPr>
        <p:grpSpPr bwMode="auto">
          <a:xfrm>
            <a:off x="7100888" y="1470025"/>
            <a:ext cx="647700" cy="4949825"/>
            <a:chOff x="4470" y="928"/>
            <a:chExt cx="408" cy="3118"/>
          </a:xfrm>
        </p:grpSpPr>
        <p:grpSp>
          <p:nvGrpSpPr>
            <p:cNvPr id="28" name="Group 189"/>
            <p:cNvGrpSpPr>
              <a:grpSpLocks/>
            </p:cNvGrpSpPr>
            <p:nvPr/>
          </p:nvGrpSpPr>
          <p:grpSpPr bwMode="auto">
            <a:xfrm>
              <a:off x="4470" y="3353"/>
              <a:ext cx="408" cy="693"/>
              <a:chOff x="4640" y="1968"/>
              <a:chExt cx="408" cy="693"/>
            </a:xfrm>
          </p:grpSpPr>
          <p:grpSp>
            <p:nvGrpSpPr>
              <p:cNvPr id="29" name="Group 190"/>
              <p:cNvGrpSpPr>
                <a:grpSpLocks/>
              </p:cNvGrpSpPr>
              <p:nvPr/>
            </p:nvGrpSpPr>
            <p:grpSpPr bwMode="auto">
              <a:xfrm>
                <a:off x="4704" y="1968"/>
                <a:ext cx="277" cy="116"/>
                <a:chOff x="1736" y="3266"/>
                <a:chExt cx="277" cy="116"/>
              </a:xfrm>
            </p:grpSpPr>
            <p:sp>
              <p:nvSpPr>
                <p:cNvPr id="13583" name="Freeform 191"/>
                <p:cNvSpPr>
                  <a:spLocks/>
                </p:cNvSpPr>
                <p:nvPr/>
              </p:nvSpPr>
              <p:spPr bwMode="auto">
                <a:xfrm>
                  <a:off x="1736" y="3266"/>
                  <a:ext cx="277" cy="116"/>
                </a:xfrm>
                <a:custGeom>
                  <a:avLst/>
                  <a:gdLst>
                    <a:gd name="T0" fmla="*/ 7 w 381"/>
                    <a:gd name="T1" fmla="*/ 0 h 97"/>
                    <a:gd name="T2" fmla="*/ 100 w 381"/>
                    <a:gd name="T3" fmla="*/ 0 h 97"/>
                    <a:gd name="T4" fmla="*/ 106 w 381"/>
                    <a:gd name="T5" fmla="*/ 33 h 97"/>
                    <a:gd name="T6" fmla="*/ 106 w 381"/>
                    <a:gd name="T7" fmla="*/ 141 h 97"/>
                    <a:gd name="T8" fmla="*/ 98 w 381"/>
                    <a:gd name="T9" fmla="*/ 199 h 97"/>
                    <a:gd name="T10" fmla="*/ 11 w 381"/>
                    <a:gd name="T11" fmla="*/ 199 h 97"/>
                    <a:gd name="T12" fmla="*/ 0 w 381"/>
                    <a:gd name="T13" fmla="*/ 155 h 97"/>
                    <a:gd name="T14" fmla="*/ 0 w 381"/>
                    <a:gd name="T15" fmla="*/ 43 h 97"/>
                    <a:gd name="T16" fmla="*/ 7 w 381"/>
                    <a:gd name="T17" fmla="*/ 0 h 9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381"/>
                    <a:gd name="T28" fmla="*/ 0 h 97"/>
                    <a:gd name="T29" fmla="*/ 381 w 381"/>
                    <a:gd name="T30" fmla="*/ 97 h 97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381" h="97">
                      <a:moveTo>
                        <a:pt x="23" y="0"/>
                      </a:moveTo>
                      <a:lnTo>
                        <a:pt x="359" y="0"/>
                      </a:lnTo>
                      <a:lnTo>
                        <a:pt x="381" y="16"/>
                      </a:lnTo>
                      <a:lnTo>
                        <a:pt x="381" y="69"/>
                      </a:lnTo>
                      <a:lnTo>
                        <a:pt x="351" y="97"/>
                      </a:lnTo>
                      <a:lnTo>
                        <a:pt x="38" y="97"/>
                      </a:lnTo>
                      <a:lnTo>
                        <a:pt x="0" y="76"/>
                      </a:lnTo>
                      <a:lnTo>
                        <a:pt x="0" y="21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FF"/>
                    </a:gs>
                    <a:gs pos="100000">
                      <a:srgbClr val="66CCFF">
                        <a:alpha val="24001"/>
                      </a:srgbClr>
                    </a:gs>
                  </a:gsLst>
                  <a:path path="rect">
                    <a:fillToRect l="50000" t="50000" r="50000" b="50000"/>
                  </a:path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AR"/>
                </a:p>
              </p:txBody>
            </p:sp>
            <p:sp>
              <p:nvSpPr>
                <p:cNvPr id="13584" name="Freeform 192"/>
                <p:cNvSpPr>
                  <a:spLocks/>
                </p:cNvSpPr>
                <p:nvPr/>
              </p:nvSpPr>
              <p:spPr bwMode="auto">
                <a:xfrm>
                  <a:off x="1769" y="3301"/>
                  <a:ext cx="212" cy="49"/>
                </a:xfrm>
                <a:custGeom>
                  <a:avLst/>
                  <a:gdLst>
                    <a:gd name="T0" fmla="*/ 2 w 381"/>
                    <a:gd name="T1" fmla="*/ 0 h 97"/>
                    <a:gd name="T2" fmla="*/ 34 w 381"/>
                    <a:gd name="T3" fmla="*/ 0 h 97"/>
                    <a:gd name="T4" fmla="*/ 37 w 381"/>
                    <a:gd name="T5" fmla="*/ 1 h 97"/>
                    <a:gd name="T6" fmla="*/ 37 w 381"/>
                    <a:gd name="T7" fmla="*/ 5 h 97"/>
                    <a:gd name="T8" fmla="*/ 34 w 381"/>
                    <a:gd name="T9" fmla="*/ 7 h 97"/>
                    <a:gd name="T10" fmla="*/ 4 w 381"/>
                    <a:gd name="T11" fmla="*/ 7 h 97"/>
                    <a:gd name="T12" fmla="*/ 0 w 381"/>
                    <a:gd name="T13" fmla="*/ 5 h 97"/>
                    <a:gd name="T14" fmla="*/ 0 w 381"/>
                    <a:gd name="T15" fmla="*/ 2 h 97"/>
                    <a:gd name="T16" fmla="*/ 2 w 381"/>
                    <a:gd name="T17" fmla="*/ 0 h 9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381"/>
                    <a:gd name="T28" fmla="*/ 0 h 97"/>
                    <a:gd name="T29" fmla="*/ 381 w 381"/>
                    <a:gd name="T30" fmla="*/ 97 h 97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381" h="97">
                      <a:moveTo>
                        <a:pt x="23" y="0"/>
                      </a:moveTo>
                      <a:lnTo>
                        <a:pt x="359" y="0"/>
                      </a:lnTo>
                      <a:lnTo>
                        <a:pt x="381" y="16"/>
                      </a:lnTo>
                      <a:lnTo>
                        <a:pt x="381" y="69"/>
                      </a:lnTo>
                      <a:lnTo>
                        <a:pt x="351" y="97"/>
                      </a:lnTo>
                      <a:lnTo>
                        <a:pt x="38" y="97"/>
                      </a:lnTo>
                      <a:lnTo>
                        <a:pt x="0" y="76"/>
                      </a:lnTo>
                      <a:lnTo>
                        <a:pt x="0" y="21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solidFill>
                  <a:srgbClr val="3333FF"/>
                </a:solidFill>
                <a:ln w="9525">
                  <a:solidFill>
                    <a:srgbClr val="000099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AR"/>
                </a:p>
              </p:txBody>
            </p:sp>
          </p:grpSp>
          <p:grpSp>
            <p:nvGrpSpPr>
              <p:cNvPr id="30" name="Group 193"/>
              <p:cNvGrpSpPr>
                <a:grpSpLocks/>
              </p:cNvGrpSpPr>
              <p:nvPr/>
            </p:nvGrpSpPr>
            <p:grpSpPr bwMode="auto">
              <a:xfrm>
                <a:off x="4703" y="2258"/>
                <a:ext cx="277" cy="116"/>
                <a:chOff x="1736" y="3266"/>
                <a:chExt cx="277" cy="116"/>
              </a:xfrm>
            </p:grpSpPr>
            <p:sp>
              <p:nvSpPr>
                <p:cNvPr id="13581" name="Freeform 194"/>
                <p:cNvSpPr>
                  <a:spLocks/>
                </p:cNvSpPr>
                <p:nvPr/>
              </p:nvSpPr>
              <p:spPr bwMode="auto">
                <a:xfrm>
                  <a:off x="1736" y="3266"/>
                  <a:ext cx="277" cy="116"/>
                </a:xfrm>
                <a:custGeom>
                  <a:avLst/>
                  <a:gdLst>
                    <a:gd name="T0" fmla="*/ 7 w 381"/>
                    <a:gd name="T1" fmla="*/ 0 h 97"/>
                    <a:gd name="T2" fmla="*/ 100 w 381"/>
                    <a:gd name="T3" fmla="*/ 0 h 97"/>
                    <a:gd name="T4" fmla="*/ 106 w 381"/>
                    <a:gd name="T5" fmla="*/ 33 h 97"/>
                    <a:gd name="T6" fmla="*/ 106 w 381"/>
                    <a:gd name="T7" fmla="*/ 141 h 97"/>
                    <a:gd name="T8" fmla="*/ 98 w 381"/>
                    <a:gd name="T9" fmla="*/ 199 h 97"/>
                    <a:gd name="T10" fmla="*/ 11 w 381"/>
                    <a:gd name="T11" fmla="*/ 199 h 97"/>
                    <a:gd name="T12" fmla="*/ 0 w 381"/>
                    <a:gd name="T13" fmla="*/ 155 h 97"/>
                    <a:gd name="T14" fmla="*/ 0 w 381"/>
                    <a:gd name="T15" fmla="*/ 43 h 97"/>
                    <a:gd name="T16" fmla="*/ 7 w 381"/>
                    <a:gd name="T17" fmla="*/ 0 h 9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381"/>
                    <a:gd name="T28" fmla="*/ 0 h 97"/>
                    <a:gd name="T29" fmla="*/ 381 w 381"/>
                    <a:gd name="T30" fmla="*/ 97 h 97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381" h="97">
                      <a:moveTo>
                        <a:pt x="23" y="0"/>
                      </a:moveTo>
                      <a:lnTo>
                        <a:pt x="359" y="0"/>
                      </a:lnTo>
                      <a:lnTo>
                        <a:pt x="381" y="16"/>
                      </a:lnTo>
                      <a:lnTo>
                        <a:pt x="381" y="69"/>
                      </a:lnTo>
                      <a:lnTo>
                        <a:pt x="351" y="97"/>
                      </a:lnTo>
                      <a:lnTo>
                        <a:pt x="38" y="97"/>
                      </a:lnTo>
                      <a:lnTo>
                        <a:pt x="0" y="76"/>
                      </a:lnTo>
                      <a:lnTo>
                        <a:pt x="0" y="21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FF"/>
                    </a:gs>
                    <a:gs pos="100000">
                      <a:srgbClr val="66CCFF">
                        <a:alpha val="24001"/>
                      </a:srgbClr>
                    </a:gs>
                  </a:gsLst>
                  <a:path path="rect">
                    <a:fillToRect l="50000" t="50000" r="50000" b="50000"/>
                  </a:path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AR"/>
                </a:p>
              </p:txBody>
            </p:sp>
            <p:sp>
              <p:nvSpPr>
                <p:cNvPr id="13582" name="Freeform 195"/>
                <p:cNvSpPr>
                  <a:spLocks/>
                </p:cNvSpPr>
                <p:nvPr/>
              </p:nvSpPr>
              <p:spPr bwMode="auto">
                <a:xfrm>
                  <a:off x="1769" y="3301"/>
                  <a:ext cx="212" cy="49"/>
                </a:xfrm>
                <a:custGeom>
                  <a:avLst/>
                  <a:gdLst>
                    <a:gd name="T0" fmla="*/ 2 w 381"/>
                    <a:gd name="T1" fmla="*/ 0 h 97"/>
                    <a:gd name="T2" fmla="*/ 34 w 381"/>
                    <a:gd name="T3" fmla="*/ 0 h 97"/>
                    <a:gd name="T4" fmla="*/ 37 w 381"/>
                    <a:gd name="T5" fmla="*/ 1 h 97"/>
                    <a:gd name="T6" fmla="*/ 37 w 381"/>
                    <a:gd name="T7" fmla="*/ 5 h 97"/>
                    <a:gd name="T8" fmla="*/ 34 w 381"/>
                    <a:gd name="T9" fmla="*/ 7 h 97"/>
                    <a:gd name="T10" fmla="*/ 4 w 381"/>
                    <a:gd name="T11" fmla="*/ 7 h 97"/>
                    <a:gd name="T12" fmla="*/ 0 w 381"/>
                    <a:gd name="T13" fmla="*/ 5 h 97"/>
                    <a:gd name="T14" fmla="*/ 0 w 381"/>
                    <a:gd name="T15" fmla="*/ 2 h 97"/>
                    <a:gd name="T16" fmla="*/ 2 w 381"/>
                    <a:gd name="T17" fmla="*/ 0 h 9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381"/>
                    <a:gd name="T28" fmla="*/ 0 h 97"/>
                    <a:gd name="T29" fmla="*/ 381 w 381"/>
                    <a:gd name="T30" fmla="*/ 97 h 97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381" h="97">
                      <a:moveTo>
                        <a:pt x="23" y="0"/>
                      </a:moveTo>
                      <a:lnTo>
                        <a:pt x="359" y="0"/>
                      </a:lnTo>
                      <a:lnTo>
                        <a:pt x="381" y="16"/>
                      </a:lnTo>
                      <a:lnTo>
                        <a:pt x="381" y="69"/>
                      </a:lnTo>
                      <a:lnTo>
                        <a:pt x="351" y="97"/>
                      </a:lnTo>
                      <a:lnTo>
                        <a:pt x="38" y="97"/>
                      </a:lnTo>
                      <a:lnTo>
                        <a:pt x="0" y="76"/>
                      </a:lnTo>
                      <a:lnTo>
                        <a:pt x="0" y="21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solidFill>
                  <a:srgbClr val="3333FF"/>
                </a:solidFill>
                <a:ln w="9525">
                  <a:solidFill>
                    <a:srgbClr val="000099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AR"/>
                </a:p>
              </p:txBody>
            </p:sp>
          </p:grpSp>
          <p:grpSp>
            <p:nvGrpSpPr>
              <p:cNvPr id="31" name="Group 196"/>
              <p:cNvGrpSpPr>
                <a:grpSpLocks/>
              </p:cNvGrpSpPr>
              <p:nvPr/>
            </p:nvGrpSpPr>
            <p:grpSpPr bwMode="auto">
              <a:xfrm>
                <a:off x="4702" y="2545"/>
                <a:ext cx="277" cy="116"/>
                <a:chOff x="1736" y="3266"/>
                <a:chExt cx="277" cy="116"/>
              </a:xfrm>
            </p:grpSpPr>
            <p:sp>
              <p:nvSpPr>
                <p:cNvPr id="13579" name="Freeform 197"/>
                <p:cNvSpPr>
                  <a:spLocks/>
                </p:cNvSpPr>
                <p:nvPr/>
              </p:nvSpPr>
              <p:spPr bwMode="auto">
                <a:xfrm>
                  <a:off x="1736" y="3266"/>
                  <a:ext cx="277" cy="116"/>
                </a:xfrm>
                <a:custGeom>
                  <a:avLst/>
                  <a:gdLst>
                    <a:gd name="T0" fmla="*/ 7 w 381"/>
                    <a:gd name="T1" fmla="*/ 0 h 97"/>
                    <a:gd name="T2" fmla="*/ 100 w 381"/>
                    <a:gd name="T3" fmla="*/ 0 h 97"/>
                    <a:gd name="T4" fmla="*/ 106 w 381"/>
                    <a:gd name="T5" fmla="*/ 33 h 97"/>
                    <a:gd name="T6" fmla="*/ 106 w 381"/>
                    <a:gd name="T7" fmla="*/ 141 h 97"/>
                    <a:gd name="T8" fmla="*/ 98 w 381"/>
                    <a:gd name="T9" fmla="*/ 199 h 97"/>
                    <a:gd name="T10" fmla="*/ 11 w 381"/>
                    <a:gd name="T11" fmla="*/ 199 h 97"/>
                    <a:gd name="T12" fmla="*/ 0 w 381"/>
                    <a:gd name="T13" fmla="*/ 155 h 97"/>
                    <a:gd name="T14" fmla="*/ 0 w 381"/>
                    <a:gd name="T15" fmla="*/ 43 h 97"/>
                    <a:gd name="T16" fmla="*/ 7 w 381"/>
                    <a:gd name="T17" fmla="*/ 0 h 9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381"/>
                    <a:gd name="T28" fmla="*/ 0 h 97"/>
                    <a:gd name="T29" fmla="*/ 381 w 381"/>
                    <a:gd name="T30" fmla="*/ 97 h 97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381" h="97">
                      <a:moveTo>
                        <a:pt x="23" y="0"/>
                      </a:moveTo>
                      <a:lnTo>
                        <a:pt x="359" y="0"/>
                      </a:lnTo>
                      <a:lnTo>
                        <a:pt x="381" y="16"/>
                      </a:lnTo>
                      <a:lnTo>
                        <a:pt x="381" y="69"/>
                      </a:lnTo>
                      <a:lnTo>
                        <a:pt x="351" y="97"/>
                      </a:lnTo>
                      <a:lnTo>
                        <a:pt x="38" y="97"/>
                      </a:lnTo>
                      <a:lnTo>
                        <a:pt x="0" y="76"/>
                      </a:lnTo>
                      <a:lnTo>
                        <a:pt x="0" y="21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FF"/>
                    </a:gs>
                    <a:gs pos="100000">
                      <a:srgbClr val="66CCFF">
                        <a:alpha val="24001"/>
                      </a:srgbClr>
                    </a:gs>
                  </a:gsLst>
                  <a:path path="rect">
                    <a:fillToRect l="50000" t="50000" r="50000" b="50000"/>
                  </a:path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AR"/>
                </a:p>
              </p:txBody>
            </p:sp>
            <p:sp>
              <p:nvSpPr>
                <p:cNvPr id="13580" name="Freeform 198"/>
                <p:cNvSpPr>
                  <a:spLocks/>
                </p:cNvSpPr>
                <p:nvPr/>
              </p:nvSpPr>
              <p:spPr bwMode="auto">
                <a:xfrm>
                  <a:off x="1769" y="3301"/>
                  <a:ext cx="212" cy="49"/>
                </a:xfrm>
                <a:custGeom>
                  <a:avLst/>
                  <a:gdLst>
                    <a:gd name="T0" fmla="*/ 2 w 381"/>
                    <a:gd name="T1" fmla="*/ 0 h 97"/>
                    <a:gd name="T2" fmla="*/ 34 w 381"/>
                    <a:gd name="T3" fmla="*/ 0 h 97"/>
                    <a:gd name="T4" fmla="*/ 37 w 381"/>
                    <a:gd name="T5" fmla="*/ 1 h 97"/>
                    <a:gd name="T6" fmla="*/ 37 w 381"/>
                    <a:gd name="T7" fmla="*/ 5 h 97"/>
                    <a:gd name="T8" fmla="*/ 34 w 381"/>
                    <a:gd name="T9" fmla="*/ 7 h 97"/>
                    <a:gd name="T10" fmla="*/ 4 w 381"/>
                    <a:gd name="T11" fmla="*/ 7 h 97"/>
                    <a:gd name="T12" fmla="*/ 0 w 381"/>
                    <a:gd name="T13" fmla="*/ 5 h 97"/>
                    <a:gd name="T14" fmla="*/ 0 w 381"/>
                    <a:gd name="T15" fmla="*/ 2 h 97"/>
                    <a:gd name="T16" fmla="*/ 2 w 381"/>
                    <a:gd name="T17" fmla="*/ 0 h 9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381"/>
                    <a:gd name="T28" fmla="*/ 0 h 97"/>
                    <a:gd name="T29" fmla="*/ 381 w 381"/>
                    <a:gd name="T30" fmla="*/ 97 h 97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381" h="97">
                      <a:moveTo>
                        <a:pt x="23" y="0"/>
                      </a:moveTo>
                      <a:lnTo>
                        <a:pt x="359" y="0"/>
                      </a:lnTo>
                      <a:lnTo>
                        <a:pt x="381" y="16"/>
                      </a:lnTo>
                      <a:lnTo>
                        <a:pt x="381" y="69"/>
                      </a:lnTo>
                      <a:lnTo>
                        <a:pt x="351" y="97"/>
                      </a:lnTo>
                      <a:lnTo>
                        <a:pt x="38" y="97"/>
                      </a:lnTo>
                      <a:lnTo>
                        <a:pt x="0" y="76"/>
                      </a:lnTo>
                      <a:lnTo>
                        <a:pt x="0" y="21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solidFill>
                  <a:srgbClr val="3333FF"/>
                </a:solidFill>
                <a:ln w="9525">
                  <a:solidFill>
                    <a:srgbClr val="000099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AR"/>
                </a:p>
              </p:txBody>
            </p:sp>
          </p:grpSp>
          <p:grpSp>
            <p:nvGrpSpPr>
              <p:cNvPr id="13312" name="Group 199"/>
              <p:cNvGrpSpPr>
                <a:grpSpLocks/>
              </p:cNvGrpSpPr>
              <p:nvPr/>
            </p:nvGrpSpPr>
            <p:grpSpPr bwMode="auto">
              <a:xfrm rot="5400000">
                <a:off x="4849" y="2119"/>
                <a:ext cx="277" cy="116"/>
                <a:chOff x="1736" y="3266"/>
                <a:chExt cx="277" cy="116"/>
              </a:xfrm>
            </p:grpSpPr>
            <p:sp>
              <p:nvSpPr>
                <p:cNvPr id="13577" name="Freeform 200"/>
                <p:cNvSpPr>
                  <a:spLocks/>
                </p:cNvSpPr>
                <p:nvPr/>
              </p:nvSpPr>
              <p:spPr bwMode="auto">
                <a:xfrm>
                  <a:off x="1736" y="3266"/>
                  <a:ext cx="277" cy="116"/>
                </a:xfrm>
                <a:custGeom>
                  <a:avLst/>
                  <a:gdLst>
                    <a:gd name="T0" fmla="*/ 7 w 381"/>
                    <a:gd name="T1" fmla="*/ 0 h 97"/>
                    <a:gd name="T2" fmla="*/ 100 w 381"/>
                    <a:gd name="T3" fmla="*/ 0 h 97"/>
                    <a:gd name="T4" fmla="*/ 106 w 381"/>
                    <a:gd name="T5" fmla="*/ 33 h 97"/>
                    <a:gd name="T6" fmla="*/ 106 w 381"/>
                    <a:gd name="T7" fmla="*/ 141 h 97"/>
                    <a:gd name="T8" fmla="*/ 98 w 381"/>
                    <a:gd name="T9" fmla="*/ 199 h 97"/>
                    <a:gd name="T10" fmla="*/ 11 w 381"/>
                    <a:gd name="T11" fmla="*/ 199 h 97"/>
                    <a:gd name="T12" fmla="*/ 0 w 381"/>
                    <a:gd name="T13" fmla="*/ 155 h 97"/>
                    <a:gd name="T14" fmla="*/ 0 w 381"/>
                    <a:gd name="T15" fmla="*/ 43 h 97"/>
                    <a:gd name="T16" fmla="*/ 7 w 381"/>
                    <a:gd name="T17" fmla="*/ 0 h 9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381"/>
                    <a:gd name="T28" fmla="*/ 0 h 97"/>
                    <a:gd name="T29" fmla="*/ 381 w 381"/>
                    <a:gd name="T30" fmla="*/ 97 h 97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381" h="97">
                      <a:moveTo>
                        <a:pt x="23" y="0"/>
                      </a:moveTo>
                      <a:lnTo>
                        <a:pt x="359" y="0"/>
                      </a:lnTo>
                      <a:lnTo>
                        <a:pt x="381" y="16"/>
                      </a:lnTo>
                      <a:lnTo>
                        <a:pt x="381" y="69"/>
                      </a:lnTo>
                      <a:lnTo>
                        <a:pt x="351" y="97"/>
                      </a:lnTo>
                      <a:lnTo>
                        <a:pt x="38" y="97"/>
                      </a:lnTo>
                      <a:lnTo>
                        <a:pt x="0" y="76"/>
                      </a:lnTo>
                      <a:lnTo>
                        <a:pt x="0" y="21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FF"/>
                    </a:gs>
                    <a:gs pos="100000">
                      <a:srgbClr val="66CCFF">
                        <a:alpha val="24001"/>
                      </a:srgbClr>
                    </a:gs>
                  </a:gsLst>
                  <a:path path="rect">
                    <a:fillToRect l="50000" t="50000" r="50000" b="50000"/>
                  </a:path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AR"/>
                </a:p>
              </p:txBody>
            </p:sp>
            <p:sp>
              <p:nvSpPr>
                <p:cNvPr id="13578" name="Freeform 201"/>
                <p:cNvSpPr>
                  <a:spLocks/>
                </p:cNvSpPr>
                <p:nvPr/>
              </p:nvSpPr>
              <p:spPr bwMode="auto">
                <a:xfrm>
                  <a:off x="1769" y="3301"/>
                  <a:ext cx="212" cy="49"/>
                </a:xfrm>
                <a:custGeom>
                  <a:avLst/>
                  <a:gdLst>
                    <a:gd name="T0" fmla="*/ 2 w 381"/>
                    <a:gd name="T1" fmla="*/ 0 h 97"/>
                    <a:gd name="T2" fmla="*/ 34 w 381"/>
                    <a:gd name="T3" fmla="*/ 0 h 97"/>
                    <a:gd name="T4" fmla="*/ 37 w 381"/>
                    <a:gd name="T5" fmla="*/ 1 h 97"/>
                    <a:gd name="T6" fmla="*/ 37 w 381"/>
                    <a:gd name="T7" fmla="*/ 5 h 97"/>
                    <a:gd name="T8" fmla="*/ 34 w 381"/>
                    <a:gd name="T9" fmla="*/ 7 h 97"/>
                    <a:gd name="T10" fmla="*/ 4 w 381"/>
                    <a:gd name="T11" fmla="*/ 7 h 97"/>
                    <a:gd name="T12" fmla="*/ 0 w 381"/>
                    <a:gd name="T13" fmla="*/ 5 h 97"/>
                    <a:gd name="T14" fmla="*/ 0 w 381"/>
                    <a:gd name="T15" fmla="*/ 2 h 97"/>
                    <a:gd name="T16" fmla="*/ 2 w 381"/>
                    <a:gd name="T17" fmla="*/ 0 h 9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381"/>
                    <a:gd name="T28" fmla="*/ 0 h 97"/>
                    <a:gd name="T29" fmla="*/ 381 w 381"/>
                    <a:gd name="T30" fmla="*/ 97 h 97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381" h="97">
                      <a:moveTo>
                        <a:pt x="23" y="0"/>
                      </a:moveTo>
                      <a:lnTo>
                        <a:pt x="359" y="0"/>
                      </a:lnTo>
                      <a:lnTo>
                        <a:pt x="381" y="16"/>
                      </a:lnTo>
                      <a:lnTo>
                        <a:pt x="381" y="69"/>
                      </a:lnTo>
                      <a:lnTo>
                        <a:pt x="351" y="97"/>
                      </a:lnTo>
                      <a:lnTo>
                        <a:pt x="38" y="97"/>
                      </a:lnTo>
                      <a:lnTo>
                        <a:pt x="0" y="76"/>
                      </a:lnTo>
                      <a:lnTo>
                        <a:pt x="0" y="21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solidFill>
                  <a:srgbClr val="3333FF"/>
                </a:solidFill>
                <a:ln w="9525">
                  <a:solidFill>
                    <a:srgbClr val="000099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AR"/>
                </a:p>
              </p:txBody>
            </p:sp>
          </p:grpSp>
          <p:grpSp>
            <p:nvGrpSpPr>
              <p:cNvPr id="13313" name="Group 202"/>
              <p:cNvGrpSpPr>
                <a:grpSpLocks/>
              </p:cNvGrpSpPr>
              <p:nvPr/>
            </p:nvGrpSpPr>
            <p:grpSpPr bwMode="auto">
              <a:xfrm rot="5400000">
                <a:off x="4851" y="2403"/>
                <a:ext cx="277" cy="116"/>
                <a:chOff x="1736" y="3266"/>
                <a:chExt cx="277" cy="116"/>
              </a:xfrm>
            </p:grpSpPr>
            <p:sp>
              <p:nvSpPr>
                <p:cNvPr id="13575" name="Freeform 203"/>
                <p:cNvSpPr>
                  <a:spLocks/>
                </p:cNvSpPr>
                <p:nvPr/>
              </p:nvSpPr>
              <p:spPr bwMode="auto">
                <a:xfrm>
                  <a:off x="1736" y="3266"/>
                  <a:ext cx="277" cy="116"/>
                </a:xfrm>
                <a:custGeom>
                  <a:avLst/>
                  <a:gdLst>
                    <a:gd name="T0" fmla="*/ 7 w 381"/>
                    <a:gd name="T1" fmla="*/ 0 h 97"/>
                    <a:gd name="T2" fmla="*/ 100 w 381"/>
                    <a:gd name="T3" fmla="*/ 0 h 97"/>
                    <a:gd name="T4" fmla="*/ 106 w 381"/>
                    <a:gd name="T5" fmla="*/ 33 h 97"/>
                    <a:gd name="T6" fmla="*/ 106 w 381"/>
                    <a:gd name="T7" fmla="*/ 141 h 97"/>
                    <a:gd name="T8" fmla="*/ 98 w 381"/>
                    <a:gd name="T9" fmla="*/ 199 h 97"/>
                    <a:gd name="T10" fmla="*/ 11 w 381"/>
                    <a:gd name="T11" fmla="*/ 199 h 97"/>
                    <a:gd name="T12" fmla="*/ 0 w 381"/>
                    <a:gd name="T13" fmla="*/ 155 h 97"/>
                    <a:gd name="T14" fmla="*/ 0 w 381"/>
                    <a:gd name="T15" fmla="*/ 43 h 97"/>
                    <a:gd name="T16" fmla="*/ 7 w 381"/>
                    <a:gd name="T17" fmla="*/ 0 h 9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381"/>
                    <a:gd name="T28" fmla="*/ 0 h 97"/>
                    <a:gd name="T29" fmla="*/ 381 w 381"/>
                    <a:gd name="T30" fmla="*/ 97 h 97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381" h="97">
                      <a:moveTo>
                        <a:pt x="23" y="0"/>
                      </a:moveTo>
                      <a:lnTo>
                        <a:pt x="359" y="0"/>
                      </a:lnTo>
                      <a:lnTo>
                        <a:pt x="381" y="16"/>
                      </a:lnTo>
                      <a:lnTo>
                        <a:pt x="381" y="69"/>
                      </a:lnTo>
                      <a:lnTo>
                        <a:pt x="351" y="97"/>
                      </a:lnTo>
                      <a:lnTo>
                        <a:pt x="38" y="97"/>
                      </a:lnTo>
                      <a:lnTo>
                        <a:pt x="0" y="76"/>
                      </a:lnTo>
                      <a:lnTo>
                        <a:pt x="0" y="21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FF"/>
                    </a:gs>
                    <a:gs pos="100000">
                      <a:srgbClr val="66CCFF">
                        <a:alpha val="24001"/>
                      </a:srgbClr>
                    </a:gs>
                  </a:gsLst>
                  <a:path path="rect">
                    <a:fillToRect l="50000" t="50000" r="50000" b="50000"/>
                  </a:path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AR"/>
                </a:p>
              </p:txBody>
            </p:sp>
            <p:sp>
              <p:nvSpPr>
                <p:cNvPr id="13576" name="Freeform 204"/>
                <p:cNvSpPr>
                  <a:spLocks/>
                </p:cNvSpPr>
                <p:nvPr/>
              </p:nvSpPr>
              <p:spPr bwMode="auto">
                <a:xfrm>
                  <a:off x="1769" y="3301"/>
                  <a:ext cx="212" cy="49"/>
                </a:xfrm>
                <a:custGeom>
                  <a:avLst/>
                  <a:gdLst>
                    <a:gd name="T0" fmla="*/ 2 w 381"/>
                    <a:gd name="T1" fmla="*/ 0 h 97"/>
                    <a:gd name="T2" fmla="*/ 34 w 381"/>
                    <a:gd name="T3" fmla="*/ 0 h 97"/>
                    <a:gd name="T4" fmla="*/ 37 w 381"/>
                    <a:gd name="T5" fmla="*/ 1 h 97"/>
                    <a:gd name="T6" fmla="*/ 37 w 381"/>
                    <a:gd name="T7" fmla="*/ 5 h 97"/>
                    <a:gd name="T8" fmla="*/ 34 w 381"/>
                    <a:gd name="T9" fmla="*/ 7 h 97"/>
                    <a:gd name="T10" fmla="*/ 4 w 381"/>
                    <a:gd name="T11" fmla="*/ 7 h 97"/>
                    <a:gd name="T12" fmla="*/ 0 w 381"/>
                    <a:gd name="T13" fmla="*/ 5 h 97"/>
                    <a:gd name="T14" fmla="*/ 0 w 381"/>
                    <a:gd name="T15" fmla="*/ 2 h 97"/>
                    <a:gd name="T16" fmla="*/ 2 w 381"/>
                    <a:gd name="T17" fmla="*/ 0 h 9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381"/>
                    <a:gd name="T28" fmla="*/ 0 h 97"/>
                    <a:gd name="T29" fmla="*/ 381 w 381"/>
                    <a:gd name="T30" fmla="*/ 97 h 97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381" h="97">
                      <a:moveTo>
                        <a:pt x="23" y="0"/>
                      </a:moveTo>
                      <a:lnTo>
                        <a:pt x="359" y="0"/>
                      </a:lnTo>
                      <a:lnTo>
                        <a:pt x="381" y="16"/>
                      </a:lnTo>
                      <a:lnTo>
                        <a:pt x="381" y="69"/>
                      </a:lnTo>
                      <a:lnTo>
                        <a:pt x="351" y="97"/>
                      </a:lnTo>
                      <a:lnTo>
                        <a:pt x="38" y="97"/>
                      </a:lnTo>
                      <a:lnTo>
                        <a:pt x="0" y="76"/>
                      </a:lnTo>
                      <a:lnTo>
                        <a:pt x="0" y="21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solidFill>
                  <a:srgbClr val="3333FF"/>
                </a:solidFill>
                <a:ln w="9525">
                  <a:solidFill>
                    <a:srgbClr val="000099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AR"/>
                </a:p>
              </p:txBody>
            </p:sp>
          </p:grpSp>
          <p:grpSp>
            <p:nvGrpSpPr>
              <p:cNvPr id="13316" name="Group 205"/>
              <p:cNvGrpSpPr>
                <a:grpSpLocks/>
              </p:cNvGrpSpPr>
              <p:nvPr/>
            </p:nvGrpSpPr>
            <p:grpSpPr bwMode="auto">
              <a:xfrm rot="5400000">
                <a:off x="4559" y="2120"/>
                <a:ext cx="277" cy="116"/>
                <a:chOff x="1736" y="3266"/>
                <a:chExt cx="277" cy="116"/>
              </a:xfrm>
            </p:grpSpPr>
            <p:sp>
              <p:nvSpPr>
                <p:cNvPr id="13573" name="Freeform 206"/>
                <p:cNvSpPr>
                  <a:spLocks/>
                </p:cNvSpPr>
                <p:nvPr/>
              </p:nvSpPr>
              <p:spPr bwMode="auto">
                <a:xfrm>
                  <a:off x="1736" y="3266"/>
                  <a:ext cx="277" cy="116"/>
                </a:xfrm>
                <a:custGeom>
                  <a:avLst/>
                  <a:gdLst>
                    <a:gd name="T0" fmla="*/ 7 w 381"/>
                    <a:gd name="T1" fmla="*/ 0 h 97"/>
                    <a:gd name="T2" fmla="*/ 100 w 381"/>
                    <a:gd name="T3" fmla="*/ 0 h 97"/>
                    <a:gd name="T4" fmla="*/ 106 w 381"/>
                    <a:gd name="T5" fmla="*/ 33 h 97"/>
                    <a:gd name="T6" fmla="*/ 106 w 381"/>
                    <a:gd name="T7" fmla="*/ 141 h 97"/>
                    <a:gd name="T8" fmla="*/ 98 w 381"/>
                    <a:gd name="T9" fmla="*/ 199 h 97"/>
                    <a:gd name="T10" fmla="*/ 11 w 381"/>
                    <a:gd name="T11" fmla="*/ 199 h 97"/>
                    <a:gd name="T12" fmla="*/ 0 w 381"/>
                    <a:gd name="T13" fmla="*/ 155 h 97"/>
                    <a:gd name="T14" fmla="*/ 0 w 381"/>
                    <a:gd name="T15" fmla="*/ 43 h 97"/>
                    <a:gd name="T16" fmla="*/ 7 w 381"/>
                    <a:gd name="T17" fmla="*/ 0 h 9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381"/>
                    <a:gd name="T28" fmla="*/ 0 h 97"/>
                    <a:gd name="T29" fmla="*/ 381 w 381"/>
                    <a:gd name="T30" fmla="*/ 97 h 97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381" h="97">
                      <a:moveTo>
                        <a:pt x="23" y="0"/>
                      </a:moveTo>
                      <a:lnTo>
                        <a:pt x="359" y="0"/>
                      </a:lnTo>
                      <a:lnTo>
                        <a:pt x="381" y="16"/>
                      </a:lnTo>
                      <a:lnTo>
                        <a:pt x="381" y="69"/>
                      </a:lnTo>
                      <a:lnTo>
                        <a:pt x="351" y="97"/>
                      </a:lnTo>
                      <a:lnTo>
                        <a:pt x="38" y="97"/>
                      </a:lnTo>
                      <a:lnTo>
                        <a:pt x="0" y="76"/>
                      </a:lnTo>
                      <a:lnTo>
                        <a:pt x="0" y="21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FF"/>
                    </a:gs>
                    <a:gs pos="100000">
                      <a:srgbClr val="66CCFF">
                        <a:alpha val="24001"/>
                      </a:srgbClr>
                    </a:gs>
                  </a:gsLst>
                  <a:path path="rect">
                    <a:fillToRect l="50000" t="50000" r="50000" b="50000"/>
                  </a:path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AR"/>
                </a:p>
              </p:txBody>
            </p:sp>
            <p:sp>
              <p:nvSpPr>
                <p:cNvPr id="13574" name="Freeform 207"/>
                <p:cNvSpPr>
                  <a:spLocks/>
                </p:cNvSpPr>
                <p:nvPr/>
              </p:nvSpPr>
              <p:spPr bwMode="auto">
                <a:xfrm>
                  <a:off x="1769" y="3301"/>
                  <a:ext cx="212" cy="49"/>
                </a:xfrm>
                <a:custGeom>
                  <a:avLst/>
                  <a:gdLst>
                    <a:gd name="T0" fmla="*/ 2 w 381"/>
                    <a:gd name="T1" fmla="*/ 0 h 97"/>
                    <a:gd name="T2" fmla="*/ 34 w 381"/>
                    <a:gd name="T3" fmla="*/ 0 h 97"/>
                    <a:gd name="T4" fmla="*/ 37 w 381"/>
                    <a:gd name="T5" fmla="*/ 1 h 97"/>
                    <a:gd name="T6" fmla="*/ 37 w 381"/>
                    <a:gd name="T7" fmla="*/ 5 h 97"/>
                    <a:gd name="T8" fmla="*/ 34 w 381"/>
                    <a:gd name="T9" fmla="*/ 7 h 97"/>
                    <a:gd name="T10" fmla="*/ 4 w 381"/>
                    <a:gd name="T11" fmla="*/ 7 h 97"/>
                    <a:gd name="T12" fmla="*/ 0 w 381"/>
                    <a:gd name="T13" fmla="*/ 5 h 97"/>
                    <a:gd name="T14" fmla="*/ 0 w 381"/>
                    <a:gd name="T15" fmla="*/ 2 h 97"/>
                    <a:gd name="T16" fmla="*/ 2 w 381"/>
                    <a:gd name="T17" fmla="*/ 0 h 9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381"/>
                    <a:gd name="T28" fmla="*/ 0 h 97"/>
                    <a:gd name="T29" fmla="*/ 381 w 381"/>
                    <a:gd name="T30" fmla="*/ 97 h 97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381" h="97">
                      <a:moveTo>
                        <a:pt x="23" y="0"/>
                      </a:moveTo>
                      <a:lnTo>
                        <a:pt x="359" y="0"/>
                      </a:lnTo>
                      <a:lnTo>
                        <a:pt x="381" y="16"/>
                      </a:lnTo>
                      <a:lnTo>
                        <a:pt x="381" y="69"/>
                      </a:lnTo>
                      <a:lnTo>
                        <a:pt x="351" y="97"/>
                      </a:lnTo>
                      <a:lnTo>
                        <a:pt x="38" y="97"/>
                      </a:lnTo>
                      <a:lnTo>
                        <a:pt x="0" y="76"/>
                      </a:lnTo>
                      <a:lnTo>
                        <a:pt x="0" y="21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solidFill>
                  <a:srgbClr val="3333FF"/>
                </a:solidFill>
                <a:ln w="9525">
                  <a:solidFill>
                    <a:srgbClr val="000099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AR"/>
                </a:p>
              </p:txBody>
            </p:sp>
          </p:grpSp>
          <p:grpSp>
            <p:nvGrpSpPr>
              <p:cNvPr id="13317" name="Group 208"/>
              <p:cNvGrpSpPr>
                <a:grpSpLocks/>
              </p:cNvGrpSpPr>
              <p:nvPr/>
            </p:nvGrpSpPr>
            <p:grpSpPr bwMode="auto">
              <a:xfrm rot="5400000">
                <a:off x="4567" y="2395"/>
                <a:ext cx="277" cy="116"/>
                <a:chOff x="1736" y="3266"/>
                <a:chExt cx="277" cy="116"/>
              </a:xfrm>
            </p:grpSpPr>
            <p:sp>
              <p:nvSpPr>
                <p:cNvPr id="13571" name="Freeform 209"/>
                <p:cNvSpPr>
                  <a:spLocks/>
                </p:cNvSpPr>
                <p:nvPr/>
              </p:nvSpPr>
              <p:spPr bwMode="auto">
                <a:xfrm>
                  <a:off x="1736" y="3266"/>
                  <a:ext cx="277" cy="116"/>
                </a:xfrm>
                <a:custGeom>
                  <a:avLst/>
                  <a:gdLst>
                    <a:gd name="T0" fmla="*/ 7 w 381"/>
                    <a:gd name="T1" fmla="*/ 0 h 97"/>
                    <a:gd name="T2" fmla="*/ 100 w 381"/>
                    <a:gd name="T3" fmla="*/ 0 h 97"/>
                    <a:gd name="T4" fmla="*/ 106 w 381"/>
                    <a:gd name="T5" fmla="*/ 33 h 97"/>
                    <a:gd name="T6" fmla="*/ 106 w 381"/>
                    <a:gd name="T7" fmla="*/ 141 h 97"/>
                    <a:gd name="T8" fmla="*/ 98 w 381"/>
                    <a:gd name="T9" fmla="*/ 199 h 97"/>
                    <a:gd name="T10" fmla="*/ 11 w 381"/>
                    <a:gd name="T11" fmla="*/ 199 h 97"/>
                    <a:gd name="T12" fmla="*/ 0 w 381"/>
                    <a:gd name="T13" fmla="*/ 155 h 97"/>
                    <a:gd name="T14" fmla="*/ 0 w 381"/>
                    <a:gd name="T15" fmla="*/ 43 h 97"/>
                    <a:gd name="T16" fmla="*/ 7 w 381"/>
                    <a:gd name="T17" fmla="*/ 0 h 9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381"/>
                    <a:gd name="T28" fmla="*/ 0 h 97"/>
                    <a:gd name="T29" fmla="*/ 381 w 381"/>
                    <a:gd name="T30" fmla="*/ 97 h 97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381" h="97">
                      <a:moveTo>
                        <a:pt x="23" y="0"/>
                      </a:moveTo>
                      <a:lnTo>
                        <a:pt x="359" y="0"/>
                      </a:lnTo>
                      <a:lnTo>
                        <a:pt x="381" y="16"/>
                      </a:lnTo>
                      <a:lnTo>
                        <a:pt x="381" y="69"/>
                      </a:lnTo>
                      <a:lnTo>
                        <a:pt x="351" y="97"/>
                      </a:lnTo>
                      <a:lnTo>
                        <a:pt x="38" y="97"/>
                      </a:lnTo>
                      <a:lnTo>
                        <a:pt x="0" y="76"/>
                      </a:lnTo>
                      <a:lnTo>
                        <a:pt x="0" y="21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FF"/>
                    </a:gs>
                    <a:gs pos="100000">
                      <a:srgbClr val="66CCFF">
                        <a:alpha val="24001"/>
                      </a:srgbClr>
                    </a:gs>
                  </a:gsLst>
                  <a:path path="rect">
                    <a:fillToRect l="50000" t="50000" r="50000" b="50000"/>
                  </a:path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AR"/>
                </a:p>
              </p:txBody>
            </p:sp>
            <p:sp>
              <p:nvSpPr>
                <p:cNvPr id="13572" name="Freeform 210"/>
                <p:cNvSpPr>
                  <a:spLocks/>
                </p:cNvSpPr>
                <p:nvPr/>
              </p:nvSpPr>
              <p:spPr bwMode="auto">
                <a:xfrm>
                  <a:off x="1769" y="3301"/>
                  <a:ext cx="212" cy="49"/>
                </a:xfrm>
                <a:custGeom>
                  <a:avLst/>
                  <a:gdLst>
                    <a:gd name="T0" fmla="*/ 2 w 381"/>
                    <a:gd name="T1" fmla="*/ 0 h 97"/>
                    <a:gd name="T2" fmla="*/ 34 w 381"/>
                    <a:gd name="T3" fmla="*/ 0 h 97"/>
                    <a:gd name="T4" fmla="*/ 37 w 381"/>
                    <a:gd name="T5" fmla="*/ 1 h 97"/>
                    <a:gd name="T6" fmla="*/ 37 w 381"/>
                    <a:gd name="T7" fmla="*/ 5 h 97"/>
                    <a:gd name="T8" fmla="*/ 34 w 381"/>
                    <a:gd name="T9" fmla="*/ 7 h 97"/>
                    <a:gd name="T10" fmla="*/ 4 w 381"/>
                    <a:gd name="T11" fmla="*/ 7 h 97"/>
                    <a:gd name="T12" fmla="*/ 0 w 381"/>
                    <a:gd name="T13" fmla="*/ 5 h 97"/>
                    <a:gd name="T14" fmla="*/ 0 w 381"/>
                    <a:gd name="T15" fmla="*/ 2 h 97"/>
                    <a:gd name="T16" fmla="*/ 2 w 381"/>
                    <a:gd name="T17" fmla="*/ 0 h 9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381"/>
                    <a:gd name="T28" fmla="*/ 0 h 97"/>
                    <a:gd name="T29" fmla="*/ 381 w 381"/>
                    <a:gd name="T30" fmla="*/ 97 h 97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381" h="97">
                      <a:moveTo>
                        <a:pt x="23" y="0"/>
                      </a:moveTo>
                      <a:lnTo>
                        <a:pt x="359" y="0"/>
                      </a:lnTo>
                      <a:lnTo>
                        <a:pt x="381" y="16"/>
                      </a:lnTo>
                      <a:lnTo>
                        <a:pt x="381" y="69"/>
                      </a:lnTo>
                      <a:lnTo>
                        <a:pt x="351" y="97"/>
                      </a:lnTo>
                      <a:lnTo>
                        <a:pt x="38" y="97"/>
                      </a:lnTo>
                      <a:lnTo>
                        <a:pt x="0" y="76"/>
                      </a:lnTo>
                      <a:lnTo>
                        <a:pt x="0" y="21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solidFill>
                  <a:srgbClr val="3333FF"/>
                </a:solidFill>
                <a:ln w="9525">
                  <a:solidFill>
                    <a:srgbClr val="000099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AR"/>
                </a:p>
              </p:txBody>
            </p:sp>
          </p:grpSp>
        </p:grpSp>
        <p:grpSp>
          <p:nvGrpSpPr>
            <p:cNvPr id="13318" name="Group 211"/>
            <p:cNvGrpSpPr>
              <a:grpSpLocks/>
            </p:cNvGrpSpPr>
            <p:nvPr/>
          </p:nvGrpSpPr>
          <p:grpSpPr bwMode="auto">
            <a:xfrm>
              <a:off x="4687" y="928"/>
              <a:ext cx="109" cy="978"/>
              <a:chOff x="5121" y="1933"/>
              <a:chExt cx="109" cy="978"/>
            </a:xfrm>
          </p:grpSpPr>
          <p:sp>
            <p:nvSpPr>
              <p:cNvPr id="13557" name="Oval 212"/>
              <p:cNvSpPr>
                <a:spLocks noChangeArrowheads="1"/>
              </p:cNvSpPr>
              <p:nvPr/>
            </p:nvSpPr>
            <p:spPr bwMode="auto">
              <a:xfrm rot="5400000">
                <a:off x="5131" y="2813"/>
                <a:ext cx="91" cy="106"/>
              </a:xfrm>
              <a:prstGeom prst="ellipse">
                <a:avLst/>
              </a:prstGeom>
              <a:gradFill rotWithShape="1">
                <a:gsLst>
                  <a:gs pos="0">
                    <a:srgbClr val="0000FF"/>
                  </a:gs>
                  <a:gs pos="100000">
                    <a:srgbClr val="7575FF">
                      <a:alpha val="43999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558" name="Oval 213"/>
              <p:cNvSpPr>
                <a:spLocks noChangeArrowheads="1"/>
              </p:cNvSpPr>
              <p:nvPr/>
            </p:nvSpPr>
            <p:spPr bwMode="auto">
              <a:xfrm rot="5400000">
                <a:off x="5128" y="2370"/>
                <a:ext cx="91" cy="105"/>
              </a:xfrm>
              <a:prstGeom prst="ellipse">
                <a:avLst/>
              </a:prstGeom>
              <a:gradFill rotWithShape="1">
                <a:gsLst>
                  <a:gs pos="0">
                    <a:srgbClr val="0000FF"/>
                  </a:gs>
                  <a:gs pos="100000">
                    <a:srgbClr val="7575FF">
                      <a:alpha val="43999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559" name="Oval 214"/>
              <p:cNvSpPr>
                <a:spLocks noChangeArrowheads="1"/>
              </p:cNvSpPr>
              <p:nvPr/>
            </p:nvSpPr>
            <p:spPr bwMode="auto">
              <a:xfrm rot="5400000">
                <a:off x="5129" y="2218"/>
                <a:ext cx="91" cy="106"/>
              </a:xfrm>
              <a:prstGeom prst="ellipse">
                <a:avLst/>
              </a:prstGeom>
              <a:gradFill rotWithShape="1">
                <a:gsLst>
                  <a:gs pos="0">
                    <a:srgbClr val="0000FF"/>
                  </a:gs>
                  <a:gs pos="100000">
                    <a:srgbClr val="7575FF">
                      <a:alpha val="43999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560" name="Oval 215"/>
              <p:cNvSpPr>
                <a:spLocks noChangeArrowheads="1"/>
              </p:cNvSpPr>
              <p:nvPr/>
            </p:nvSpPr>
            <p:spPr bwMode="auto">
              <a:xfrm rot="5400000">
                <a:off x="5131" y="2068"/>
                <a:ext cx="92" cy="105"/>
              </a:xfrm>
              <a:prstGeom prst="ellipse">
                <a:avLst/>
              </a:prstGeom>
              <a:gradFill rotWithShape="1">
                <a:gsLst>
                  <a:gs pos="0">
                    <a:srgbClr val="0000FF"/>
                  </a:gs>
                  <a:gs pos="100000">
                    <a:srgbClr val="7575FF">
                      <a:alpha val="43999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561" name="Oval 216"/>
              <p:cNvSpPr>
                <a:spLocks noChangeArrowheads="1"/>
              </p:cNvSpPr>
              <p:nvPr/>
            </p:nvSpPr>
            <p:spPr bwMode="auto">
              <a:xfrm rot="5400000">
                <a:off x="5131" y="1926"/>
                <a:ext cx="91" cy="106"/>
              </a:xfrm>
              <a:prstGeom prst="ellipse">
                <a:avLst/>
              </a:prstGeom>
              <a:gradFill rotWithShape="1">
                <a:gsLst>
                  <a:gs pos="0">
                    <a:srgbClr val="0000FF"/>
                  </a:gs>
                  <a:gs pos="100000">
                    <a:srgbClr val="7575FF">
                      <a:alpha val="43999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562" name="Oval 217"/>
              <p:cNvSpPr>
                <a:spLocks noChangeArrowheads="1"/>
              </p:cNvSpPr>
              <p:nvPr/>
            </p:nvSpPr>
            <p:spPr bwMode="auto">
              <a:xfrm rot="5400000">
                <a:off x="5129" y="2663"/>
                <a:ext cx="91" cy="105"/>
              </a:xfrm>
              <a:prstGeom prst="ellipse">
                <a:avLst/>
              </a:prstGeom>
              <a:gradFill rotWithShape="1">
                <a:gsLst>
                  <a:gs pos="0">
                    <a:srgbClr val="0000FF"/>
                  </a:gs>
                  <a:gs pos="100000">
                    <a:srgbClr val="7575FF">
                      <a:alpha val="43999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563" name="Oval 218"/>
              <p:cNvSpPr>
                <a:spLocks noChangeArrowheads="1"/>
              </p:cNvSpPr>
              <p:nvPr/>
            </p:nvSpPr>
            <p:spPr bwMode="auto">
              <a:xfrm rot="5400000">
                <a:off x="5130" y="2511"/>
                <a:ext cx="91" cy="106"/>
              </a:xfrm>
              <a:prstGeom prst="ellipse">
                <a:avLst/>
              </a:prstGeom>
              <a:gradFill rotWithShape="1">
                <a:gsLst>
                  <a:gs pos="0">
                    <a:srgbClr val="0000FF"/>
                  </a:gs>
                  <a:gs pos="100000">
                    <a:srgbClr val="7575FF">
                      <a:alpha val="43999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3319" name="Group 219"/>
          <p:cNvGrpSpPr>
            <a:grpSpLocks/>
          </p:cNvGrpSpPr>
          <p:nvPr/>
        </p:nvGrpSpPr>
        <p:grpSpPr bwMode="auto">
          <a:xfrm>
            <a:off x="1327150" y="1401763"/>
            <a:ext cx="6783388" cy="3498850"/>
            <a:chOff x="833" y="885"/>
            <a:chExt cx="4273" cy="2204"/>
          </a:xfrm>
        </p:grpSpPr>
        <p:sp>
          <p:nvSpPr>
            <p:cNvPr id="13552" name="Oval 220"/>
            <p:cNvSpPr>
              <a:spLocks noChangeArrowheads="1"/>
            </p:cNvSpPr>
            <p:nvPr/>
          </p:nvSpPr>
          <p:spPr bwMode="auto">
            <a:xfrm>
              <a:off x="4899" y="2801"/>
              <a:ext cx="207" cy="288"/>
            </a:xfrm>
            <a:prstGeom prst="ellips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53" name="Text Box 221"/>
            <p:cNvSpPr txBox="1">
              <a:spLocks noChangeArrowheads="1"/>
            </p:cNvSpPr>
            <p:nvPr/>
          </p:nvSpPr>
          <p:spPr bwMode="auto">
            <a:xfrm>
              <a:off x="833" y="885"/>
              <a:ext cx="192" cy="12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/>
              <a:r>
                <a:rPr lang="es-ES_tradnl" sz="1500">
                  <a:solidFill>
                    <a:srgbClr val="000099"/>
                  </a:solidFill>
                </a:rPr>
                <a:t>1</a:t>
              </a:r>
            </a:p>
            <a:p>
              <a:pPr algn="r"/>
              <a:r>
                <a:rPr lang="es-ES_tradnl" sz="1500">
                  <a:solidFill>
                    <a:srgbClr val="000099"/>
                  </a:solidFill>
                </a:rPr>
                <a:t>1</a:t>
              </a:r>
            </a:p>
            <a:p>
              <a:pPr algn="r"/>
              <a:r>
                <a:rPr lang="es-ES_tradnl" sz="1500">
                  <a:solidFill>
                    <a:srgbClr val="000099"/>
                  </a:solidFill>
                </a:rPr>
                <a:t>1</a:t>
              </a:r>
            </a:p>
            <a:p>
              <a:pPr algn="r"/>
              <a:r>
                <a:rPr lang="es-ES_tradnl" sz="1500">
                  <a:solidFill>
                    <a:srgbClr val="000099"/>
                  </a:solidFill>
                </a:rPr>
                <a:t>1</a:t>
              </a:r>
            </a:p>
            <a:p>
              <a:pPr algn="r"/>
              <a:r>
                <a:rPr lang="es-ES_tradnl" sz="1500">
                  <a:solidFill>
                    <a:srgbClr val="000099"/>
                  </a:solidFill>
                </a:rPr>
                <a:t>1</a:t>
              </a:r>
            </a:p>
            <a:p>
              <a:pPr algn="r"/>
              <a:r>
                <a:rPr lang="es-ES_tradnl" sz="1500">
                  <a:solidFill>
                    <a:srgbClr val="000099"/>
                  </a:solidFill>
                </a:rPr>
                <a:t>1</a:t>
              </a:r>
            </a:p>
            <a:p>
              <a:pPr algn="r"/>
              <a:r>
                <a:rPr lang="es-ES_tradnl" sz="1500">
                  <a:solidFill>
                    <a:srgbClr val="000099"/>
                  </a:solidFill>
                </a:rPr>
                <a:t>1</a:t>
              </a:r>
            </a:p>
            <a:p>
              <a:pPr algn="r"/>
              <a:r>
                <a:rPr lang="es-ES_tradnl" sz="1500">
                  <a:solidFill>
                    <a:srgbClr val="000099"/>
                  </a:solidFill>
                </a:rPr>
                <a:t>0</a:t>
              </a:r>
              <a:endParaRPr lang="es-ES" sz="1500">
                <a:solidFill>
                  <a:srgbClr val="000099"/>
                </a:solidFill>
              </a:endParaRPr>
            </a:p>
          </p:txBody>
        </p:sp>
        <p:sp>
          <p:nvSpPr>
            <p:cNvPr id="13554" name="Text Box 222"/>
            <p:cNvSpPr txBox="1">
              <a:spLocks noChangeArrowheads="1"/>
            </p:cNvSpPr>
            <p:nvPr/>
          </p:nvSpPr>
          <p:spPr bwMode="auto">
            <a:xfrm>
              <a:off x="870" y="2291"/>
              <a:ext cx="162" cy="4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/>
              <a:r>
                <a:rPr lang="es-ES_tradnl" sz="900">
                  <a:solidFill>
                    <a:srgbClr val="3333FF"/>
                  </a:solidFill>
                </a:rPr>
                <a:t>0</a:t>
              </a:r>
            </a:p>
            <a:p>
              <a:pPr algn="r"/>
              <a:r>
                <a:rPr lang="es-ES_tradnl" sz="900">
                  <a:solidFill>
                    <a:srgbClr val="3333FF"/>
                  </a:solidFill>
                </a:rPr>
                <a:t>0</a:t>
              </a:r>
            </a:p>
            <a:p>
              <a:pPr algn="r"/>
              <a:r>
                <a:rPr lang="es-ES_tradnl" sz="900">
                  <a:solidFill>
                    <a:srgbClr val="3333FF"/>
                  </a:solidFill>
                </a:rPr>
                <a:t>0</a:t>
              </a:r>
            </a:p>
            <a:p>
              <a:pPr algn="r"/>
              <a:r>
                <a:rPr lang="es-ES_tradnl" sz="1000" b="1">
                  <a:solidFill>
                    <a:srgbClr val="000099"/>
                  </a:solidFill>
                </a:rPr>
                <a:t>1</a:t>
              </a:r>
              <a:endParaRPr lang="es-ES" sz="900">
                <a:solidFill>
                  <a:srgbClr val="3333FF"/>
                </a:solidFill>
              </a:endParaRPr>
            </a:p>
          </p:txBody>
        </p:sp>
      </p:grpSp>
      <p:pic>
        <p:nvPicPr>
          <p:cNvPr id="1332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43725" y="5191125"/>
            <a:ext cx="1001713" cy="1389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2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97400" y="5187950"/>
            <a:ext cx="1001713" cy="1389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26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29288" y="5186363"/>
            <a:ext cx="1001712" cy="1389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3320" name="Group 7"/>
          <p:cNvGrpSpPr>
            <a:grpSpLocks/>
          </p:cNvGrpSpPr>
          <p:nvPr/>
        </p:nvGrpSpPr>
        <p:grpSpPr bwMode="auto">
          <a:xfrm>
            <a:off x="5986463" y="1470025"/>
            <a:ext cx="546100" cy="4860925"/>
            <a:chOff x="3598" y="926"/>
            <a:chExt cx="344" cy="3062"/>
          </a:xfrm>
        </p:grpSpPr>
        <p:grpSp>
          <p:nvGrpSpPr>
            <p:cNvPr id="13321" name="Group 8"/>
            <p:cNvGrpSpPr>
              <a:grpSpLocks/>
            </p:cNvGrpSpPr>
            <p:nvPr/>
          </p:nvGrpSpPr>
          <p:grpSpPr bwMode="auto">
            <a:xfrm>
              <a:off x="3598" y="3357"/>
              <a:ext cx="344" cy="631"/>
              <a:chOff x="3669" y="2033"/>
              <a:chExt cx="344" cy="631"/>
            </a:xfrm>
          </p:grpSpPr>
          <p:grpSp>
            <p:nvGrpSpPr>
              <p:cNvPr id="13322" name="Group 9"/>
              <p:cNvGrpSpPr>
                <a:grpSpLocks/>
              </p:cNvGrpSpPr>
              <p:nvPr/>
            </p:nvGrpSpPr>
            <p:grpSpPr bwMode="auto">
              <a:xfrm>
                <a:off x="3669" y="2033"/>
                <a:ext cx="277" cy="116"/>
                <a:chOff x="1736" y="3266"/>
                <a:chExt cx="277" cy="116"/>
              </a:xfrm>
            </p:grpSpPr>
            <p:sp>
              <p:nvSpPr>
                <p:cNvPr id="13550" name="Freeform 10"/>
                <p:cNvSpPr>
                  <a:spLocks/>
                </p:cNvSpPr>
                <p:nvPr/>
              </p:nvSpPr>
              <p:spPr bwMode="auto">
                <a:xfrm>
                  <a:off x="1736" y="3266"/>
                  <a:ext cx="277" cy="116"/>
                </a:xfrm>
                <a:custGeom>
                  <a:avLst/>
                  <a:gdLst>
                    <a:gd name="T0" fmla="*/ 7 w 381"/>
                    <a:gd name="T1" fmla="*/ 0 h 97"/>
                    <a:gd name="T2" fmla="*/ 100 w 381"/>
                    <a:gd name="T3" fmla="*/ 0 h 97"/>
                    <a:gd name="T4" fmla="*/ 106 w 381"/>
                    <a:gd name="T5" fmla="*/ 33 h 97"/>
                    <a:gd name="T6" fmla="*/ 106 w 381"/>
                    <a:gd name="T7" fmla="*/ 141 h 97"/>
                    <a:gd name="T8" fmla="*/ 98 w 381"/>
                    <a:gd name="T9" fmla="*/ 199 h 97"/>
                    <a:gd name="T10" fmla="*/ 11 w 381"/>
                    <a:gd name="T11" fmla="*/ 199 h 97"/>
                    <a:gd name="T12" fmla="*/ 0 w 381"/>
                    <a:gd name="T13" fmla="*/ 155 h 97"/>
                    <a:gd name="T14" fmla="*/ 0 w 381"/>
                    <a:gd name="T15" fmla="*/ 43 h 97"/>
                    <a:gd name="T16" fmla="*/ 7 w 381"/>
                    <a:gd name="T17" fmla="*/ 0 h 9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381"/>
                    <a:gd name="T28" fmla="*/ 0 h 97"/>
                    <a:gd name="T29" fmla="*/ 381 w 381"/>
                    <a:gd name="T30" fmla="*/ 97 h 97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381" h="97">
                      <a:moveTo>
                        <a:pt x="23" y="0"/>
                      </a:moveTo>
                      <a:lnTo>
                        <a:pt x="359" y="0"/>
                      </a:lnTo>
                      <a:lnTo>
                        <a:pt x="381" y="16"/>
                      </a:lnTo>
                      <a:lnTo>
                        <a:pt x="381" y="69"/>
                      </a:lnTo>
                      <a:lnTo>
                        <a:pt x="351" y="97"/>
                      </a:lnTo>
                      <a:lnTo>
                        <a:pt x="38" y="97"/>
                      </a:lnTo>
                      <a:lnTo>
                        <a:pt x="0" y="76"/>
                      </a:lnTo>
                      <a:lnTo>
                        <a:pt x="0" y="21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FF"/>
                    </a:gs>
                    <a:gs pos="100000">
                      <a:srgbClr val="66CCFF">
                        <a:alpha val="24001"/>
                      </a:srgbClr>
                    </a:gs>
                  </a:gsLst>
                  <a:path path="rect">
                    <a:fillToRect l="50000" t="50000" r="50000" b="50000"/>
                  </a:path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AR"/>
                </a:p>
              </p:txBody>
            </p:sp>
            <p:sp>
              <p:nvSpPr>
                <p:cNvPr id="13551" name="Freeform 11"/>
                <p:cNvSpPr>
                  <a:spLocks/>
                </p:cNvSpPr>
                <p:nvPr/>
              </p:nvSpPr>
              <p:spPr bwMode="auto">
                <a:xfrm>
                  <a:off x="1769" y="3301"/>
                  <a:ext cx="212" cy="49"/>
                </a:xfrm>
                <a:custGeom>
                  <a:avLst/>
                  <a:gdLst>
                    <a:gd name="T0" fmla="*/ 2 w 381"/>
                    <a:gd name="T1" fmla="*/ 0 h 97"/>
                    <a:gd name="T2" fmla="*/ 34 w 381"/>
                    <a:gd name="T3" fmla="*/ 0 h 97"/>
                    <a:gd name="T4" fmla="*/ 37 w 381"/>
                    <a:gd name="T5" fmla="*/ 1 h 97"/>
                    <a:gd name="T6" fmla="*/ 37 w 381"/>
                    <a:gd name="T7" fmla="*/ 5 h 97"/>
                    <a:gd name="T8" fmla="*/ 34 w 381"/>
                    <a:gd name="T9" fmla="*/ 7 h 97"/>
                    <a:gd name="T10" fmla="*/ 4 w 381"/>
                    <a:gd name="T11" fmla="*/ 7 h 97"/>
                    <a:gd name="T12" fmla="*/ 0 w 381"/>
                    <a:gd name="T13" fmla="*/ 5 h 97"/>
                    <a:gd name="T14" fmla="*/ 0 w 381"/>
                    <a:gd name="T15" fmla="*/ 2 h 97"/>
                    <a:gd name="T16" fmla="*/ 2 w 381"/>
                    <a:gd name="T17" fmla="*/ 0 h 9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381"/>
                    <a:gd name="T28" fmla="*/ 0 h 97"/>
                    <a:gd name="T29" fmla="*/ 381 w 381"/>
                    <a:gd name="T30" fmla="*/ 97 h 97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381" h="97">
                      <a:moveTo>
                        <a:pt x="23" y="0"/>
                      </a:moveTo>
                      <a:lnTo>
                        <a:pt x="359" y="0"/>
                      </a:lnTo>
                      <a:lnTo>
                        <a:pt x="381" y="16"/>
                      </a:lnTo>
                      <a:lnTo>
                        <a:pt x="381" y="69"/>
                      </a:lnTo>
                      <a:lnTo>
                        <a:pt x="351" y="97"/>
                      </a:lnTo>
                      <a:lnTo>
                        <a:pt x="38" y="97"/>
                      </a:lnTo>
                      <a:lnTo>
                        <a:pt x="0" y="76"/>
                      </a:lnTo>
                      <a:lnTo>
                        <a:pt x="0" y="21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solidFill>
                  <a:srgbClr val="3333FF"/>
                </a:solidFill>
                <a:ln w="9525">
                  <a:solidFill>
                    <a:srgbClr val="000099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AR"/>
                </a:p>
              </p:txBody>
            </p:sp>
          </p:grpSp>
          <p:grpSp>
            <p:nvGrpSpPr>
              <p:cNvPr id="13323" name="Group 12"/>
              <p:cNvGrpSpPr>
                <a:grpSpLocks/>
              </p:cNvGrpSpPr>
              <p:nvPr/>
            </p:nvGrpSpPr>
            <p:grpSpPr bwMode="auto">
              <a:xfrm rot="5400000">
                <a:off x="3814" y="2184"/>
                <a:ext cx="277" cy="116"/>
                <a:chOff x="1736" y="3266"/>
                <a:chExt cx="277" cy="116"/>
              </a:xfrm>
            </p:grpSpPr>
            <p:sp>
              <p:nvSpPr>
                <p:cNvPr id="13548" name="Freeform 13"/>
                <p:cNvSpPr>
                  <a:spLocks/>
                </p:cNvSpPr>
                <p:nvPr/>
              </p:nvSpPr>
              <p:spPr bwMode="auto">
                <a:xfrm>
                  <a:off x="1736" y="3266"/>
                  <a:ext cx="277" cy="116"/>
                </a:xfrm>
                <a:custGeom>
                  <a:avLst/>
                  <a:gdLst>
                    <a:gd name="T0" fmla="*/ 7 w 381"/>
                    <a:gd name="T1" fmla="*/ 0 h 97"/>
                    <a:gd name="T2" fmla="*/ 100 w 381"/>
                    <a:gd name="T3" fmla="*/ 0 h 97"/>
                    <a:gd name="T4" fmla="*/ 106 w 381"/>
                    <a:gd name="T5" fmla="*/ 33 h 97"/>
                    <a:gd name="T6" fmla="*/ 106 w 381"/>
                    <a:gd name="T7" fmla="*/ 141 h 97"/>
                    <a:gd name="T8" fmla="*/ 98 w 381"/>
                    <a:gd name="T9" fmla="*/ 199 h 97"/>
                    <a:gd name="T10" fmla="*/ 11 w 381"/>
                    <a:gd name="T11" fmla="*/ 199 h 97"/>
                    <a:gd name="T12" fmla="*/ 0 w 381"/>
                    <a:gd name="T13" fmla="*/ 155 h 97"/>
                    <a:gd name="T14" fmla="*/ 0 w 381"/>
                    <a:gd name="T15" fmla="*/ 43 h 97"/>
                    <a:gd name="T16" fmla="*/ 7 w 381"/>
                    <a:gd name="T17" fmla="*/ 0 h 9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381"/>
                    <a:gd name="T28" fmla="*/ 0 h 97"/>
                    <a:gd name="T29" fmla="*/ 381 w 381"/>
                    <a:gd name="T30" fmla="*/ 97 h 97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381" h="97">
                      <a:moveTo>
                        <a:pt x="23" y="0"/>
                      </a:moveTo>
                      <a:lnTo>
                        <a:pt x="359" y="0"/>
                      </a:lnTo>
                      <a:lnTo>
                        <a:pt x="381" y="16"/>
                      </a:lnTo>
                      <a:lnTo>
                        <a:pt x="381" y="69"/>
                      </a:lnTo>
                      <a:lnTo>
                        <a:pt x="351" y="97"/>
                      </a:lnTo>
                      <a:lnTo>
                        <a:pt x="38" y="97"/>
                      </a:lnTo>
                      <a:lnTo>
                        <a:pt x="0" y="76"/>
                      </a:lnTo>
                      <a:lnTo>
                        <a:pt x="0" y="21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FF"/>
                    </a:gs>
                    <a:gs pos="100000">
                      <a:srgbClr val="66CCFF">
                        <a:alpha val="24001"/>
                      </a:srgbClr>
                    </a:gs>
                  </a:gsLst>
                  <a:path path="rect">
                    <a:fillToRect l="50000" t="50000" r="50000" b="50000"/>
                  </a:path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AR"/>
                </a:p>
              </p:txBody>
            </p:sp>
            <p:sp>
              <p:nvSpPr>
                <p:cNvPr id="13549" name="Freeform 14"/>
                <p:cNvSpPr>
                  <a:spLocks/>
                </p:cNvSpPr>
                <p:nvPr/>
              </p:nvSpPr>
              <p:spPr bwMode="auto">
                <a:xfrm>
                  <a:off x="1769" y="3301"/>
                  <a:ext cx="212" cy="49"/>
                </a:xfrm>
                <a:custGeom>
                  <a:avLst/>
                  <a:gdLst>
                    <a:gd name="T0" fmla="*/ 2 w 381"/>
                    <a:gd name="T1" fmla="*/ 0 h 97"/>
                    <a:gd name="T2" fmla="*/ 34 w 381"/>
                    <a:gd name="T3" fmla="*/ 0 h 97"/>
                    <a:gd name="T4" fmla="*/ 37 w 381"/>
                    <a:gd name="T5" fmla="*/ 1 h 97"/>
                    <a:gd name="T6" fmla="*/ 37 w 381"/>
                    <a:gd name="T7" fmla="*/ 5 h 97"/>
                    <a:gd name="T8" fmla="*/ 34 w 381"/>
                    <a:gd name="T9" fmla="*/ 7 h 97"/>
                    <a:gd name="T10" fmla="*/ 4 w 381"/>
                    <a:gd name="T11" fmla="*/ 7 h 97"/>
                    <a:gd name="T12" fmla="*/ 0 w 381"/>
                    <a:gd name="T13" fmla="*/ 5 h 97"/>
                    <a:gd name="T14" fmla="*/ 0 w 381"/>
                    <a:gd name="T15" fmla="*/ 2 h 97"/>
                    <a:gd name="T16" fmla="*/ 2 w 381"/>
                    <a:gd name="T17" fmla="*/ 0 h 9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381"/>
                    <a:gd name="T28" fmla="*/ 0 h 97"/>
                    <a:gd name="T29" fmla="*/ 381 w 381"/>
                    <a:gd name="T30" fmla="*/ 97 h 97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381" h="97">
                      <a:moveTo>
                        <a:pt x="23" y="0"/>
                      </a:moveTo>
                      <a:lnTo>
                        <a:pt x="359" y="0"/>
                      </a:lnTo>
                      <a:lnTo>
                        <a:pt x="381" y="16"/>
                      </a:lnTo>
                      <a:lnTo>
                        <a:pt x="381" y="69"/>
                      </a:lnTo>
                      <a:lnTo>
                        <a:pt x="351" y="97"/>
                      </a:lnTo>
                      <a:lnTo>
                        <a:pt x="38" y="97"/>
                      </a:lnTo>
                      <a:lnTo>
                        <a:pt x="0" y="76"/>
                      </a:lnTo>
                      <a:lnTo>
                        <a:pt x="0" y="21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solidFill>
                  <a:srgbClr val="3333FF"/>
                </a:solidFill>
                <a:ln w="9525">
                  <a:solidFill>
                    <a:srgbClr val="000099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AR"/>
                </a:p>
              </p:txBody>
            </p:sp>
          </p:grpSp>
          <p:grpSp>
            <p:nvGrpSpPr>
              <p:cNvPr id="13327" name="Group 15"/>
              <p:cNvGrpSpPr>
                <a:grpSpLocks/>
              </p:cNvGrpSpPr>
              <p:nvPr/>
            </p:nvGrpSpPr>
            <p:grpSpPr bwMode="auto">
              <a:xfrm rot="5400000">
                <a:off x="3816" y="2468"/>
                <a:ext cx="277" cy="116"/>
                <a:chOff x="1736" y="3266"/>
                <a:chExt cx="277" cy="116"/>
              </a:xfrm>
            </p:grpSpPr>
            <p:sp>
              <p:nvSpPr>
                <p:cNvPr id="13546" name="Freeform 16"/>
                <p:cNvSpPr>
                  <a:spLocks/>
                </p:cNvSpPr>
                <p:nvPr/>
              </p:nvSpPr>
              <p:spPr bwMode="auto">
                <a:xfrm>
                  <a:off x="1736" y="3266"/>
                  <a:ext cx="277" cy="116"/>
                </a:xfrm>
                <a:custGeom>
                  <a:avLst/>
                  <a:gdLst>
                    <a:gd name="T0" fmla="*/ 7 w 381"/>
                    <a:gd name="T1" fmla="*/ 0 h 97"/>
                    <a:gd name="T2" fmla="*/ 100 w 381"/>
                    <a:gd name="T3" fmla="*/ 0 h 97"/>
                    <a:gd name="T4" fmla="*/ 106 w 381"/>
                    <a:gd name="T5" fmla="*/ 33 h 97"/>
                    <a:gd name="T6" fmla="*/ 106 w 381"/>
                    <a:gd name="T7" fmla="*/ 141 h 97"/>
                    <a:gd name="T8" fmla="*/ 98 w 381"/>
                    <a:gd name="T9" fmla="*/ 199 h 97"/>
                    <a:gd name="T10" fmla="*/ 11 w 381"/>
                    <a:gd name="T11" fmla="*/ 199 h 97"/>
                    <a:gd name="T12" fmla="*/ 0 w 381"/>
                    <a:gd name="T13" fmla="*/ 155 h 97"/>
                    <a:gd name="T14" fmla="*/ 0 w 381"/>
                    <a:gd name="T15" fmla="*/ 43 h 97"/>
                    <a:gd name="T16" fmla="*/ 7 w 381"/>
                    <a:gd name="T17" fmla="*/ 0 h 9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381"/>
                    <a:gd name="T28" fmla="*/ 0 h 97"/>
                    <a:gd name="T29" fmla="*/ 381 w 381"/>
                    <a:gd name="T30" fmla="*/ 97 h 97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381" h="97">
                      <a:moveTo>
                        <a:pt x="23" y="0"/>
                      </a:moveTo>
                      <a:lnTo>
                        <a:pt x="359" y="0"/>
                      </a:lnTo>
                      <a:lnTo>
                        <a:pt x="381" y="16"/>
                      </a:lnTo>
                      <a:lnTo>
                        <a:pt x="381" y="69"/>
                      </a:lnTo>
                      <a:lnTo>
                        <a:pt x="351" y="97"/>
                      </a:lnTo>
                      <a:lnTo>
                        <a:pt x="38" y="97"/>
                      </a:lnTo>
                      <a:lnTo>
                        <a:pt x="0" y="76"/>
                      </a:lnTo>
                      <a:lnTo>
                        <a:pt x="0" y="21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FF"/>
                    </a:gs>
                    <a:gs pos="100000">
                      <a:srgbClr val="66CCFF">
                        <a:alpha val="24001"/>
                      </a:srgbClr>
                    </a:gs>
                  </a:gsLst>
                  <a:path path="rect">
                    <a:fillToRect l="50000" t="50000" r="50000" b="50000"/>
                  </a:path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AR"/>
                </a:p>
              </p:txBody>
            </p:sp>
            <p:sp>
              <p:nvSpPr>
                <p:cNvPr id="13547" name="Freeform 17"/>
                <p:cNvSpPr>
                  <a:spLocks/>
                </p:cNvSpPr>
                <p:nvPr/>
              </p:nvSpPr>
              <p:spPr bwMode="auto">
                <a:xfrm>
                  <a:off x="1769" y="3301"/>
                  <a:ext cx="212" cy="49"/>
                </a:xfrm>
                <a:custGeom>
                  <a:avLst/>
                  <a:gdLst>
                    <a:gd name="T0" fmla="*/ 2 w 381"/>
                    <a:gd name="T1" fmla="*/ 0 h 97"/>
                    <a:gd name="T2" fmla="*/ 34 w 381"/>
                    <a:gd name="T3" fmla="*/ 0 h 97"/>
                    <a:gd name="T4" fmla="*/ 37 w 381"/>
                    <a:gd name="T5" fmla="*/ 1 h 97"/>
                    <a:gd name="T6" fmla="*/ 37 w 381"/>
                    <a:gd name="T7" fmla="*/ 5 h 97"/>
                    <a:gd name="T8" fmla="*/ 34 w 381"/>
                    <a:gd name="T9" fmla="*/ 7 h 97"/>
                    <a:gd name="T10" fmla="*/ 4 w 381"/>
                    <a:gd name="T11" fmla="*/ 7 h 97"/>
                    <a:gd name="T12" fmla="*/ 0 w 381"/>
                    <a:gd name="T13" fmla="*/ 5 h 97"/>
                    <a:gd name="T14" fmla="*/ 0 w 381"/>
                    <a:gd name="T15" fmla="*/ 2 h 97"/>
                    <a:gd name="T16" fmla="*/ 2 w 381"/>
                    <a:gd name="T17" fmla="*/ 0 h 9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381"/>
                    <a:gd name="T28" fmla="*/ 0 h 97"/>
                    <a:gd name="T29" fmla="*/ 381 w 381"/>
                    <a:gd name="T30" fmla="*/ 97 h 97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381" h="97">
                      <a:moveTo>
                        <a:pt x="23" y="0"/>
                      </a:moveTo>
                      <a:lnTo>
                        <a:pt x="359" y="0"/>
                      </a:lnTo>
                      <a:lnTo>
                        <a:pt x="381" y="16"/>
                      </a:lnTo>
                      <a:lnTo>
                        <a:pt x="381" y="69"/>
                      </a:lnTo>
                      <a:lnTo>
                        <a:pt x="351" y="97"/>
                      </a:lnTo>
                      <a:lnTo>
                        <a:pt x="38" y="97"/>
                      </a:lnTo>
                      <a:lnTo>
                        <a:pt x="0" y="76"/>
                      </a:lnTo>
                      <a:lnTo>
                        <a:pt x="0" y="21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solidFill>
                  <a:srgbClr val="3333FF"/>
                </a:solidFill>
                <a:ln w="9525">
                  <a:solidFill>
                    <a:srgbClr val="000099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AR"/>
                </a:p>
              </p:txBody>
            </p:sp>
          </p:grpSp>
        </p:grpSp>
        <p:grpSp>
          <p:nvGrpSpPr>
            <p:cNvPr id="13328" name="Group 18"/>
            <p:cNvGrpSpPr>
              <a:grpSpLocks/>
            </p:cNvGrpSpPr>
            <p:nvPr/>
          </p:nvGrpSpPr>
          <p:grpSpPr bwMode="auto">
            <a:xfrm>
              <a:off x="3790" y="926"/>
              <a:ext cx="108" cy="383"/>
              <a:chOff x="4087" y="1998"/>
              <a:chExt cx="108" cy="383"/>
            </a:xfrm>
          </p:grpSpPr>
          <p:sp>
            <p:nvSpPr>
              <p:cNvPr id="13540" name="Oval 19"/>
              <p:cNvSpPr>
                <a:spLocks noChangeArrowheads="1"/>
              </p:cNvSpPr>
              <p:nvPr/>
            </p:nvSpPr>
            <p:spPr bwMode="auto">
              <a:xfrm rot="5400000">
                <a:off x="4094" y="2283"/>
                <a:ext cx="91" cy="106"/>
              </a:xfrm>
              <a:prstGeom prst="ellipse">
                <a:avLst/>
              </a:prstGeom>
              <a:gradFill rotWithShape="1">
                <a:gsLst>
                  <a:gs pos="0">
                    <a:srgbClr val="0000FF"/>
                  </a:gs>
                  <a:gs pos="100000">
                    <a:srgbClr val="7575FF">
                      <a:alpha val="43999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541" name="Oval 20"/>
              <p:cNvSpPr>
                <a:spLocks noChangeArrowheads="1"/>
              </p:cNvSpPr>
              <p:nvPr/>
            </p:nvSpPr>
            <p:spPr bwMode="auto">
              <a:xfrm rot="5400000">
                <a:off x="4096" y="2133"/>
                <a:ext cx="92" cy="105"/>
              </a:xfrm>
              <a:prstGeom prst="ellipse">
                <a:avLst/>
              </a:prstGeom>
              <a:gradFill rotWithShape="1">
                <a:gsLst>
                  <a:gs pos="0">
                    <a:srgbClr val="0000FF"/>
                  </a:gs>
                  <a:gs pos="100000">
                    <a:srgbClr val="7575FF">
                      <a:alpha val="43999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542" name="Oval 21"/>
              <p:cNvSpPr>
                <a:spLocks noChangeArrowheads="1"/>
              </p:cNvSpPr>
              <p:nvPr/>
            </p:nvSpPr>
            <p:spPr bwMode="auto">
              <a:xfrm rot="5400000">
                <a:off x="4096" y="1991"/>
                <a:ext cx="91" cy="106"/>
              </a:xfrm>
              <a:prstGeom prst="ellipse">
                <a:avLst/>
              </a:prstGeom>
              <a:gradFill rotWithShape="1">
                <a:gsLst>
                  <a:gs pos="0">
                    <a:srgbClr val="0000FF"/>
                  </a:gs>
                  <a:gs pos="100000">
                    <a:srgbClr val="7575FF">
                      <a:alpha val="43999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3329" name="Group 22"/>
          <p:cNvGrpSpPr>
            <a:grpSpLocks/>
          </p:cNvGrpSpPr>
          <p:nvPr/>
        </p:nvGrpSpPr>
        <p:grpSpPr bwMode="auto">
          <a:xfrm>
            <a:off x="1319213" y="1404938"/>
            <a:ext cx="5622925" cy="3189287"/>
            <a:chOff x="671" y="885"/>
            <a:chExt cx="3542" cy="2009"/>
          </a:xfrm>
        </p:grpSpPr>
        <p:sp>
          <p:nvSpPr>
            <p:cNvPr id="13535" name="Text Box 23"/>
            <p:cNvSpPr txBox="1">
              <a:spLocks noChangeArrowheads="1"/>
            </p:cNvSpPr>
            <p:nvPr/>
          </p:nvSpPr>
          <p:spPr bwMode="auto">
            <a:xfrm>
              <a:off x="671" y="885"/>
              <a:ext cx="192" cy="12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/>
              <a:r>
                <a:rPr lang="es-ES_tradnl" sz="1500">
                  <a:solidFill>
                    <a:srgbClr val="000099"/>
                  </a:solidFill>
                </a:rPr>
                <a:t>1</a:t>
              </a:r>
            </a:p>
            <a:p>
              <a:pPr algn="r"/>
              <a:r>
                <a:rPr lang="es-ES_tradnl" sz="1500">
                  <a:solidFill>
                    <a:srgbClr val="000099"/>
                  </a:solidFill>
                </a:rPr>
                <a:t>1</a:t>
              </a:r>
            </a:p>
            <a:p>
              <a:pPr algn="r"/>
              <a:r>
                <a:rPr lang="es-ES_tradnl" sz="1500">
                  <a:solidFill>
                    <a:srgbClr val="000099"/>
                  </a:solidFill>
                </a:rPr>
                <a:t>1</a:t>
              </a:r>
            </a:p>
            <a:p>
              <a:pPr algn="r"/>
              <a:r>
                <a:rPr lang="es-ES_tradnl" sz="1500">
                  <a:solidFill>
                    <a:srgbClr val="000099"/>
                  </a:solidFill>
                </a:rPr>
                <a:t>0</a:t>
              </a:r>
            </a:p>
            <a:p>
              <a:pPr algn="r"/>
              <a:r>
                <a:rPr lang="es-ES_tradnl" sz="1500">
                  <a:solidFill>
                    <a:srgbClr val="000099"/>
                  </a:solidFill>
                </a:rPr>
                <a:t>0</a:t>
              </a:r>
            </a:p>
            <a:p>
              <a:pPr algn="r"/>
              <a:r>
                <a:rPr lang="es-ES_tradnl" sz="1500">
                  <a:solidFill>
                    <a:srgbClr val="000099"/>
                  </a:solidFill>
                </a:rPr>
                <a:t>0</a:t>
              </a:r>
            </a:p>
            <a:p>
              <a:pPr algn="r"/>
              <a:r>
                <a:rPr lang="es-ES_tradnl" sz="1500">
                  <a:solidFill>
                    <a:srgbClr val="000099"/>
                  </a:solidFill>
                </a:rPr>
                <a:t>0</a:t>
              </a:r>
            </a:p>
            <a:p>
              <a:pPr algn="r"/>
              <a:r>
                <a:rPr lang="es-ES_tradnl" sz="1500">
                  <a:solidFill>
                    <a:srgbClr val="000099"/>
                  </a:solidFill>
                </a:rPr>
                <a:t>0</a:t>
              </a:r>
              <a:endParaRPr lang="es-ES" sz="1500">
                <a:solidFill>
                  <a:srgbClr val="000099"/>
                </a:solidFill>
              </a:endParaRPr>
            </a:p>
          </p:txBody>
        </p:sp>
        <p:sp>
          <p:nvSpPr>
            <p:cNvPr id="13536" name="Text Box 24"/>
            <p:cNvSpPr txBox="1">
              <a:spLocks noChangeArrowheads="1"/>
            </p:cNvSpPr>
            <p:nvPr/>
          </p:nvSpPr>
          <p:spPr bwMode="auto">
            <a:xfrm>
              <a:off x="710" y="2297"/>
              <a:ext cx="162" cy="4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/>
              <a:r>
                <a:rPr lang="es-ES_tradnl" sz="900">
                  <a:solidFill>
                    <a:srgbClr val="3333FF"/>
                  </a:solidFill>
                </a:rPr>
                <a:t>0</a:t>
              </a:r>
            </a:p>
            <a:p>
              <a:pPr algn="r"/>
              <a:r>
                <a:rPr lang="es-ES_tradnl" sz="900">
                  <a:solidFill>
                    <a:srgbClr val="3333FF"/>
                  </a:solidFill>
                </a:rPr>
                <a:t>0</a:t>
              </a:r>
            </a:p>
            <a:p>
              <a:pPr algn="r"/>
              <a:r>
                <a:rPr lang="es-ES_tradnl" sz="1000" b="1">
                  <a:solidFill>
                    <a:srgbClr val="000099"/>
                  </a:solidFill>
                </a:rPr>
                <a:t>1</a:t>
              </a:r>
            </a:p>
            <a:p>
              <a:pPr algn="r"/>
              <a:r>
                <a:rPr lang="es-ES_tradnl" sz="900">
                  <a:solidFill>
                    <a:srgbClr val="3333FF"/>
                  </a:solidFill>
                </a:rPr>
                <a:t>0</a:t>
              </a:r>
              <a:endParaRPr lang="es-ES" sz="900">
                <a:solidFill>
                  <a:srgbClr val="3333FF"/>
                </a:solidFill>
              </a:endParaRPr>
            </a:p>
          </p:txBody>
        </p:sp>
        <p:sp>
          <p:nvSpPr>
            <p:cNvPr id="13537" name="Oval 25"/>
            <p:cNvSpPr>
              <a:spLocks noChangeArrowheads="1"/>
            </p:cNvSpPr>
            <p:nvPr/>
          </p:nvSpPr>
          <p:spPr bwMode="auto">
            <a:xfrm>
              <a:off x="4001" y="2606"/>
              <a:ext cx="212" cy="288"/>
            </a:xfrm>
            <a:prstGeom prst="ellips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3330" name="Group 26"/>
          <p:cNvGrpSpPr>
            <a:grpSpLocks/>
          </p:cNvGrpSpPr>
          <p:nvPr/>
        </p:nvGrpSpPr>
        <p:grpSpPr bwMode="auto">
          <a:xfrm>
            <a:off x="4757738" y="1481138"/>
            <a:ext cx="647700" cy="4927600"/>
            <a:chOff x="2656" y="933"/>
            <a:chExt cx="408" cy="3104"/>
          </a:xfrm>
        </p:grpSpPr>
        <p:grpSp>
          <p:nvGrpSpPr>
            <p:cNvPr id="13331" name="Group 27"/>
            <p:cNvGrpSpPr>
              <a:grpSpLocks/>
            </p:cNvGrpSpPr>
            <p:nvPr/>
          </p:nvGrpSpPr>
          <p:grpSpPr bwMode="auto">
            <a:xfrm>
              <a:off x="2656" y="3344"/>
              <a:ext cx="408" cy="693"/>
              <a:chOff x="2499" y="1944"/>
              <a:chExt cx="408" cy="693"/>
            </a:xfrm>
          </p:grpSpPr>
          <p:grpSp>
            <p:nvGrpSpPr>
              <p:cNvPr id="13332" name="Group 28"/>
              <p:cNvGrpSpPr>
                <a:grpSpLocks/>
              </p:cNvGrpSpPr>
              <p:nvPr/>
            </p:nvGrpSpPr>
            <p:grpSpPr bwMode="auto">
              <a:xfrm>
                <a:off x="2563" y="1944"/>
                <a:ext cx="277" cy="116"/>
                <a:chOff x="1736" y="3266"/>
                <a:chExt cx="277" cy="116"/>
              </a:xfrm>
            </p:grpSpPr>
            <p:sp>
              <p:nvSpPr>
                <p:cNvPr id="13533" name="Freeform 29"/>
                <p:cNvSpPr>
                  <a:spLocks/>
                </p:cNvSpPr>
                <p:nvPr/>
              </p:nvSpPr>
              <p:spPr bwMode="auto">
                <a:xfrm>
                  <a:off x="1736" y="3266"/>
                  <a:ext cx="277" cy="116"/>
                </a:xfrm>
                <a:custGeom>
                  <a:avLst/>
                  <a:gdLst>
                    <a:gd name="T0" fmla="*/ 7 w 381"/>
                    <a:gd name="T1" fmla="*/ 0 h 97"/>
                    <a:gd name="T2" fmla="*/ 100 w 381"/>
                    <a:gd name="T3" fmla="*/ 0 h 97"/>
                    <a:gd name="T4" fmla="*/ 106 w 381"/>
                    <a:gd name="T5" fmla="*/ 33 h 97"/>
                    <a:gd name="T6" fmla="*/ 106 w 381"/>
                    <a:gd name="T7" fmla="*/ 141 h 97"/>
                    <a:gd name="T8" fmla="*/ 98 w 381"/>
                    <a:gd name="T9" fmla="*/ 199 h 97"/>
                    <a:gd name="T10" fmla="*/ 11 w 381"/>
                    <a:gd name="T11" fmla="*/ 199 h 97"/>
                    <a:gd name="T12" fmla="*/ 0 w 381"/>
                    <a:gd name="T13" fmla="*/ 155 h 97"/>
                    <a:gd name="T14" fmla="*/ 0 w 381"/>
                    <a:gd name="T15" fmla="*/ 43 h 97"/>
                    <a:gd name="T16" fmla="*/ 7 w 381"/>
                    <a:gd name="T17" fmla="*/ 0 h 9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381"/>
                    <a:gd name="T28" fmla="*/ 0 h 97"/>
                    <a:gd name="T29" fmla="*/ 381 w 381"/>
                    <a:gd name="T30" fmla="*/ 97 h 97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381" h="97">
                      <a:moveTo>
                        <a:pt x="23" y="0"/>
                      </a:moveTo>
                      <a:lnTo>
                        <a:pt x="359" y="0"/>
                      </a:lnTo>
                      <a:lnTo>
                        <a:pt x="381" y="16"/>
                      </a:lnTo>
                      <a:lnTo>
                        <a:pt x="381" y="69"/>
                      </a:lnTo>
                      <a:lnTo>
                        <a:pt x="351" y="97"/>
                      </a:lnTo>
                      <a:lnTo>
                        <a:pt x="38" y="97"/>
                      </a:lnTo>
                      <a:lnTo>
                        <a:pt x="0" y="76"/>
                      </a:lnTo>
                      <a:lnTo>
                        <a:pt x="0" y="21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FF"/>
                    </a:gs>
                    <a:gs pos="100000">
                      <a:srgbClr val="66CCFF">
                        <a:alpha val="24001"/>
                      </a:srgbClr>
                    </a:gs>
                  </a:gsLst>
                  <a:path path="rect">
                    <a:fillToRect l="50000" t="50000" r="50000" b="50000"/>
                  </a:path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AR"/>
                </a:p>
              </p:txBody>
            </p:sp>
            <p:sp>
              <p:nvSpPr>
                <p:cNvPr id="13534" name="Freeform 30"/>
                <p:cNvSpPr>
                  <a:spLocks/>
                </p:cNvSpPr>
                <p:nvPr/>
              </p:nvSpPr>
              <p:spPr bwMode="auto">
                <a:xfrm>
                  <a:off x="1769" y="3301"/>
                  <a:ext cx="212" cy="49"/>
                </a:xfrm>
                <a:custGeom>
                  <a:avLst/>
                  <a:gdLst>
                    <a:gd name="T0" fmla="*/ 2 w 381"/>
                    <a:gd name="T1" fmla="*/ 0 h 97"/>
                    <a:gd name="T2" fmla="*/ 34 w 381"/>
                    <a:gd name="T3" fmla="*/ 0 h 97"/>
                    <a:gd name="T4" fmla="*/ 37 w 381"/>
                    <a:gd name="T5" fmla="*/ 1 h 97"/>
                    <a:gd name="T6" fmla="*/ 37 w 381"/>
                    <a:gd name="T7" fmla="*/ 5 h 97"/>
                    <a:gd name="T8" fmla="*/ 34 w 381"/>
                    <a:gd name="T9" fmla="*/ 7 h 97"/>
                    <a:gd name="T10" fmla="*/ 4 w 381"/>
                    <a:gd name="T11" fmla="*/ 7 h 97"/>
                    <a:gd name="T12" fmla="*/ 0 w 381"/>
                    <a:gd name="T13" fmla="*/ 5 h 97"/>
                    <a:gd name="T14" fmla="*/ 0 w 381"/>
                    <a:gd name="T15" fmla="*/ 2 h 97"/>
                    <a:gd name="T16" fmla="*/ 2 w 381"/>
                    <a:gd name="T17" fmla="*/ 0 h 9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381"/>
                    <a:gd name="T28" fmla="*/ 0 h 97"/>
                    <a:gd name="T29" fmla="*/ 381 w 381"/>
                    <a:gd name="T30" fmla="*/ 97 h 97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381" h="97">
                      <a:moveTo>
                        <a:pt x="23" y="0"/>
                      </a:moveTo>
                      <a:lnTo>
                        <a:pt x="359" y="0"/>
                      </a:lnTo>
                      <a:lnTo>
                        <a:pt x="381" y="16"/>
                      </a:lnTo>
                      <a:lnTo>
                        <a:pt x="381" y="69"/>
                      </a:lnTo>
                      <a:lnTo>
                        <a:pt x="351" y="97"/>
                      </a:lnTo>
                      <a:lnTo>
                        <a:pt x="38" y="97"/>
                      </a:lnTo>
                      <a:lnTo>
                        <a:pt x="0" y="76"/>
                      </a:lnTo>
                      <a:lnTo>
                        <a:pt x="0" y="21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solidFill>
                  <a:srgbClr val="3333FF"/>
                </a:solidFill>
                <a:ln w="9525">
                  <a:solidFill>
                    <a:srgbClr val="000099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AR"/>
                </a:p>
              </p:txBody>
            </p:sp>
          </p:grpSp>
          <p:grpSp>
            <p:nvGrpSpPr>
              <p:cNvPr id="13333" name="Group 31"/>
              <p:cNvGrpSpPr>
                <a:grpSpLocks/>
              </p:cNvGrpSpPr>
              <p:nvPr/>
            </p:nvGrpSpPr>
            <p:grpSpPr bwMode="auto">
              <a:xfrm>
                <a:off x="2562" y="2234"/>
                <a:ext cx="277" cy="116"/>
                <a:chOff x="1736" y="3266"/>
                <a:chExt cx="277" cy="116"/>
              </a:xfrm>
            </p:grpSpPr>
            <p:sp>
              <p:nvSpPr>
                <p:cNvPr id="13531" name="Freeform 32"/>
                <p:cNvSpPr>
                  <a:spLocks/>
                </p:cNvSpPr>
                <p:nvPr/>
              </p:nvSpPr>
              <p:spPr bwMode="auto">
                <a:xfrm>
                  <a:off x="1736" y="3266"/>
                  <a:ext cx="277" cy="116"/>
                </a:xfrm>
                <a:custGeom>
                  <a:avLst/>
                  <a:gdLst>
                    <a:gd name="T0" fmla="*/ 7 w 381"/>
                    <a:gd name="T1" fmla="*/ 0 h 97"/>
                    <a:gd name="T2" fmla="*/ 100 w 381"/>
                    <a:gd name="T3" fmla="*/ 0 h 97"/>
                    <a:gd name="T4" fmla="*/ 106 w 381"/>
                    <a:gd name="T5" fmla="*/ 33 h 97"/>
                    <a:gd name="T6" fmla="*/ 106 w 381"/>
                    <a:gd name="T7" fmla="*/ 141 h 97"/>
                    <a:gd name="T8" fmla="*/ 98 w 381"/>
                    <a:gd name="T9" fmla="*/ 199 h 97"/>
                    <a:gd name="T10" fmla="*/ 11 w 381"/>
                    <a:gd name="T11" fmla="*/ 199 h 97"/>
                    <a:gd name="T12" fmla="*/ 0 w 381"/>
                    <a:gd name="T13" fmla="*/ 155 h 97"/>
                    <a:gd name="T14" fmla="*/ 0 w 381"/>
                    <a:gd name="T15" fmla="*/ 43 h 97"/>
                    <a:gd name="T16" fmla="*/ 7 w 381"/>
                    <a:gd name="T17" fmla="*/ 0 h 9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381"/>
                    <a:gd name="T28" fmla="*/ 0 h 97"/>
                    <a:gd name="T29" fmla="*/ 381 w 381"/>
                    <a:gd name="T30" fmla="*/ 97 h 97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381" h="97">
                      <a:moveTo>
                        <a:pt x="23" y="0"/>
                      </a:moveTo>
                      <a:lnTo>
                        <a:pt x="359" y="0"/>
                      </a:lnTo>
                      <a:lnTo>
                        <a:pt x="381" y="16"/>
                      </a:lnTo>
                      <a:lnTo>
                        <a:pt x="381" y="69"/>
                      </a:lnTo>
                      <a:lnTo>
                        <a:pt x="351" y="97"/>
                      </a:lnTo>
                      <a:lnTo>
                        <a:pt x="38" y="97"/>
                      </a:lnTo>
                      <a:lnTo>
                        <a:pt x="0" y="76"/>
                      </a:lnTo>
                      <a:lnTo>
                        <a:pt x="0" y="21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FF"/>
                    </a:gs>
                    <a:gs pos="100000">
                      <a:srgbClr val="66CCFF">
                        <a:alpha val="24001"/>
                      </a:srgbClr>
                    </a:gs>
                  </a:gsLst>
                  <a:path path="rect">
                    <a:fillToRect l="50000" t="50000" r="50000" b="50000"/>
                  </a:path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AR"/>
                </a:p>
              </p:txBody>
            </p:sp>
            <p:sp>
              <p:nvSpPr>
                <p:cNvPr id="13532" name="Freeform 33"/>
                <p:cNvSpPr>
                  <a:spLocks/>
                </p:cNvSpPr>
                <p:nvPr/>
              </p:nvSpPr>
              <p:spPr bwMode="auto">
                <a:xfrm>
                  <a:off x="1769" y="3301"/>
                  <a:ext cx="212" cy="49"/>
                </a:xfrm>
                <a:custGeom>
                  <a:avLst/>
                  <a:gdLst>
                    <a:gd name="T0" fmla="*/ 2 w 381"/>
                    <a:gd name="T1" fmla="*/ 0 h 97"/>
                    <a:gd name="T2" fmla="*/ 34 w 381"/>
                    <a:gd name="T3" fmla="*/ 0 h 97"/>
                    <a:gd name="T4" fmla="*/ 37 w 381"/>
                    <a:gd name="T5" fmla="*/ 1 h 97"/>
                    <a:gd name="T6" fmla="*/ 37 w 381"/>
                    <a:gd name="T7" fmla="*/ 5 h 97"/>
                    <a:gd name="T8" fmla="*/ 34 w 381"/>
                    <a:gd name="T9" fmla="*/ 7 h 97"/>
                    <a:gd name="T10" fmla="*/ 4 w 381"/>
                    <a:gd name="T11" fmla="*/ 7 h 97"/>
                    <a:gd name="T12" fmla="*/ 0 w 381"/>
                    <a:gd name="T13" fmla="*/ 5 h 97"/>
                    <a:gd name="T14" fmla="*/ 0 w 381"/>
                    <a:gd name="T15" fmla="*/ 2 h 97"/>
                    <a:gd name="T16" fmla="*/ 2 w 381"/>
                    <a:gd name="T17" fmla="*/ 0 h 9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381"/>
                    <a:gd name="T28" fmla="*/ 0 h 97"/>
                    <a:gd name="T29" fmla="*/ 381 w 381"/>
                    <a:gd name="T30" fmla="*/ 97 h 97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381" h="97">
                      <a:moveTo>
                        <a:pt x="23" y="0"/>
                      </a:moveTo>
                      <a:lnTo>
                        <a:pt x="359" y="0"/>
                      </a:lnTo>
                      <a:lnTo>
                        <a:pt x="381" y="16"/>
                      </a:lnTo>
                      <a:lnTo>
                        <a:pt x="381" y="69"/>
                      </a:lnTo>
                      <a:lnTo>
                        <a:pt x="351" y="97"/>
                      </a:lnTo>
                      <a:lnTo>
                        <a:pt x="38" y="97"/>
                      </a:lnTo>
                      <a:lnTo>
                        <a:pt x="0" y="76"/>
                      </a:lnTo>
                      <a:lnTo>
                        <a:pt x="0" y="21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solidFill>
                  <a:srgbClr val="3333FF"/>
                </a:solidFill>
                <a:ln w="9525">
                  <a:solidFill>
                    <a:srgbClr val="000099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AR"/>
                </a:p>
              </p:txBody>
            </p:sp>
          </p:grpSp>
          <p:grpSp>
            <p:nvGrpSpPr>
              <p:cNvPr id="13334" name="Group 34"/>
              <p:cNvGrpSpPr>
                <a:grpSpLocks/>
              </p:cNvGrpSpPr>
              <p:nvPr/>
            </p:nvGrpSpPr>
            <p:grpSpPr bwMode="auto">
              <a:xfrm>
                <a:off x="2561" y="2521"/>
                <a:ext cx="277" cy="116"/>
                <a:chOff x="1736" y="3266"/>
                <a:chExt cx="277" cy="116"/>
              </a:xfrm>
            </p:grpSpPr>
            <p:sp>
              <p:nvSpPr>
                <p:cNvPr id="13529" name="Freeform 35"/>
                <p:cNvSpPr>
                  <a:spLocks/>
                </p:cNvSpPr>
                <p:nvPr/>
              </p:nvSpPr>
              <p:spPr bwMode="auto">
                <a:xfrm>
                  <a:off x="1736" y="3266"/>
                  <a:ext cx="277" cy="116"/>
                </a:xfrm>
                <a:custGeom>
                  <a:avLst/>
                  <a:gdLst>
                    <a:gd name="T0" fmla="*/ 7 w 381"/>
                    <a:gd name="T1" fmla="*/ 0 h 97"/>
                    <a:gd name="T2" fmla="*/ 100 w 381"/>
                    <a:gd name="T3" fmla="*/ 0 h 97"/>
                    <a:gd name="T4" fmla="*/ 106 w 381"/>
                    <a:gd name="T5" fmla="*/ 33 h 97"/>
                    <a:gd name="T6" fmla="*/ 106 w 381"/>
                    <a:gd name="T7" fmla="*/ 141 h 97"/>
                    <a:gd name="T8" fmla="*/ 98 w 381"/>
                    <a:gd name="T9" fmla="*/ 199 h 97"/>
                    <a:gd name="T10" fmla="*/ 11 w 381"/>
                    <a:gd name="T11" fmla="*/ 199 h 97"/>
                    <a:gd name="T12" fmla="*/ 0 w 381"/>
                    <a:gd name="T13" fmla="*/ 155 h 97"/>
                    <a:gd name="T14" fmla="*/ 0 w 381"/>
                    <a:gd name="T15" fmla="*/ 43 h 97"/>
                    <a:gd name="T16" fmla="*/ 7 w 381"/>
                    <a:gd name="T17" fmla="*/ 0 h 9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381"/>
                    <a:gd name="T28" fmla="*/ 0 h 97"/>
                    <a:gd name="T29" fmla="*/ 381 w 381"/>
                    <a:gd name="T30" fmla="*/ 97 h 97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381" h="97">
                      <a:moveTo>
                        <a:pt x="23" y="0"/>
                      </a:moveTo>
                      <a:lnTo>
                        <a:pt x="359" y="0"/>
                      </a:lnTo>
                      <a:lnTo>
                        <a:pt x="381" y="16"/>
                      </a:lnTo>
                      <a:lnTo>
                        <a:pt x="381" y="69"/>
                      </a:lnTo>
                      <a:lnTo>
                        <a:pt x="351" y="97"/>
                      </a:lnTo>
                      <a:lnTo>
                        <a:pt x="38" y="97"/>
                      </a:lnTo>
                      <a:lnTo>
                        <a:pt x="0" y="76"/>
                      </a:lnTo>
                      <a:lnTo>
                        <a:pt x="0" y="21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FF"/>
                    </a:gs>
                    <a:gs pos="100000">
                      <a:srgbClr val="66CCFF">
                        <a:alpha val="24001"/>
                      </a:srgbClr>
                    </a:gs>
                  </a:gsLst>
                  <a:path path="rect">
                    <a:fillToRect l="50000" t="50000" r="50000" b="50000"/>
                  </a:path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AR"/>
                </a:p>
              </p:txBody>
            </p:sp>
            <p:sp>
              <p:nvSpPr>
                <p:cNvPr id="13530" name="Freeform 36"/>
                <p:cNvSpPr>
                  <a:spLocks/>
                </p:cNvSpPr>
                <p:nvPr/>
              </p:nvSpPr>
              <p:spPr bwMode="auto">
                <a:xfrm>
                  <a:off x="1769" y="3301"/>
                  <a:ext cx="212" cy="49"/>
                </a:xfrm>
                <a:custGeom>
                  <a:avLst/>
                  <a:gdLst>
                    <a:gd name="T0" fmla="*/ 2 w 381"/>
                    <a:gd name="T1" fmla="*/ 0 h 97"/>
                    <a:gd name="T2" fmla="*/ 34 w 381"/>
                    <a:gd name="T3" fmla="*/ 0 h 97"/>
                    <a:gd name="T4" fmla="*/ 37 w 381"/>
                    <a:gd name="T5" fmla="*/ 1 h 97"/>
                    <a:gd name="T6" fmla="*/ 37 w 381"/>
                    <a:gd name="T7" fmla="*/ 5 h 97"/>
                    <a:gd name="T8" fmla="*/ 34 w 381"/>
                    <a:gd name="T9" fmla="*/ 7 h 97"/>
                    <a:gd name="T10" fmla="*/ 4 w 381"/>
                    <a:gd name="T11" fmla="*/ 7 h 97"/>
                    <a:gd name="T12" fmla="*/ 0 w 381"/>
                    <a:gd name="T13" fmla="*/ 5 h 97"/>
                    <a:gd name="T14" fmla="*/ 0 w 381"/>
                    <a:gd name="T15" fmla="*/ 2 h 97"/>
                    <a:gd name="T16" fmla="*/ 2 w 381"/>
                    <a:gd name="T17" fmla="*/ 0 h 9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381"/>
                    <a:gd name="T28" fmla="*/ 0 h 97"/>
                    <a:gd name="T29" fmla="*/ 381 w 381"/>
                    <a:gd name="T30" fmla="*/ 97 h 97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381" h="97">
                      <a:moveTo>
                        <a:pt x="23" y="0"/>
                      </a:moveTo>
                      <a:lnTo>
                        <a:pt x="359" y="0"/>
                      </a:lnTo>
                      <a:lnTo>
                        <a:pt x="381" y="16"/>
                      </a:lnTo>
                      <a:lnTo>
                        <a:pt x="381" y="69"/>
                      </a:lnTo>
                      <a:lnTo>
                        <a:pt x="351" y="97"/>
                      </a:lnTo>
                      <a:lnTo>
                        <a:pt x="38" y="97"/>
                      </a:lnTo>
                      <a:lnTo>
                        <a:pt x="0" y="76"/>
                      </a:lnTo>
                      <a:lnTo>
                        <a:pt x="0" y="21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solidFill>
                  <a:srgbClr val="3333FF"/>
                </a:solidFill>
                <a:ln w="9525">
                  <a:solidFill>
                    <a:srgbClr val="000099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AR"/>
                </a:p>
              </p:txBody>
            </p:sp>
          </p:grpSp>
          <p:grpSp>
            <p:nvGrpSpPr>
              <p:cNvPr id="13335" name="Group 37"/>
              <p:cNvGrpSpPr>
                <a:grpSpLocks/>
              </p:cNvGrpSpPr>
              <p:nvPr/>
            </p:nvGrpSpPr>
            <p:grpSpPr bwMode="auto">
              <a:xfrm rot="5400000">
                <a:off x="2710" y="2379"/>
                <a:ext cx="277" cy="116"/>
                <a:chOff x="1736" y="3266"/>
                <a:chExt cx="277" cy="116"/>
              </a:xfrm>
            </p:grpSpPr>
            <p:sp>
              <p:nvSpPr>
                <p:cNvPr id="13527" name="Freeform 38"/>
                <p:cNvSpPr>
                  <a:spLocks/>
                </p:cNvSpPr>
                <p:nvPr/>
              </p:nvSpPr>
              <p:spPr bwMode="auto">
                <a:xfrm>
                  <a:off x="1736" y="3266"/>
                  <a:ext cx="277" cy="116"/>
                </a:xfrm>
                <a:custGeom>
                  <a:avLst/>
                  <a:gdLst>
                    <a:gd name="T0" fmla="*/ 7 w 381"/>
                    <a:gd name="T1" fmla="*/ 0 h 97"/>
                    <a:gd name="T2" fmla="*/ 100 w 381"/>
                    <a:gd name="T3" fmla="*/ 0 h 97"/>
                    <a:gd name="T4" fmla="*/ 106 w 381"/>
                    <a:gd name="T5" fmla="*/ 33 h 97"/>
                    <a:gd name="T6" fmla="*/ 106 w 381"/>
                    <a:gd name="T7" fmla="*/ 141 h 97"/>
                    <a:gd name="T8" fmla="*/ 98 w 381"/>
                    <a:gd name="T9" fmla="*/ 199 h 97"/>
                    <a:gd name="T10" fmla="*/ 11 w 381"/>
                    <a:gd name="T11" fmla="*/ 199 h 97"/>
                    <a:gd name="T12" fmla="*/ 0 w 381"/>
                    <a:gd name="T13" fmla="*/ 155 h 97"/>
                    <a:gd name="T14" fmla="*/ 0 w 381"/>
                    <a:gd name="T15" fmla="*/ 43 h 97"/>
                    <a:gd name="T16" fmla="*/ 7 w 381"/>
                    <a:gd name="T17" fmla="*/ 0 h 9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381"/>
                    <a:gd name="T28" fmla="*/ 0 h 97"/>
                    <a:gd name="T29" fmla="*/ 381 w 381"/>
                    <a:gd name="T30" fmla="*/ 97 h 97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381" h="97">
                      <a:moveTo>
                        <a:pt x="23" y="0"/>
                      </a:moveTo>
                      <a:lnTo>
                        <a:pt x="359" y="0"/>
                      </a:lnTo>
                      <a:lnTo>
                        <a:pt x="381" y="16"/>
                      </a:lnTo>
                      <a:lnTo>
                        <a:pt x="381" y="69"/>
                      </a:lnTo>
                      <a:lnTo>
                        <a:pt x="351" y="97"/>
                      </a:lnTo>
                      <a:lnTo>
                        <a:pt x="38" y="97"/>
                      </a:lnTo>
                      <a:lnTo>
                        <a:pt x="0" y="76"/>
                      </a:lnTo>
                      <a:lnTo>
                        <a:pt x="0" y="21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FF"/>
                    </a:gs>
                    <a:gs pos="100000">
                      <a:srgbClr val="66CCFF">
                        <a:alpha val="24001"/>
                      </a:srgbClr>
                    </a:gs>
                  </a:gsLst>
                  <a:path path="rect">
                    <a:fillToRect l="50000" t="50000" r="50000" b="50000"/>
                  </a:path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AR"/>
                </a:p>
              </p:txBody>
            </p:sp>
            <p:sp>
              <p:nvSpPr>
                <p:cNvPr id="13528" name="Freeform 39"/>
                <p:cNvSpPr>
                  <a:spLocks/>
                </p:cNvSpPr>
                <p:nvPr/>
              </p:nvSpPr>
              <p:spPr bwMode="auto">
                <a:xfrm>
                  <a:off x="1769" y="3301"/>
                  <a:ext cx="212" cy="49"/>
                </a:xfrm>
                <a:custGeom>
                  <a:avLst/>
                  <a:gdLst>
                    <a:gd name="T0" fmla="*/ 2 w 381"/>
                    <a:gd name="T1" fmla="*/ 0 h 97"/>
                    <a:gd name="T2" fmla="*/ 34 w 381"/>
                    <a:gd name="T3" fmla="*/ 0 h 97"/>
                    <a:gd name="T4" fmla="*/ 37 w 381"/>
                    <a:gd name="T5" fmla="*/ 1 h 97"/>
                    <a:gd name="T6" fmla="*/ 37 w 381"/>
                    <a:gd name="T7" fmla="*/ 5 h 97"/>
                    <a:gd name="T8" fmla="*/ 34 w 381"/>
                    <a:gd name="T9" fmla="*/ 7 h 97"/>
                    <a:gd name="T10" fmla="*/ 4 w 381"/>
                    <a:gd name="T11" fmla="*/ 7 h 97"/>
                    <a:gd name="T12" fmla="*/ 0 w 381"/>
                    <a:gd name="T13" fmla="*/ 5 h 97"/>
                    <a:gd name="T14" fmla="*/ 0 w 381"/>
                    <a:gd name="T15" fmla="*/ 2 h 97"/>
                    <a:gd name="T16" fmla="*/ 2 w 381"/>
                    <a:gd name="T17" fmla="*/ 0 h 9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381"/>
                    <a:gd name="T28" fmla="*/ 0 h 97"/>
                    <a:gd name="T29" fmla="*/ 381 w 381"/>
                    <a:gd name="T30" fmla="*/ 97 h 97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381" h="97">
                      <a:moveTo>
                        <a:pt x="23" y="0"/>
                      </a:moveTo>
                      <a:lnTo>
                        <a:pt x="359" y="0"/>
                      </a:lnTo>
                      <a:lnTo>
                        <a:pt x="381" y="16"/>
                      </a:lnTo>
                      <a:lnTo>
                        <a:pt x="381" y="69"/>
                      </a:lnTo>
                      <a:lnTo>
                        <a:pt x="351" y="97"/>
                      </a:lnTo>
                      <a:lnTo>
                        <a:pt x="38" y="97"/>
                      </a:lnTo>
                      <a:lnTo>
                        <a:pt x="0" y="76"/>
                      </a:lnTo>
                      <a:lnTo>
                        <a:pt x="0" y="21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solidFill>
                  <a:srgbClr val="3333FF"/>
                </a:solidFill>
                <a:ln w="9525">
                  <a:solidFill>
                    <a:srgbClr val="000099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AR"/>
                </a:p>
              </p:txBody>
            </p:sp>
          </p:grpSp>
          <p:grpSp>
            <p:nvGrpSpPr>
              <p:cNvPr id="13336" name="Group 40"/>
              <p:cNvGrpSpPr>
                <a:grpSpLocks/>
              </p:cNvGrpSpPr>
              <p:nvPr/>
            </p:nvGrpSpPr>
            <p:grpSpPr bwMode="auto">
              <a:xfrm rot="5400000">
                <a:off x="2418" y="2096"/>
                <a:ext cx="277" cy="116"/>
                <a:chOff x="1736" y="3266"/>
                <a:chExt cx="277" cy="116"/>
              </a:xfrm>
            </p:grpSpPr>
            <p:sp>
              <p:nvSpPr>
                <p:cNvPr id="13525" name="Freeform 41"/>
                <p:cNvSpPr>
                  <a:spLocks/>
                </p:cNvSpPr>
                <p:nvPr/>
              </p:nvSpPr>
              <p:spPr bwMode="auto">
                <a:xfrm>
                  <a:off x="1736" y="3266"/>
                  <a:ext cx="277" cy="116"/>
                </a:xfrm>
                <a:custGeom>
                  <a:avLst/>
                  <a:gdLst>
                    <a:gd name="T0" fmla="*/ 7 w 381"/>
                    <a:gd name="T1" fmla="*/ 0 h 97"/>
                    <a:gd name="T2" fmla="*/ 100 w 381"/>
                    <a:gd name="T3" fmla="*/ 0 h 97"/>
                    <a:gd name="T4" fmla="*/ 106 w 381"/>
                    <a:gd name="T5" fmla="*/ 33 h 97"/>
                    <a:gd name="T6" fmla="*/ 106 w 381"/>
                    <a:gd name="T7" fmla="*/ 141 h 97"/>
                    <a:gd name="T8" fmla="*/ 98 w 381"/>
                    <a:gd name="T9" fmla="*/ 199 h 97"/>
                    <a:gd name="T10" fmla="*/ 11 w 381"/>
                    <a:gd name="T11" fmla="*/ 199 h 97"/>
                    <a:gd name="T12" fmla="*/ 0 w 381"/>
                    <a:gd name="T13" fmla="*/ 155 h 97"/>
                    <a:gd name="T14" fmla="*/ 0 w 381"/>
                    <a:gd name="T15" fmla="*/ 43 h 97"/>
                    <a:gd name="T16" fmla="*/ 7 w 381"/>
                    <a:gd name="T17" fmla="*/ 0 h 9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381"/>
                    <a:gd name="T28" fmla="*/ 0 h 97"/>
                    <a:gd name="T29" fmla="*/ 381 w 381"/>
                    <a:gd name="T30" fmla="*/ 97 h 97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381" h="97">
                      <a:moveTo>
                        <a:pt x="23" y="0"/>
                      </a:moveTo>
                      <a:lnTo>
                        <a:pt x="359" y="0"/>
                      </a:lnTo>
                      <a:lnTo>
                        <a:pt x="381" y="16"/>
                      </a:lnTo>
                      <a:lnTo>
                        <a:pt x="381" y="69"/>
                      </a:lnTo>
                      <a:lnTo>
                        <a:pt x="351" y="97"/>
                      </a:lnTo>
                      <a:lnTo>
                        <a:pt x="38" y="97"/>
                      </a:lnTo>
                      <a:lnTo>
                        <a:pt x="0" y="76"/>
                      </a:lnTo>
                      <a:lnTo>
                        <a:pt x="0" y="21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FF"/>
                    </a:gs>
                    <a:gs pos="100000">
                      <a:srgbClr val="66CCFF">
                        <a:alpha val="24001"/>
                      </a:srgbClr>
                    </a:gs>
                  </a:gsLst>
                  <a:path path="rect">
                    <a:fillToRect l="50000" t="50000" r="50000" b="50000"/>
                  </a:path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AR"/>
                </a:p>
              </p:txBody>
            </p:sp>
            <p:sp>
              <p:nvSpPr>
                <p:cNvPr id="13526" name="Freeform 42"/>
                <p:cNvSpPr>
                  <a:spLocks/>
                </p:cNvSpPr>
                <p:nvPr/>
              </p:nvSpPr>
              <p:spPr bwMode="auto">
                <a:xfrm>
                  <a:off x="1769" y="3301"/>
                  <a:ext cx="212" cy="49"/>
                </a:xfrm>
                <a:custGeom>
                  <a:avLst/>
                  <a:gdLst>
                    <a:gd name="T0" fmla="*/ 2 w 381"/>
                    <a:gd name="T1" fmla="*/ 0 h 97"/>
                    <a:gd name="T2" fmla="*/ 34 w 381"/>
                    <a:gd name="T3" fmla="*/ 0 h 97"/>
                    <a:gd name="T4" fmla="*/ 37 w 381"/>
                    <a:gd name="T5" fmla="*/ 1 h 97"/>
                    <a:gd name="T6" fmla="*/ 37 w 381"/>
                    <a:gd name="T7" fmla="*/ 5 h 97"/>
                    <a:gd name="T8" fmla="*/ 34 w 381"/>
                    <a:gd name="T9" fmla="*/ 7 h 97"/>
                    <a:gd name="T10" fmla="*/ 4 w 381"/>
                    <a:gd name="T11" fmla="*/ 7 h 97"/>
                    <a:gd name="T12" fmla="*/ 0 w 381"/>
                    <a:gd name="T13" fmla="*/ 5 h 97"/>
                    <a:gd name="T14" fmla="*/ 0 w 381"/>
                    <a:gd name="T15" fmla="*/ 2 h 97"/>
                    <a:gd name="T16" fmla="*/ 2 w 381"/>
                    <a:gd name="T17" fmla="*/ 0 h 9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381"/>
                    <a:gd name="T28" fmla="*/ 0 h 97"/>
                    <a:gd name="T29" fmla="*/ 381 w 381"/>
                    <a:gd name="T30" fmla="*/ 97 h 97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381" h="97">
                      <a:moveTo>
                        <a:pt x="23" y="0"/>
                      </a:moveTo>
                      <a:lnTo>
                        <a:pt x="359" y="0"/>
                      </a:lnTo>
                      <a:lnTo>
                        <a:pt x="381" y="16"/>
                      </a:lnTo>
                      <a:lnTo>
                        <a:pt x="381" y="69"/>
                      </a:lnTo>
                      <a:lnTo>
                        <a:pt x="351" y="97"/>
                      </a:lnTo>
                      <a:lnTo>
                        <a:pt x="38" y="97"/>
                      </a:lnTo>
                      <a:lnTo>
                        <a:pt x="0" y="76"/>
                      </a:lnTo>
                      <a:lnTo>
                        <a:pt x="0" y="21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solidFill>
                  <a:srgbClr val="3333FF"/>
                </a:solidFill>
                <a:ln w="9525">
                  <a:solidFill>
                    <a:srgbClr val="000099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AR"/>
                </a:p>
              </p:txBody>
            </p:sp>
          </p:grpSp>
        </p:grpSp>
        <p:grpSp>
          <p:nvGrpSpPr>
            <p:cNvPr id="13337" name="Group 43"/>
            <p:cNvGrpSpPr>
              <a:grpSpLocks/>
            </p:cNvGrpSpPr>
            <p:nvPr/>
          </p:nvGrpSpPr>
          <p:grpSpPr bwMode="auto">
            <a:xfrm>
              <a:off x="2898" y="933"/>
              <a:ext cx="109" cy="978"/>
              <a:chOff x="2980" y="1909"/>
              <a:chExt cx="109" cy="978"/>
            </a:xfrm>
          </p:grpSpPr>
          <p:sp>
            <p:nvSpPr>
              <p:cNvPr id="13515" name="Oval 44"/>
              <p:cNvSpPr>
                <a:spLocks noChangeArrowheads="1"/>
              </p:cNvSpPr>
              <p:nvPr/>
            </p:nvSpPr>
            <p:spPr bwMode="auto">
              <a:xfrm rot="5400000">
                <a:off x="2990" y="2789"/>
                <a:ext cx="91" cy="106"/>
              </a:xfrm>
              <a:prstGeom prst="ellipse">
                <a:avLst/>
              </a:prstGeom>
              <a:gradFill rotWithShape="1">
                <a:gsLst>
                  <a:gs pos="0">
                    <a:srgbClr val="0000FF"/>
                  </a:gs>
                  <a:gs pos="100000">
                    <a:srgbClr val="7575FF">
                      <a:alpha val="43999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516" name="Oval 45"/>
              <p:cNvSpPr>
                <a:spLocks noChangeArrowheads="1"/>
              </p:cNvSpPr>
              <p:nvPr/>
            </p:nvSpPr>
            <p:spPr bwMode="auto">
              <a:xfrm rot="5400000">
                <a:off x="2987" y="2346"/>
                <a:ext cx="91" cy="105"/>
              </a:xfrm>
              <a:prstGeom prst="ellipse">
                <a:avLst/>
              </a:prstGeom>
              <a:gradFill rotWithShape="1">
                <a:gsLst>
                  <a:gs pos="0">
                    <a:srgbClr val="0000FF"/>
                  </a:gs>
                  <a:gs pos="100000">
                    <a:srgbClr val="7575FF">
                      <a:alpha val="43999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517" name="Oval 46"/>
              <p:cNvSpPr>
                <a:spLocks noChangeArrowheads="1"/>
              </p:cNvSpPr>
              <p:nvPr/>
            </p:nvSpPr>
            <p:spPr bwMode="auto">
              <a:xfrm rot="5400000">
                <a:off x="2988" y="2194"/>
                <a:ext cx="91" cy="106"/>
              </a:xfrm>
              <a:prstGeom prst="ellipse">
                <a:avLst/>
              </a:prstGeom>
              <a:gradFill rotWithShape="1">
                <a:gsLst>
                  <a:gs pos="0">
                    <a:srgbClr val="0000FF"/>
                  </a:gs>
                  <a:gs pos="100000">
                    <a:srgbClr val="7575FF">
                      <a:alpha val="43999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518" name="Oval 47"/>
              <p:cNvSpPr>
                <a:spLocks noChangeArrowheads="1"/>
              </p:cNvSpPr>
              <p:nvPr/>
            </p:nvSpPr>
            <p:spPr bwMode="auto">
              <a:xfrm rot="5400000">
                <a:off x="2990" y="1902"/>
                <a:ext cx="91" cy="106"/>
              </a:xfrm>
              <a:prstGeom prst="ellipse">
                <a:avLst/>
              </a:prstGeom>
              <a:gradFill rotWithShape="1">
                <a:gsLst>
                  <a:gs pos="0">
                    <a:srgbClr val="0000FF"/>
                  </a:gs>
                  <a:gs pos="100000">
                    <a:srgbClr val="7575FF">
                      <a:alpha val="43999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519" name="Oval 48"/>
              <p:cNvSpPr>
                <a:spLocks noChangeArrowheads="1"/>
              </p:cNvSpPr>
              <p:nvPr/>
            </p:nvSpPr>
            <p:spPr bwMode="auto">
              <a:xfrm rot="5400000">
                <a:off x="2988" y="2639"/>
                <a:ext cx="91" cy="105"/>
              </a:xfrm>
              <a:prstGeom prst="ellipse">
                <a:avLst/>
              </a:prstGeom>
              <a:gradFill rotWithShape="1">
                <a:gsLst>
                  <a:gs pos="0">
                    <a:srgbClr val="0000FF"/>
                  </a:gs>
                  <a:gs pos="100000">
                    <a:srgbClr val="7575FF">
                      <a:alpha val="43999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3338" name="Group 49"/>
          <p:cNvGrpSpPr>
            <a:grpSpLocks/>
          </p:cNvGrpSpPr>
          <p:nvPr/>
        </p:nvGrpSpPr>
        <p:grpSpPr bwMode="auto">
          <a:xfrm>
            <a:off x="1314450" y="1406525"/>
            <a:ext cx="4438650" cy="2886075"/>
            <a:chOff x="508" y="891"/>
            <a:chExt cx="2796" cy="1818"/>
          </a:xfrm>
        </p:grpSpPr>
        <p:sp>
          <p:nvSpPr>
            <p:cNvPr id="13510" name="Text Box 50"/>
            <p:cNvSpPr txBox="1">
              <a:spLocks noChangeArrowheads="1"/>
            </p:cNvSpPr>
            <p:nvPr/>
          </p:nvSpPr>
          <p:spPr bwMode="auto">
            <a:xfrm>
              <a:off x="508" y="891"/>
              <a:ext cx="192" cy="12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/>
              <a:r>
                <a:rPr lang="es-ES_tradnl" sz="1500">
                  <a:solidFill>
                    <a:srgbClr val="000099"/>
                  </a:solidFill>
                </a:rPr>
                <a:t>1</a:t>
              </a:r>
            </a:p>
            <a:p>
              <a:pPr algn="r"/>
              <a:r>
                <a:rPr lang="es-ES_tradnl" sz="1500">
                  <a:solidFill>
                    <a:srgbClr val="000099"/>
                  </a:solidFill>
                </a:rPr>
                <a:t>0</a:t>
              </a:r>
            </a:p>
            <a:p>
              <a:pPr algn="r"/>
              <a:r>
                <a:rPr lang="es-ES_tradnl" sz="1500">
                  <a:solidFill>
                    <a:srgbClr val="000099"/>
                  </a:solidFill>
                </a:rPr>
                <a:t>1</a:t>
              </a:r>
            </a:p>
            <a:p>
              <a:pPr algn="r"/>
              <a:r>
                <a:rPr lang="es-ES_tradnl" sz="1500">
                  <a:solidFill>
                    <a:srgbClr val="000099"/>
                  </a:solidFill>
                </a:rPr>
                <a:t>1</a:t>
              </a:r>
            </a:p>
            <a:p>
              <a:pPr algn="r"/>
              <a:r>
                <a:rPr lang="es-ES_tradnl" sz="1500">
                  <a:solidFill>
                    <a:srgbClr val="000099"/>
                  </a:solidFill>
                </a:rPr>
                <a:t>0</a:t>
              </a:r>
            </a:p>
            <a:p>
              <a:pPr algn="r"/>
              <a:r>
                <a:rPr lang="es-ES_tradnl" sz="1500">
                  <a:solidFill>
                    <a:srgbClr val="000099"/>
                  </a:solidFill>
                </a:rPr>
                <a:t>1</a:t>
              </a:r>
            </a:p>
            <a:p>
              <a:pPr algn="r"/>
              <a:r>
                <a:rPr lang="es-ES_tradnl" sz="1500">
                  <a:solidFill>
                    <a:srgbClr val="000099"/>
                  </a:solidFill>
                </a:rPr>
                <a:t>1</a:t>
              </a:r>
            </a:p>
            <a:p>
              <a:pPr algn="r"/>
              <a:r>
                <a:rPr lang="es-ES_tradnl" sz="1500">
                  <a:solidFill>
                    <a:srgbClr val="000099"/>
                  </a:solidFill>
                </a:rPr>
                <a:t>0</a:t>
              </a:r>
              <a:endParaRPr lang="es-ES" sz="1500">
                <a:solidFill>
                  <a:srgbClr val="000099"/>
                </a:solidFill>
              </a:endParaRPr>
            </a:p>
          </p:txBody>
        </p:sp>
        <p:sp>
          <p:nvSpPr>
            <p:cNvPr id="13511" name="Text Box 51"/>
            <p:cNvSpPr txBox="1">
              <a:spLocks noChangeArrowheads="1"/>
            </p:cNvSpPr>
            <p:nvPr/>
          </p:nvSpPr>
          <p:spPr bwMode="auto">
            <a:xfrm>
              <a:off x="552" y="2297"/>
              <a:ext cx="162" cy="4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/>
              <a:r>
                <a:rPr lang="es-ES_tradnl" sz="900">
                  <a:solidFill>
                    <a:srgbClr val="3333FF"/>
                  </a:solidFill>
                </a:rPr>
                <a:t>0</a:t>
              </a:r>
            </a:p>
            <a:p>
              <a:pPr algn="r"/>
              <a:r>
                <a:rPr lang="es-ES_tradnl" sz="1000" b="1">
                  <a:solidFill>
                    <a:srgbClr val="000099"/>
                  </a:solidFill>
                </a:rPr>
                <a:t>1</a:t>
              </a:r>
            </a:p>
            <a:p>
              <a:pPr algn="r"/>
              <a:r>
                <a:rPr lang="es-ES_tradnl" sz="900">
                  <a:solidFill>
                    <a:srgbClr val="3333FF"/>
                  </a:solidFill>
                </a:rPr>
                <a:t>0</a:t>
              </a:r>
            </a:p>
            <a:p>
              <a:pPr algn="r"/>
              <a:r>
                <a:rPr lang="es-ES_tradnl" sz="900">
                  <a:solidFill>
                    <a:srgbClr val="3333FF"/>
                  </a:solidFill>
                </a:rPr>
                <a:t>0</a:t>
              </a:r>
              <a:endParaRPr lang="es-ES" sz="900">
                <a:solidFill>
                  <a:srgbClr val="3333FF"/>
                </a:solidFill>
              </a:endParaRPr>
            </a:p>
          </p:txBody>
        </p:sp>
        <p:sp>
          <p:nvSpPr>
            <p:cNvPr id="13512" name="Oval 52"/>
            <p:cNvSpPr>
              <a:spLocks noChangeArrowheads="1"/>
            </p:cNvSpPr>
            <p:nvPr/>
          </p:nvSpPr>
          <p:spPr bwMode="auto">
            <a:xfrm>
              <a:off x="3097" y="2400"/>
              <a:ext cx="207" cy="288"/>
            </a:xfrm>
            <a:prstGeom prst="ellips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3339" name="Group 53"/>
          <p:cNvGrpSpPr>
            <a:grpSpLocks/>
          </p:cNvGrpSpPr>
          <p:nvPr/>
        </p:nvGrpSpPr>
        <p:grpSpPr bwMode="auto">
          <a:xfrm>
            <a:off x="3675063" y="1455738"/>
            <a:ext cx="549275" cy="4959350"/>
            <a:chOff x="1844" y="922"/>
            <a:chExt cx="346" cy="3124"/>
          </a:xfrm>
        </p:grpSpPr>
        <p:grpSp>
          <p:nvGrpSpPr>
            <p:cNvPr id="13340" name="Group 54"/>
            <p:cNvGrpSpPr>
              <a:grpSpLocks/>
            </p:cNvGrpSpPr>
            <p:nvPr/>
          </p:nvGrpSpPr>
          <p:grpSpPr bwMode="auto">
            <a:xfrm>
              <a:off x="1844" y="3353"/>
              <a:ext cx="346" cy="693"/>
              <a:chOff x="994" y="1937"/>
              <a:chExt cx="346" cy="693"/>
            </a:xfrm>
          </p:grpSpPr>
          <p:grpSp>
            <p:nvGrpSpPr>
              <p:cNvPr id="13341" name="Group 55"/>
              <p:cNvGrpSpPr>
                <a:grpSpLocks/>
              </p:cNvGrpSpPr>
              <p:nvPr/>
            </p:nvGrpSpPr>
            <p:grpSpPr bwMode="auto">
              <a:xfrm>
                <a:off x="996" y="1937"/>
                <a:ext cx="277" cy="116"/>
                <a:chOff x="1736" y="3266"/>
                <a:chExt cx="277" cy="116"/>
              </a:xfrm>
            </p:grpSpPr>
            <p:sp>
              <p:nvSpPr>
                <p:cNvPr id="13508" name="Freeform 56"/>
                <p:cNvSpPr>
                  <a:spLocks/>
                </p:cNvSpPr>
                <p:nvPr/>
              </p:nvSpPr>
              <p:spPr bwMode="auto">
                <a:xfrm>
                  <a:off x="1736" y="3266"/>
                  <a:ext cx="277" cy="116"/>
                </a:xfrm>
                <a:custGeom>
                  <a:avLst/>
                  <a:gdLst>
                    <a:gd name="T0" fmla="*/ 7 w 381"/>
                    <a:gd name="T1" fmla="*/ 0 h 97"/>
                    <a:gd name="T2" fmla="*/ 100 w 381"/>
                    <a:gd name="T3" fmla="*/ 0 h 97"/>
                    <a:gd name="T4" fmla="*/ 106 w 381"/>
                    <a:gd name="T5" fmla="*/ 33 h 97"/>
                    <a:gd name="T6" fmla="*/ 106 w 381"/>
                    <a:gd name="T7" fmla="*/ 141 h 97"/>
                    <a:gd name="T8" fmla="*/ 98 w 381"/>
                    <a:gd name="T9" fmla="*/ 199 h 97"/>
                    <a:gd name="T10" fmla="*/ 11 w 381"/>
                    <a:gd name="T11" fmla="*/ 199 h 97"/>
                    <a:gd name="T12" fmla="*/ 0 w 381"/>
                    <a:gd name="T13" fmla="*/ 155 h 97"/>
                    <a:gd name="T14" fmla="*/ 0 w 381"/>
                    <a:gd name="T15" fmla="*/ 43 h 97"/>
                    <a:gd name="T16" fmla="*/ 7 w 381"/>
                    <a:gd name="T17" fmla="*/ 0 h 9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381"/>
                    <a:gd name="T28" fmla="*/ 0 h 97"/>
                    <a:gd name="T29" fmla="*/ 381 w 381"/>
                    <a:gd name="T30" fmla="*/ 97 h 97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381" h="97">
                      <a:moveTo>
                        <a:pt x="23" y="0"/>
                      </a:moveTo>
                      <a:lnTo>
                        <a:pt x="359" y="0"/>
                      </a:lnTo>
                      <a:lnTo>
                        <a:pt x="381" y="16"/>
                      </a:lnTo>
                      <a:lnTo>
                        <a:pt x="381" y="69"/>
                      </a:lnTo>
                      <a:lnTo>
                        <a:pt x="351" y="97"/>
                      </a:lnTo>
                      <a:lnTo>
                        <a:pt x="38" y="97"/>
                      </a:lnTo>
                      <a:lnTo>
                        <a:pt x="0" y="76"/>
                      </a:lnTo>
                      <a:lnTo>
                        <a:pt x="0" y="21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FF"/>
                    </a:gs>
                    <a:gs pos="100000">
                      <a:srgbClr val="66CCFF">
                        <a:alpha val="24001"/>
                      </a:srgbClr>
                    </a:gs>
                  </a:gsLst>
                  <a:path path="rect">
                    <a:fillToRect l="50000" t="50000" r="50000" b="50000"/>
                  </a:path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AR"/>
                </a:p>
              </p:txBody>
            </p:sp>
            <p:sp>
              <p:nvSpPr>
                <p:cNvPr id="13509" name="Freeform 57"/>
                <p:cNvSpPr>
                  <a:spLocks/>
                </p:cNvSpPr>
                <p:nvPr/>
              </p:nvSpPr>
              <p:spPr bwMode="auto">
                <a:xfrm>
                  <a:off x="1769" y="3301"/>
                  <a:ext cx="212" cy="49"/>
                </a:xfrm>
                <a:custGeom>
                  <a:avLst/>
                  <a:gdLst>
                    <a:gd name="T0" fmla="*/ 2 w 381"/>
                    <a:gd name="T1" fmla="*/ 0 h 97"/>
                    <a:gd name="T2" fmla="*/ 34 w 381"/>
                    <a:gd name="T3" fmla="*/ 0 h 97"/>
                    <a:gd name="T4" fmla="*/ 37 w 381"/>
                    <a:gd name="T5" fmla="*/ 1 h 97"/>
                    <a:gd name="T6" fmla="*/ 37 w 381"/>
                    <a:gd name="T7" fmla="*/ 5 h 97"/>
                    <a:gd name="T8" fmla="*/ 34 w 381"/>
                    <a:gd name="T9" fmla="*/ 7 h 97"/>
                    <a:gd name="T10" fmla="*/ 4 w 381"/>
                    <a:gd name="T11" fmla="*/ 7 h 97"/>
                    <a:gd name="T12" fmla="*/ 0 w 381"/>
                    <a:gd name="T13" fmla="*/ 5 h 97"/>
                    <a:gd name="T14" fmla="*/ 0 w 381"/>
                    <a:gd name="T15" fmla="*/ 2 h 97"/>
                    <a:gd name="T16" fmla="*/ 2 w 381"/>
                    <a:gd name="T17" fmla="*/ 0 h 9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381"/>
                    <a:gd name="T28" fmla="*/ 0 h 97"/>
                    <a:gd name="T29" fmla="*/ 381 w 381"/>
                    <a:gd name="T30" fmla="*/ 97 h 97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381" h="97">
                      <a:moveTo>
                        <a:pt x="23" y="0"/>
                      </a:moveTo>
                      <a:lnTo>
                        <a:pt x="359" y="0"/>
                      </a:lnTo>
                      <a:lnTo>
                        <a:pt x="381" y="16"/>
                      </a:lnTo>
                      <a:lnTo>
                        <a:pt x="381" y="69"/>
                      </a:lnTo>
                      <a:lnTo>
                        <a:pt x="351" y="97"/>
                      </a:lnTo>
                      <a:lnTo>
                        <a:pt x="38" y="97"/>
                      </a:lnTo>
                      <a:lnTo>
                        <a:pt x="0" y="76"/>
                      </a:lnTo>
                      <a:lnTo>
                        <a:pt x="0" y="21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solidFill>
                  <a:srgbClr val="3333FF"/>
                </a:solidFill>
                <a:ln w="9525">
                  <a:solidFill>
                    <a:srgbClr val="000099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AR"/>
                </a:p>
              </p:txBody>
            </p:sp>
          </p:grpSp>
          <p:grpSp>
            <p:nvGrpSpPr>
              <p:cNvPr id="13342" name="Group 58"/>
              <p:cNvGrpSpPr>
                <a:grpSpLocks/>
              </p:cNvGrpSpPr>
              <p:nvPr/>
            </p:nvGrpSpPr>
            <p:grpSpPr bwMode="auto">
              <a:xfrm>
                <a:off x="995" y="2227"/>
                <a:ext cx="277" cy="116"/>
                <a:chOff x="1736" y="3266"/>
                <a:chExt cx="277" cy="116"/>
              </a:xfrm>
            </p:grpSpPr>
            <p:sp>
              <p:nvSpPr>
                <p:cNvPr id="13506" name="Freeform 59"/>
                <p:cNvSpPr>
                  <a:spLocks/>
                </p:cNvSpPr>
                <p:nvPr/>
              </p:nvSpPr>
              <p:spPr bwMode="auto">
                <a:xfrm>
                  <a:off x="1736" y="3266"/>
                  <a:ext cx="277" cy="116"/>
                </a:xfrm>
                <a:custGeom>
                  <a:avLst/>
                  <a:gdLst>
                    <a:gd name="T0" fmla="*/ 7 w 381"/>
                    <a:gd name="T1" fmla="*/ 0 h 97"/>
                    <a:gd name="T2" fmla="*/ 100 w 381"/>
                    <a:gd name="T3" fmla="*/ 0 h 97"/>
                    <a:gd name="T4" fmla="*/ 106 w 381"/>
                    <a:gd name="T5" fmla="*/ 33 h 97"/>
                    <a:gd name="T6" fmla="*/ 106 w 381"/>
                    <a:gd name="T7" fmla="*/ 141 h 97"/>
                    <a:gd name="T8" fmla="*/ 98 w 381"/>
                    <a:gd name="T9" fmla="*/ 199 h 97"/>
                    <a:gd name="T10" fmla="*/ 11 w 381"/>
                    <a:gd name="T11" fmla="*/ 199 h 97"/>
                    <a:gd name="T12" fmla="*/ 0 w 381"/>
                    <a:gd name="T13" fmla="*/ 155 h 97"/>
                    <a:gd name="T14" fmla="*/ 0 w 381"/>
                    <a:gd name="T15" fmla="*/ 43 h 97"/>
                    <a:gd name="T16" fmla="*/ 7 w 381"/>
                    <a:gd name="T17" fmla="*/ 0 h 9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381"/>
                    <a:gd name="T28" fmla="*/ 0 h 97"/>
                    <a:gd name="T29" fmla="*/ 381 w 381"/>
                    <a:gd name="T30" fmla="*/ 97 h 97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381" h="97">
                      <a:moveTo>
                        <a:pt x="23" y="0"/>
                      </a:moveTo>
                      <a:lnTo>
                        <a:pt x="359" y="0"/>
                      </a:lnTo>
                      <a:lnTo>
                        <a:pt x="381" y="16"/>
                      </a:lnTo>
                      <a:lnTo>
                        <a:pt x="381" y="69"/>
                      </a:lnTo>
                      <a:lnTo>
                        <a:pt x="351" y="97"/>
                      </a:lnTo>
                      <a:lnTo>
                        <a:pt x="38" y="97"/>
                      </a:lnTo>
                      <a:lnTo>
                        <a:pt x="0" y="76"/>
                      </a:lnTo>
                      <a:lnTo>
                        <a:pt x="0" y="21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FF"/>
                    </a:gs>
                    <a:gs pos="100000">
                      <a:srgbClr val="66CCFF">
                        <a:alpha val="24001"/>
                      </a:srgbClr>
                    </a:gs>
                  </a:gsLst>
                  <a:path path="rect">
                    <a:fillToRect l="50000" t="50000" r="50000" b="50000"/>
                  </a:path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AR"/>
                </a:p>
              </p:txBody>
            </p:sp>
            <p:sp>
              <p:nvSpPr>
                <p:cNvPr id="13507" name="Freeform 60"/>
                <p:cNvSpPr>
                  <a:spLocks/>
                </p:cNvSpPr>
                <p:nvPr/>
              </p:nvSpPr>
              <p:spPr bwMode="auto">
                <a:xfrm>
                  <a:off x="1769" y="3301"/>
                  <a:ext cx="212" cy="49"/>
                </a:xfrm>
                <a:custGeom>
                  <a:avLst/>
                  <a:gdLst>
                    <a:gd name="T0" fmla="*/ 2 w 381"/>
                    <a:gd name="T1" fmla="*/ 0 h 97"/>
                    <a:gd name="T2" fmla="*/ 34 w 381"/>
                    <a:gd name="T3" fmla="*/ 0 h 97"/>
                    <a:gd name="T4" fmla="*/ 37 w 381"/>
                    <a:gd name="T5" fmla="*/ 1 h 97"/>
                    <a:gd name="T6" fmla="*/ 37 w 381"/>
                    <a:gd name="T7" fmla="*/ 5 h 97"/>
                    <a:gd name="T8" fmla="*/ 34 w 381"/>
                    <a:gd name="T9" fmla="*/ 7 h 97"/>
                    <a:gd name="T10" fmla="*/ 4 w 381"/>
                    <a:gd name="T11" fmla="*/ 7 h 97"/>
                    <a:gd name="T12" fmla="*/ 0 w 381"/>
                    <a:gd name="T13" fmla="*/ 5 h 97"/>
                    <a:gd name="T14" fmla="*/ 0 w 381"/>
                    <a:gd name="T15" fmla="*/ 2 h 97"/>
                    <a:gd name="T16" fmla="*/ 2 w 381"/>
                    <a:gd name="T17" fmla="*/ 0 h 9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381"/>
                    <a:gd name="T28" fmla="*/ 0 h 97"/>
                    <a:gd name="T29" fmla="*/ 381 w 381"/>
                    <a:gd name="T30" fmla="*/ 97 h 97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381" h="97">
                      <a:moveTo>
                        <a:pt x="23" y="0"/>
                      </a:moveTo>
                      <a:lnTo>
                        <a:pt x="359" y="0"/>
                      </a:lnTo>
                      <a:lnTo>
                        <a:pt x="381" y="16"/>
                      </a:lnTo>
                      <a:lnTo>
                        <a:pt x="381" y="69"/>
                      </a:lnTo>
                      <a:lnTo>
                        <a:pt x="351" y="97"/>
                      </a:lnTo>
                      <a:lnTo>
                        <a:pt x="38" y="97"/>
                      </a:lnTo>
                      <a:lnTo>
                        <a:pt x="0" y="76"/>
                      </a:lnTo>
                      <a:lnTo>
                        <a:pt x="0" y="21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solidFill>
                  <a:srgbClr val="3333FF"/>
                </a:solidFill>
                <a:ln w="9525">
                  <a:solidFill>
                    <a:srgbClr val="000099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AR"/>
                </a:p>
              </p:txBody>
            </p:sp>
          </p:grpSp>
          <p:grpSp>
            <p:nvGrpSpPr>
              <p:cNvPr id="13343" name="Group 61"/>
              <p:cNvGrpSpPr>
                <a:grpSpLocks/>
              </p:cNvGrpSpPr>
              <p:nvPr/>
            </p:nvGrpSpPr>
            <p:grpSpPr bwMode="auto">
              <a:xfrm>
                <a:off x="994" y="2514"/>
                <a:ext cx="277" cy="116"/>
                <a:chOff x="1736" y="3266"/>
                <a:chExt cx="277" cy="116"/>
              </a:xfrm>
            </p:grpSpPr>
            <p:sp>
              <p:nvSpPr>
                <p:cNvPr id="13504" name="Freeform 62"/>
                <p:cNvSpPr>
                  <a:spLocks/>
                </p:cNvSpPr>
                <p:nvPr/>
              </p:nvSpPr>
              <p:spPr bwMode="auto">
                <a:xfrm>
                  <a:off x="1736" y="3266"/>
                  <a:ext cx="277" cy="116"/>
                </a:xfrm>
                <a:custGeom>
                  <a:avLst/>
                  <a:gdLst>
                    <a:gd name="T0" fmla="*/ 7 w 381"/>
                    <a:gd name="T1" fmla="*/ 0 h 97"/>
                    <a:gd name="T2" fmla="*/ 100 w 381"/>
                    <a:gd name="T3" fmla="*/ 0 h 97"/>
                    <a:gd name="T4" fmla="*/ 106 w 381"/>
                    <a:gd name="T5" fmla="*/ 33 h 97"/>
                    <a:gd name="T6" fmla="*/ 106 w 381"/>
                    <a:gd name="T7" fmla="*/ 141 h 97"/>
                    <a:gd name="T8" fmla="*/ 98 w 381"/>
                    <a:gd name="T9" fmla="*/ 199 h 97"/>
                    <a:gd name="T10" fmla="*/ 11 w 381"/>
                    <a:gd name="T11" fmla="*/ 199 h 97"/>
                    <a:gd name="T12" fmla="*/ 0 w 381"/>
                    <a:gd name="T13" fmla="*/ 155 h 97"/>
                    <a:gd name="T14" fmla="*/ 0 w 381"/>
                    <a:gd name="T15" fmla="*/ 43 h 97"/>
                    <a:gd name="T16" fmla="*/ 7 w 381"/>
                    <a:gd name="T17" fmla="*/ 0 h 9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381"/>
                    <a:gd name="T28" fmla="*/ 0 h 97"/>
                    <a:gd name="T29" fmla="*/ 381 w 381"/>
                    <a:gd name="T30" fmla="*/ 97 h 97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381" h="97">
                      <a:moveTo>
                        <a:pt x="23" y="0"/>
                      </a:moveTo>
                      <a:lnTo>
                        <a:pt x="359" y="0"/>
                      </a:lnTo>
                      <a:lnTo>
                        <a:pt x="381" y="16"/>
                      </a:lnTo>
                      <a:lnTo>
                        <a:pt x="381" y="69"/>
                      </a:lnTo>
                      <a:lnTo>
                        <a:pt x="351" y="97"/>
                      </a:lnTo>
                      <a:lnTo>
                        <a:pt x="38" y="97"/>
                      </a:lnTo>
                      <a:lnTo>
                        <a:pt x="0" y="76"/>
                      </a:lnTo>
                      <a:lnTo>
                        <a:pt x="0" y="21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FF"/>
                    </a:gs>
                    <a:gs pos="100000">
                      <a:srgbClr val="66CCFF">
                        <a:alpha val="24001"/>
                      </a:srgbClr>
                    </a:gs>
                  </a:gsLst>
                  <a:path path="rect">
                    <a:fillToRect l="50000" t="50000" r="50000" b="50000"/>
                  </a:path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AR"/>
                </a:p>
              </p:txBody>
            </p:sp>
            <p:sp>
              <p:nvSpPr>
                <p:cNvPr id="13505" name="Freeform 63"/>
                <p:cNvSpPr>
                  <a:spLocks/>
                </p:cNvSpPr>
                <p:nvPr/>
              </p:nvSpPr>
              <p:spPr bwMode="auto">
                <a:xfrm>
                  <a:off x="1769" y="3301"/>
                  <a:ext cx="212" cy="49"/>
                </a:xfrm>
                <a:custGeom>
                  <a:avLst/>
                  <a:gdLst>
                    <a:gd name="T0" fmla="*/ 2 w 381"/>
                    <a:gd name="T1" fmla="*/ 0 h 97"/>
                    <a:gd name="T2" fmla="*/ 34 w 381"/>
                    <a:gd name="T3" fmla="*/ 0 h 97"/>
                    <a:gd name="T4" fmla="*/ 37 w 381"/>
                    <a:gd name="T5" fmla="*/ 1 h 97"/>
                    <a:gd name="T6" fmla="*/ 37 w 381"/>
                    <a:gd name="T7" fmla="*/ 5 h 97"/>
                    <a:gd name="T8" fmla="*/ 34 w 381"/>
                    <a:gd name="T9" fmla="*/ 7 h 97"/>
                    <a:gd name="T10" fmla="*/ 4 w 381"/>
                    <a:gd name="T11" fmla="*/ 7 h 97"/>
                    <a:gd name="T12" fmla="*/ 0 w 381"/>
                    <a:gd name="T13" fmla="*/ 5 h 97"/>
                    <a:gd name="T14" fmla="*/ 0 w 381"/>
                    <a:gd name="T15" fmla="*/ 2 h 97"/>
                    <a:gd name="T16" fmla="*/ 2 w 381"/>
                    <a:gd name="T17" fmla="*/ 0 h 9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381"/>
                    <a:gd name="T28" fmla="*/ 0 h 97"/>
                    <a:gd name="T29" fmla="*/ 381 w 381"/>
                    <a:gd name="T30" fmla="*/ 97 h 97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381" h="97">
                      <a:moveTo>
                        <a:pt x="23" y="0"/>
                      </a:moveTo>
                      <a:lnTo>
                        <a:pt x="359" y="0"/>
                      </a:lnTo>
                      <a:lnTo>
                        <a:pt x="381" y="16"/>
                      </a:lnTo>
                      <a:lnTo>
                        <a:pt x="381" y="69"/>
                      </a:lnTo>
                      <a:lnTo>
                        <a:pt x="351" y="97"/>
                      </a:lnTo>
                      <a:lnTo>
                        <a:pt x="38" y="97"/>
                      </a:lnTo>
                      <a:lnTo>
                        <a:pt x="0" y="76"/>
                      </a:lnTo>
                      <a:lnTo>
                        <a:pt x="0" y="21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solidFill>
                  <a:srgbClr val="3333FF"/>
                </a:solidFill>
                <a:ln w="9525">
                  <a:solidFill>
                    <a:srgbClr val="000099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AR"/>
                </a:p>
              </p:txBody>
            </p:sp>
          </p:grpSp>
          <p:grpSp>
            <p:nvGrpSpPr>
              <p:cNvPr id="13344" name="Group 64"/>
              <p:cNvGrpSpPr>
                <a:grpSpLocks/>
              </p:cNvGrpSpPr>
              <p:nvPr/>
            </p:nvGrpSpPr>
            <p:grpSpPr bwMode="auto">
              <a:xfrm rot="5400000">
                <a:off x="1141" y="2088"/>
                <a:ext cx="277" cy="116"/>
                <a:chOff x="1736" y="3266"/>
                <a:chExt cx="277" cy="116"/>
              </a:xfrm>
            </p:grpSpPr>
            <p:sp>
              <p:nvSpPr>
                <p:cNvPr id="13502" name="Freeform 65"/>
                <p:cNvSpPr>
                  <a:spLocks/>
                </p:cNvSpPr>
                <p:nvPr/>
              </p:nvSpPr>
              <p:spPr bwMode="auto">
                <a:xfrm>
                  <a:off x="1736" y="3266"/>
                  <a:ext cx="277" cy="116"/>
                </a:xfrm>
                <a:custGeom>
                  <a:avLst/>
                  <a:gdLst>
                    <a:gd name="T0" fmla="*/ 7 w 381"/>
                    <a:gd name="T1" fmla="*/ 0 h 97"/>
                    <a:gd name="T2" fmla="*/ 100 w 381"/>
                    <a:gd name="T3" fmla="*/ 0 h 97"/>
                    <a:gd name="T4" fmla="*/ 106 w 381"/>
                    <a:gd name="T5" fmla="*/ 33 h 97"/>
                    <a:gd name="T6" fmla="*/ 106 w 381"/>
                    <a:gd name="T7" fmla="*/ 141 h 97"/>
                    <a:gd name="T8" fmla="*/ 98 w 381"/>
                    <a:gd name="T9" fmla="*/ 199 h 97"/>
                    <a:gd name="T10" fmla="*/ 11 w 381"/>
                    <a:gd name="T11" fmla="*/ 199 h 97"/>
                    <a:gd name="T12" fmla="*/ 0 w 381"/>
                    <a:gd name="T13" fmla="*/ 155 h 97"/>
                    <a:gd name="T14" fmla="*/ 0 w 381"/>
                    <a:gd name="T15" fmla="*/ 43 h 97"/>
                    <a:gd name="T16" fmla="*/ 7 w 381"/>
                    <a:gd name="T17" fmla="*/ 0 h 9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381"/>
                    <a:gd name="T28" fmla="*/ 0 h 97"/>
                    <a:gd name="T29" fmla="*/ 381 w 381"/>
                    <a:gd name="T30" fmla="*/ 97 h 97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381" h="97">
                      <a:moveTo>
                        <a:pt x="23" y="0"/>
                      </a:moveTo>
                      <a:lnTo>
                        <a:pt x="359" y="0"/>
                      </a:lnTo>
                      <a:lnTo>
                        <a:pt x="381" y="16"/>
                      </a:lnTo>
                      <a:lnTo>
                        <a:pt x="381" y="69"/>
                      </a:lnTo>
                      <a:lnTo>
                        <a:pt x="351" y="97"/>
                      </a:lnTo>
                      <a:lnTo>
                        <a:pt x="38" y="97"/>
                      </a:lnTo>
                      <a:lnTo>
                        <a:pt x="0" y="76"/>
                      </a:lnTo>
                      <a:lnTo>
                        <a:pt x="0" y="21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FF"/>
                    </a:gs>
                    <a:gs pos="100000">
                      <a:srgbClr val="66CCFF">
                        <a:alpha val="24001"/>
                      </a:srgbClr>
                    </a:gs>
                  </a:gsLst>
                  <a:path path="rect">
                    <a:fillToRect l="50000" t="50000" r="50000" b="50000"/>
                  </a:path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AR"/>
                </a:p>
              </p:txBody>
            </p:sp>
            <p:sp>
              <p:nvSpPr>
                <p:cNvPr id="13503" name="Freeform 66"/>
                <p:cNvSpPr>
                  <a:spLocks/>
                </p:cNvSpPr>
                <p:nvPr/>
              </p:nvSpPr>
              <p:spPr bwMode="auto">
                <a:xfrm>
                  <a:off x="1769" y="3301"/>
                  <a:ext cx="212" cy="49"/>
                </a:xfrm>
                <a:custGeom>
                  <a:avLst/>
                  <a:gdLst>
                    <a:gd name="T0" fmla="*/ 2 w 381"/>
                    <a:gd name="T1" fmla="*/ 0 h 97"/>
                    <a:gd name="T2" fmla="*/ 34 w 381"/>
                    <a:gd name="T3" fmla="*/ 0 h 97"/>
                    <a:gd name="T4" fmla="*/ 37 w 381"/>
                    <a:gd name="T5" fmla="*/ 1 h 97"/>
                    <a:gd name="T6" fmla="*/ 37 w 381"/>
                    <a:gd name="T7" fmla="*/ 5 h 97"/>
                    <a:gd name="T8" fmla="*/ 34 w 381"/>
                    <a:gd name="T9" fmla="*/ 7 h 97"/>
                    <a:gd name="T10" fmla="*/ 4 w 381"/>
                    <a:gd name="T11" fmla="*/ 7 h 97"/>
                    <a:gd name="T12" fmla="*/ 0 w 381"/>
                    <a:gd name="T13" fmla="*/ 5 h 97"/>
                    <a:gd name="T14" fmla="*/ 0 w 381"/>
                    <a:gd name="T15" fmla="*/ 2 h 97"/>
                    <a:gd name="T16" fmla="*/ 2 w 381"/>
                    <a:gd name="T17" fmla="*/ 0 h 9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381"/>
                    <a:gd name="T28" fmla="*/ 0 h 97"/>
                    <a:gd name="T29" fmla="*/ 381 w 381"/>
                    <a:gd name="T30" fmla="*/ 97 h 97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381" h="97">
                      <a:moveTo>
                        <a:pt x="23" y="0"/>
                      </a:moveTo>
                      <a:lnTo>
                        <a:pt x="359" y="0"/>
                      </a:lnTo>
                      <a:lnTo>
                        <a:pt x="381" y="16"/>
                      </a:lnTo>
                      <a:lnTo>
                        <a:pt x="381" y="69"/>
                      </a:lnTo>
                      <a:lnTo>
                        <a:pt x="351" y="97"/>
                      </a:lnTo>
                      <a:lnTo>
                        <a:pt x="38" y="97"/>
                      </a:lnTo>
                      <a:lnTo>
                        <a:pt x="0" y="76"/>
                      </a:lnTo>
                      <a:lnTo>
                        <a:pt x="0" y="21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solidFill>
                  <a:srgbClr val="3333FF"/>
                </a:solidFill>
                <a:ln w="9525">
                  <a:solidFill>
                    <a:srgbClr val="000099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AR"/>
                </a:p>
              </p:txBody>
            </p:sp>
          </p:grpSp>
          <p:grpSp>
            <p:nvGrpSpPr>
              <p:cNvPr id="13345" name="Group 67"/>
              <p:cNvGrpSpPr>
                <a:grpSpLocks/>
              </p:cNvGrpSpPr>
              <p:nvPr/>
            </p:nvGrpSpPr>
            <p:grpSpPr bwMode="auto">
              <a:xfrm rot="5400000">
                <a:off x="1143" y="2372"/>
                <a:ext cx="277" cy="116"/>
                <a:chOff x="1736" y="3266"/>
                <a:chExt cx="277" cy="116"/>
              </a:xfrm>
            </p:grpSpPr>
            <p:sp>
              <p:nvSpPr>
                <p:cNvPr id="13500" name="Freeform 68"/>
                <p:cNvSpPr>
                  <a:spLocks/>
                </p:cNvSpPr>
                <p:nvPr/>
              </p:nvSpPr>
              <p:spPr bwMode="auto">
                <a:xfrm>
                  <a:off x="1736" y="3266"/>
                  <a:ext cx="277" cy="116"/>
                </a:xfrm>
                <a:custGeom>
                  <a:avLst/>
                  <a:gdLst>
                    <a:gd name="T0" fmla="*/ 7 w 381"/>
                    <a:gd name="T1" fmla="*/ 0 h 97"/>
                    <a:gd name="T2" fmla="*/ 100 w 381"/>
                    <a:gd name="T3" fmla="*/ 0 h 97"/>
                    <a:gd name="T4" fmla="*/ 106 w 381"/>
                    <a:gd name="T5" fmla="*/ 33 h 97"/>
                    <a:gd name="T6" fmla="*/ 106 w 381"/>
                    <a:gd name="T7" fmla="*/ 141 h 97"/>
                    <a:gd name="T8" fmla="*/ 98 w 381"/>
                    <a:gd name="T9" fmla="*/ 199 h 97"/>
                    <a:gd name="T10" fmla="*/ 11 w 381"/>
                    <a:gd name="T11" fmla="*/ 199 h 97"/>
                    <a:gd name="T12" fmla="*/ 0 w 381"/>
                    <a:gd name="T13" fmla="*/ 155 h 97"/>
                    <a:gd name="T14" fmla="*/ 0 w 381"/>
                    <a:gd name="T15" fmla="*/ 43 h 97"/>
                    <a:gd name="T16" fmla="*/ 7 w 381"/>
                    <a:gd name="T17" fmla="*/ 0 h 9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381"/>
                    <a:gd name="T28" fmla="*/ 0 h 97"/>
                    <a:gd name="T29" fmla="*/ 381 w 381"/>
                    <a:gd name="T30" fmla="*/ 97 h 97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381" h="97">
                      <a:moveTo>
                        <a:pt x="23" y="0"/>
                      </a:moveTo>
                      <a:lnTo>
                        <a:pt x="359" y="0"/>
                      </a:lnTo>
                      <a:lnTo>
                        <a:pt x="381" y="16"/>
                      </a:lnTo>
                      <a:lnTo>
                        <a:pt x="381" y="69"/>
                      </a:lnTo>
                      <a:lnTo>
                        <a:pt x="351" y="97"/>
                      </a:lnTo>
                      <a:lnTo>
                        <a:pt x="38" y="97"/>
                      </a:lnTo>
                      <a:lnTo>
                        <a:pt x="0" y="76"/>
                      </a:lnTo>
                      <a:lnTo>
                        <a:pt x="0" y="21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FF"/>
                    </a:gs>
                    <a:gs pos="100000">
                      <a:srgbClr val="66CCFF">
                        <a:alpha val="24001"/>
                      </a:srgbClr>
                    </a:gs>
                  </a:gsLst>
                  <a:path path="rect">
                    <a:fillToRect l="50000" t="50000" r="50000" b="50000"/>
                  </a:path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AR"/>
                </a:p>
              </p:txBody>
            </p:sp>
            <p:sp>
              <p:nvSpPr>
                <p:cNvPr id="13501" name="Freeform 69"/>
                <p:cNvSpPr>
                  <a:spLocks/>
                </p:cNvSpPr>
                <p:nvPr/>
              </p:nvSpPr>
              <p:spPr bwMode="auto">
                <a:xfrm>
                  <a:off x="1769" y="3301"/>
                  <a:ext cx="212" cy="49"/>
                </a:xfrm>
                <a:custGeom>
                  <a:avLst/>
                  <a:gdLst>
                    <a:gd name="T0" fmla="*/ 2 w 381"/>
                    <a:gd name="T1" fmla="*/ 0 h 97"/>
                    <a:gd name="T2" fmla="*/ 34 w 381"/>
                    <a:gd name="T3" fmla="*/ 0 h 97"/>
                    <a:gd name="T4" fmla="*/ 37 w 381"/>
                    <a:gd name="T5" fmla="*/ 1 h 97"/>
                    <a:gd name="T6" fmla="*/ 37 w 381"/>
                    <a:gd name="T7" fmla="*/ 5 h 97"/>
                    <a:gd name="T8" fmla="*/ 34 w 381"/>
                    <a:gd name="T9" fmla="*/ 7 h 97"/>
                    <a:gd name="T10" fmla="*/ 4 w 381"/>
                    <a:gd name="T11" fmla="*/ 7 h 97"/>
                    <a:gd name="T12" fmla="*/ 0 w 381"/>
                    <a:gd name="T13" fmla="*/ 5 h 97"/>
                    <a:gd name="T14" fmla="*/ 0 w 381"/>
                    <a:gd name="T15" fmla="*/ 2 h 97"/>
                    <a:gd name="T16" fmla="*/ 2 w 381"/>
                    <a:gd name="T17" fmla="*/ 0 h 9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381"/>
                    <a:gd name="T28" fmla="*/ 0 h 97"/>
                    <a:gd name="T29" fmla="*/ 381 w 381"/>
                    <a:gd name="T30" fmla="*/ 97 h 97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381" h="97">
                      <a:moveTo>
                        <a:pt x="23" y="0"/>
                      </a:moveTo>
                      <a:lnTo>
                        <a:pt x="359" y="0"/>
                      </a:lnTo>
                      <a:lnTo>
                        <a:pt x="381" y="16"/>
                      </a:lnTo>
                      <a:lnTo>
                        <a:pt x="381" y="69"/>
                      </a:lnTo>
                      <a:lnTo>
                        <a:pt x="351" y="97"/>
                      </a:lnTo>
                      <a:lnTo>
                        <a:pt x="38" y="97"/>
                      </a:lnTo>
                      <a:lnTo>
                        <a:pt x="0" y="76"/>
                      </a:lnTo>
                      <a:lnTo>
                        <a:pt x="0" y="21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solidFill>
                  <a:srgbClr val="3333FF"/>
                </a:solidFill>
                <a:ln w="9525">
                  <a:solidFill>
                    <a:srgbClr val="000099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AR"/>
                </a:p>
              </p:txBody>
            </p:sp>
          </p:grpSp>
        </p:grpSp>
        <p:grpSp>
          <p:nvGrpSpPr>
            <p:cNvPr id="13346" name="Group 70"/>
            <p:cNvGrpSpPr>
              <a:grpSpLocks/>
            </p:cNvGrpSpPr>
            <p:nvPr/>
          </p:nvGrpSpPr>
          <p:grpSpPr bwMode="auto">
            <a:xfrm>
              <a:off x="2047" y="922"/>
              <a:ext cx="109" cy="978"/>
              <a:chOff x="1413" y="1902"/>
              <a:chExt cx="109" cy="978"/>
            </a:xfrm>
          </p:grpSpPr>
          <p:sp>
            <p:nvSpPr>
              <p:cNvPr id="13490" name="Oval 71"/>
              <p:cNvSpPr>
                <a:spLocks noChangeArrowheads="1"/>
              </p:cNvSpPr>
              <p:nvPr/>
            </p:nvSpPr>
            <p:spPr bwMode="auto">
              <a:xfrm rot="5400000">
                <a:off x="1423" y="2782"/>
                <a:ext cx="91" cy="106"/>
              </a:xfrm>
              <a:prstGeom prst="ellipse">
                <a:avLst/>
              </a:prstGeom>
              <a:gradFill rotWithShape="1">
                <a:gsLst>
                  <a:gs pos="0">
                    <a:srgbClr val="0000FF"/>
                  </a:gs>
                  <a:gs pos="100000">
                    <a:srgbClr val="7575FF">
                      <a:alpha val="43999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491" name="Oval 72"/>
              <p:cNvSpPr>
                <a:spLocks noChangeArrowheads="1"/>
              </p:cNvSpPr>
              <p:nvPr/>
            </p:nvSpPr>
            <p:spPr bwMode="auto">
              <a:xfrm rot="5400000">
                <a:off x="1420" y="2339"/>
                <a:ext cx="91" cy="105"/>
              </a:xfrm>
              <a:prstGeom prst="ellipse">
                <a:avLst/>
              </a:prstGeom>
              <a:gradFill rotWithShape="1">
                <a:gsLst>
                  <a:gs pos="0">
                    <a:srgbClr val="0000FF"/>
                  </a:gs>
                  <a:gs pos="100000">
                    <a:srgbClr val="7575FF">
                      <a:alpha val="43999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492" name="Oval 73"/>
              <p:cNvSpPr>
                <a:spLocks noChangeArrowheads="1"/>
              </p:cNvSpPr>
              <p:nvPr/>
            </p:nvSpPr>
            <p:spPr bwMode="auto">
              <a:xfrm rot="5400000">
                <a:off x="1421" y="2187"/>
                <a:ext cx="91" cy="106"/>
              </a:xfrm>
              <a:prstGeom prst="ellipse">
                <a:avLst/>
              </a:prstGeom>
              <a:gradFill rotWithShape="1">
                <a:gsLst>
                  <a:gs pos="0">
                    <a:srgbClr val="0000FF"/>
                  </a:gs>
                  <a:gs pos="100000">
                    <a:srgbClr val="7575FF">
                      <a:alpha val="43999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493" name="Oval 74"/>
              <p:cNvSpPr>
                <a:spLocks noChangeArrowheads="1"/>
              </p:cNvSpPr>
              <p:nvPr/>
            </p:nvSpPr>
            <p:spPr bwMode="auto">
              <a:xfrm rot="5400000">
                <a:off x="1423" y="2037"/>
                <a:ext cx="92" cy="105"/>
              </a:xfrm>
              <a:prstGeom prst="ellipse">
                <a:avLst/>
              </a:prstGeom>
              <a:gradFill rotWithShape="1">
                <a:gsLst>
                  <a:gs pos="0">
                    <a:srgbClr val="0000FF"/>
                  </a:gs>
                  <a:gs pos="100000">
                    <a:srgbClr val="7575FF">
                      <a:alpha val="43999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494" name="Oval 75"/>
              <p:cNvSpPr>
                <a:spLocks noChangeArrowheads="1"/>
              </p:cNvSpPr>
              <p:nvPr/>
            </p:nvSpPr>
            <p:spPr bwMode="auto">
              <a:xfrm rot="5400000">
                <a:off x="1423" y="1895"/>
                <a:ext cx="91" cy="106"/>
              </a:xfrm>
              <a:prstGeom prst="ellipse">
                <a:avLst/>
              </a:prstGeom>
              <a:gradFill rotWithShape="1">
                <a:gsLst>
                  <a:gs pos="0">
                    <a:srgbClr val="0000FF"/>
                  </a:gs>
                  <a:gs pos="100000">
                    <a:srgbClr val="7575FF">
                      <a:alpha val="43999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3347" name="Group 76"/>
          <p:cNvGrpSpPr>
            <a:grpSpLocks/>
          </p:cNvGrpSpPr>
          <p:nvPr/>
        </p:nvGrpSpPr>
        <p:grpSpPr bwMode="auto">
          <a:xfrm>
            <a:off x="1322388" y="1414463"/>
            <a:ext cx="3298825" cy="2886075"/>
            <a:chOff x="383" y="891"/>
            <a:chExt cx="2078" cy="1818"/>
          </a:xfrm>
        </p:grpSpPr>
        <p:sp>
          <p:nvSpPr>
            <p:cNvPr id="13485" name="Text Box 77"/>
            <p:cNvSpPr txBox="1">
              <a:spLocks noChangeArrowheads="1"/>
            </p:cNvSpPr>
            <p:nvPr/>
          </p:nvSpPr>
          <p:spPr bwMode="auto">
            <a:xfrm>
              <a:off x="422" y="2297"/>
              <a:ext cx="162" cy="4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/>
              <a:r>
                <a:rPr lang="es-ES_tradnl" sz="1000" b="1">
                  <a:solidFill>
                    <a:srgbClr val="000099"/>
                  </a:solidFill>
                </a:rPr>
                <a:t>1</a:t>
              </a:r>
            </a:p>
            <a:p>
              <a:pPr algn="r"/>
              <a:r>
                <a:rPr lang="es-ES_tradnl" sz="900">
                  <a:solidFill>
                    <a:srgbClr val="3333FF"/>
                  </a:solidFill>
                </a:rPr>
                <a:t>0</a:t>
              </a:r>
            </a:p>
            <a:p>
              <a:pPr algn="r"/>
              <a:r>
                <a:rPr lang="es-ES_tradnl" sz="900">
                  <a:solidFill>
                    <a:srgbClr val="3333FF"/>
                  </a:solidFill>
                </a:rPr>
                <a:t>0</a:t>
              </a:r>
            </a:p>
            <a:p>
              <a:pPr algn="r"/>
              <a:r>
                <a:rPr lang="es-ES_tradnl" sz="900">
                  <a:solidFill>
                    <a:srgbClr val="3333FF"/>
                  </a:solidFill>
                </a:rPr>
                <a:t>0</a:t>
              </a:r>
              <a:endParaRPr lang="es-ES" sz="900">
                <a:solidFill>
                  <a:srgbClr val="3333FF"/>
                </a:solidFill>
              </a:endParaRPr>
            </a:p>
          </p:txBody>
        </p:sp>
        <p:sp>
          <p:nvSpPr>
            <p:cNvPr id="13486" name="Text Box 78"/>
            <p:cNvSpPr txBox="1">
              <a:spLocks noChangeArrowheads="1"/>
            </p:cNvSpPr>
            <p:nvPr/>
          </p:nvSpPr>
          <p:spPr bwMode="auto">
            <a:xfrm>
              <a:off x="383" y="891"/>
              <a:ext cx="192" cy="12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/>
              <a:r>
                <a:rPr lang="es-ES_tradnl" sz="1500">
                  <a:solidFill>
                    <a:srgbClr val="000099"/>
                  </a:solidFill>
                </a:rPr>
                <a:t>1</a:t>
              </a:r>
            </a:p>
            <a:p>
              <a:pPr algn="r"/>
              <a:r>
                <a:rPr lang="es-ES_tradnl" sz="1500">
                  <a:solidFill>
                    <a:srgbClr val="000099"/>
                  </a:solidFill>
                </a:rPr>
                <a:t>1</a:t>
              </a:r>
            </a:p>
            <a:p>
              <a:pPr algn="r"/>
              <a:r>
                <a:rPr lang="es-ES_tradnl" sz="1500">
                  <a:solidFill>
                    <a:srgbClr val="000099"/>
                  </a:solidFill>
                </a:rPr>
                <a:t>1</a:t>
              </a:r>
            </a:p>
            <a:p>
              <a:pPr algn="r"/>
              <a:r>
                <a:rPr lang="es-ES_tradnl" sz="1500">
                  <a:solidFill>
                    <a:srgbClr val="000099"/>
                  </a:solidFill>
                </a:rPr>
                <a:t>1</a:t>
              </a:r>
            </a:p>
            <a:p>
              <a:pPr algn="r"/>
              <a:r>
                <a:rPr lang="es-ES_tradnl" sz="1500">
                  <a:solidFill>
                    <a:srgbClr val="000099"/>
                  </a:solidFill>
                </a:rPr>
                <a:t>0</a:t>
              </a:r>
            </a:p>
            <a:p>
              <a:pPr algn="r"/>
              <a:r>
                <a:rPr lang="es-ES_tradnl" sz="1500">
                  <a:solidFill>
                    <a:srgbClr val="000099"/>
                  </a:solidFill>
                </a:rPr>
                <a:t>0</a:t>
              </a:r>
            </a:p>
            <a:p>
              <a:pPr algn="r"/>
              <a:r>
                <a:rPr lang="es-ES_tradnl" sz="1500">
                  <a:solidFill>
                    <a:srgbClr val="000099"/>
                  </a:solidFill>
                </a:rPr>
                <a:t>1</a:t>
              </a:r>
            </a:p>
            <a:p>
              <a:pPr algn="r"/>
              <a:r>
                <a:rPr lang="es-ES_tradnl" sz="1500">
                  <a:solidFill>
                    <a:srgbClr val="000099"/>
                  </a:solidFill>
                </a:rPr>
                <a:t>0</a:t>
              </a:r>
              <a:endParaRPr lang="es-ES" sz="1500">
                <a:solidFill>
                  <a:srgbClr val="000099"/>
                </a:solidFill>
              </a:endParaRPr>
            </a:p>
          </p:txBody>
        </p:sp>
        <p:sp>
          <p:nvSpPr>
            <p:cNvPr id="13487" name="Oval 79"/>
            <p:cNvSpPr>
              <a:spLocks noChangeArrowheads="1"/>
            </p:cNvSpPr>
            <p:nvPr/>
          </p:nvSpPr>
          <p:spPr bwMode="auto">
            <a:xfrm>
              <a:off x="2254" y="2215"/>
              <a:ext cx="207" cy="288"/>
            </a:xfrm>
            <a:prstGeom prst="ellips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3348" name="Group 80"/>
          <p:cNvGrpSpPr>
            <a:grpSpLocks/>
          </p:cNvGrpSpPr>
          <p:nvPr/>
        </p:nvGrpSpPr>
        <p:grpSpPr bwMode="auto">
          <a:xfrm>
            <a:off x="7096125" y="1473200"/>
            <a:ext cx="647700" cy="4949825"/>
            <a:chOff x="4470" y="928"/>
            <a:chExt cx="408" cy="3118"/>
          </a:xfrm>
        </p:grpSpPr>
        <p:grpSp>
          <p:nvGrpSpPr>
            <p:cNvPr id="13349" name="Group 81"/>
            <p:cNvGrpSpPr>
              <a:grpSpLocks/>
            </p:cNvGrpSpPr>
            <p:nvPr/>
          </p:nvGrpSpPr>
          <p:grpSpPr bwMode="auto">
            <a:xfrm>
              <a:off x="4470" y="3353"/>
              <a:ext cx="408" cy="693"/>
              <a:chOff x="4640" y="1968"/>
              <a:chExt cx="408" cy="693"/>
            </a:xfrm>
          </p:grpSpPr>
          <p:grpSp>
            <p:nvGrpSpPr>
              <p:cNvPr id="13350" name="Group 82"/>
              <p:cNvGrpSpPr>
                <a:grpSpLocks/>
              </p:cNvGrpSpPr>
              <p:nvPr/>
            </p:nvGrpSpPr>
            <p:grpSpPr bwMode="auto">
              <a:xfrm>
                <a:off x="4704" y="1968"/>
                <a:ext cx="277" cy="116"/>
                <a:chOff x="1736" y="3266"/>
                <a:chExt cx="277" cy="116"/>
              </a:xfrm>
            </p:grpSpPr>
            <p:sp>
              <p:nvSpPr>
                <p:cNvPr id="13483" name="Freeform 83"/>
                <p:cNvSpPr>
                  <a:spLocks/>
                </p:cNvSpPr>
                <p:nvPr/>
              </p:nvSpPr>
              <p:spPr bwMode="auto">
                <a:xfrm>
                  <a:off x="1736" y="3266"/>
                  <a:ext cx="277" cy="116"/>
                </a:xfrm>
                <a:custGeom>
                  <a:avLst/>
                  <a:gdLst>
                    <a:gd name="T0" fmla="*/ 7 w 381"/>
                    <a:gd name="T1" fmla="*/ 0 h 97"/>
                    <a:gd name="T2" fmla="*/ 100 w 381"/>
                    <a:gd name="T3" fmla="*/ 0 h 97"/>
                    <a:gd name="T4" fmla="*/ 106 w 381"/>
                    <a:gd name="T5" fmla="*/ 33 h 97"/>
                    <a:gd name="T6" fmla="*/ 106 w 381"/>
                    <a:gd name="T7" fmla="*/ 141 h 97"/>
                    <a:gd name="T8" fmla="*/ 98 w 381"/>
                    <a:gd name="T9" fmla="*/ 199 h 97"/>
                    <a:gd name="T10" fmla="*/ 11 w 381"/>
                    <a:gd name="T11" fmla="*/ 199 h 97"/>
                    <a:gd name="T12" fmla="*/ 0 w 381"/>
                    <a:gd name="T13" fmla="*/ 155 h 97"/>
                    <a:gd name="T14" fmla="*/ 0 w 381"/>
                    <a:gd name="T15" fmla="*/ 43 h 97"/>
                    <a:gd name="T16" fmla="*/ 7 w 381"/>
                    <a:gd name="T17" fmla="*/ 0 h 9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381"/>
                    <a:gd name="T28" fmla="*/ 0 h 97"/>
                    <a:gd name="T29" fmla="*/ 381 w 381"/>
                    <a:gd name="T30" fmla="*/ 97 h 97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381" h="97">
                      <a:moveTo>
                        <a:pt x="23" y="0"/>
                      </a:moveTo>
                      <a:lnTo>
                        <a:pt x="359" y="0"/>
                      </a:lnTo>
                      <a:lnTo>
                        <a:pt x="381" y="16"/>
                      </a:lnTo>
                      <a:lnTo>
                        <a:pt x="381" y="69"/>
                      </a:lnTo>
                      <a:lnTo>
                        <a:pt x="351" y="97"/>
                      </a:lnTo>
                      <a:lnTo>
                        <a:pt x="38" y="97"/>
                      </a:lnTo>
                      <a:lnTo>
                        <a:pt x="0" y="76"/>
                      </a:lnTo>
                      <a:lnTo>
                        <a:pt x="0" y="21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FF"/>
                    </a:gs>
                    <a:gs pos="100000">
                      <a:srgbClr val="66CCFF">
                        <a:alpha val="24001"/>
                      </a:srgbClr>
                    </a:gs>
                  </a:gsLst>
                  <a:path path="rect">
                    <a:fillToRect l="50000" t="50000" r="50000" b="50000"/>
                  </a:path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AR"/>
                </a:p>
              </p:txBody>
            </p:sp>
            <p:sp>
              <p:nvSpPr>
                <p:cNvPr id="13484" name="Freeform 84"/>
                <p:cNvSpPr>
                  <a:spLocks/>
                </p:cNvSpPr>
                <p:nvPr/>
              </p:nvSpPr>
              <p:spPr bwMode="auto">
                <a:xfrm>
                  <a:off x="1769" y="3301"/>
                  <a:ext cx="212" cy="49"/>
                </a:xfrm>
                <a:custGeom>
                  <a:avLst/>
                  <a:gdLst>
                    <a:gd name="T0" fmla="*/ 2 w 381"/>
                    <a:gd name="T1" fmla="*/ 0 h 97"/>
                    <a:gd name="T2" fmla="*/ 34 w 381"/>
                    <a:gd name="T3" fmla="*/ 0 h 97"/>
                    <a:gd name="T4" fmla="*/ 37 w 381"/>
                    <a:gd name="T5" fmla="*/ 1 h 97"/>
                    <a:gd name="T6" fmla="*/ 37 w 381"/>
                    <a:gd name="T7" fmla="*/ 5 h 97"/>
                    <a:gd name="T8" fmla="*/ 34 w 381"/>
                    <a:gd name="T9" fmla="*/ 7 h 97"/>
                    <a:gd name="T10" fmla="*/ 4 w 381"/>
                    <a:gd name="T11" fmla="*/ 7 h 97"/>
                    <a:gd name="T12" fmla="*/ 0 w 381"/>
                    <a:gd name="T13" fmla="*/ 5 h 97"/>
                    <a:gd name="T14" fmla="*/ 0 w 381"/>
                    <a:gd name="T15" fmla="*/ 2 h 97"/>
                    <a:gd name="T16" fmla="*/ 2 w 381"/>
                    <a:gd name="T17" fmla="*/ 0 h 9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381"/>
                    <a:gd name="T28" fmla="*/ 0 h 97"/>
                    <a:gd name="T29" fmla="*/ 381 w 381"/>
                    <a:gd name="T30" fmla="*/ 97 h 97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381" h="97">
                      <a:moveTo>
                        <a:pt x="23" y="0"/>
                      </a:moveTo>
                      <a:lnTo>
                        <a:pt x="359" y="0"/>
                      </a:lnTo>
                      <a:lnTo>
                        <a:pt x="381" y="16"/>
                      </a:lnTo>
                      <a:lnTo>
                        <a:pt x="381" y="69"/>
                      </a:lnTo>
                      <a:lnTo>
                        <a:pt x="351" y="97"/>
                      </a:lnTo>
                      <a:lnTo>
                        <a:pt x="38" y="97"/>
                      </a:lnTo>
                      <a:lnTo>
                        <a:pt x="0" y="76"/>
                      </a:lnTo>
                      <a:lnTo>
                        <a:pt x="0" y="21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solidFill>
                  <a:srgbClr val="3333FF"/>
                </a:solidFill>
                <a:ln w="9525">
                  <a:solidFill>
                    <a:srgbClr val="000099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AR"/>
                </a:p>
              </p:txBody>
            </p:sp>
          </p:grpSp>
          <p:grpSp>
            <p:nvGrpSpPr>
              <p:cNvPr id="13351" name="Group 85"/>
              <p:cNvGrpSpPr>
                <a:grpSpLocks/>
              </p:cNvGrpSpPr>
              <p:nvPr/>
            </p:nvGrpSpPr>
            <p:grpSpPr bwMode="auto">
              <a:xfrm>
                <a:off x="4703" y="2258"/>
                <a:ext cx="277" cy="116"/>
                <a:chOff x="1736" y="3266"/>
                <a:chExt cx="277" cy="116"/>
              </a:xfrm>
            </p:grpSpPr>
            <p:sp>
              <p:nvSpPr>
                <p:cNvPr id="13481" name="Freeform 86"/>
                <p:cNvSpPr>
                  <a:spLocks/>
                </p:cNvSpPr>
                <p:nvPr/>
              </p:nvSpPr>
              <p:spPr bwMode="auto">
                <a:xfrm>
                  <a:off x="1736" y="3266"/>
                  <a:ext cx="277" cy="116"/>
                </a:xfrm>
                <a:custGeom>
                  <a:avLst/>
                  <a:gdLst>
                    <a:gd name="T0" fmla="*/ 7 w 381"/>
                    <a:gd name="T1" fmla="*/ 0 h 97"/>
                    <a:gd name="T2" fmla="*/ 100 w 381"/>
                    <a:gd name="T3" fmla="*/ 0 h 97"/>
                    <a:gd name="T4" fmla="*/ 106 w 381"/>
                    <a:gd name="T5" fmla="*/ 33 h 97"/>
                    <a:gd name="T6" fmla="*/ 106 w 381"/>
                    <a:gd name="T7" fmla="*/ 141 h 97"/>
                    <a:gd name="T8" fmla="*/ 98 w 381"/>
                    <a:gd name="T9" fmla="*/ 199 h 97"/>
                    <a:gd name="T10" fmla="*/ 11 w 381"/>
                    <a:gd name="T11" fmla="*/ 199 h 97"/>
                    <a:gd name="T12" fmla="*/ 0 w 381"/>
                    <a:gd name="T13" fmla="*/ 155 h 97"/>
                    <a:gd name="T14" fmla="*/ 0 w 381"/>
                    <a:gd name="T15" fmla="*/ 43 h 97"/>
                    <a:gd name="T16" fmla="*/ 7 w 381"/>
                    <a:gd name="T17" fmla="*/ 0 h 9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381"/>
                    <a:gd name="T28" fmla="*/ 0 h 97"/>
                    <a:gd name="T29" fmla="*/ 381 w 381"/>
                    <a:gd name="T30" fmla="*/ 97 h 97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381" h="97">
                      <a:moveTo>
                        <a:pt x="23" y="0"/>
                      </a:moveTo>
                      <a:lnTo>
                        <a:pt x="359" y="0"/>
                      </a:lnTo>
                      <a:lnTo>
                        <a:pt x="381" y="16"/>
                      </a:lnTo>
                      <a:lnTo>
                        <a:pt x="381" y="69"/>
                      </a:lnTo>
                      <a:lnTo>
                        <a:pt x="351" y="97"/>
                      </a:lnTo>
                      <a:lnTo>
                        <a:pt x="38" y="97"/>
                      </a:lnTo>
                      <a:lnTo>
                        <a:pt x="0" y="76"/>
                      </a:lnTo>
                      <a:lnTo>
                        <a:pt x="0" y="21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FF"/>
                    </a:gs>
                    <a:gs pos="100000">
                      <a:srgbClr val="66CCFF">
                        <a:alpha val="24001"/>
                      </a:srgbClr>
                    </a:gs>
                  </a:gsLst>
                  <a:path path="rect">
                    <a:fillToRect l="50000" t="50000" r="50000" b="50000"/>
                  </a:path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AR"/>
                </a:p>
              </p:txBody>
            </p:sp>
            <p:sp>
              <p:nvSpPr>
                <p:cNvPr id="13482" name="Freeform 87"/>
                <p:cNvSpPr>
                  <a:spLocks/>
                </p:cNvSpPr>
                <p:nvPr/>
              </p:nvSpPr>
              <p:spPr bwMode="auto">
                <a:xfrm>
                  <a:off x="1769" y="3301"/>
                  <a:ext cx="212" cy="49"/>
                </a:xfrm>
                <a:custGeom>
                  <a:avLst/>
                  <a:gdLst>
                    <a:gd name="T0" fmla="*/ 2 w 381"/>
                    <a:gd name="T1" fmla="*/ 0 h 97"/>
                    <a:gd name="T2" fmla="*/ 34 w 381"/>
                    <a:gd name="T3" fmla="*/ 0 h 97"/>
                    <a:gd name="T4" fmla="*/ 37 w 381"/>
                    <a:gd name="T5" fmla="*/ 1 h 97"/>
                    <a:gd name="T6" fmla="*/ 37 w 381"/>
                    <a:gd name="T7" fmla="*/ 5 h 97"/>
                    <a:gd name="T8" fmla="*/ 34 w 381"/>
                    <a:gd name="T9" fmla="*/ 7 h 97"/>
                    <a:gd name="T10" fmla="*/ 4 w 381"/>
                    <a:gd name="T11" fmla="*/ 7 h 97"/>
                    <a:gd name="T12" fmla="*/ 0 w 381"/>
                    <a:gd name="T13" fmla="*/ 5 h 97"/>
                    <a:gd name="T14" fmla="*/ 0 w 381"/>
                    <a:gd name="T15" fmla="*/ 2 h 97"/>
                    <a:gd name="T16" fmla="*/ 2 w 381"/>
                    <a:gd name="T17" fmla="*/ 0 h 9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381"/>
                    <a:gd name="T28" fmla="*/ 0 h 97"/>
                    <a:gd name="T29" fmla="*/ 381 w 381"/>
                    <a:gd name="T30" fmla="*/ 97 h 97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381" h="97">
                      <a:moveTo>
                        <a:pt x="23" y="0"/>
                      </a:moveTo>
                      <a:lnTo>
                        <a:pt x="359" y="0"/>
                      </a:lnTo>
                      <a:lnTo>
                        <a:pt x="381" y="16"/>
                      </a:lnTo>
                      <a:lnTo>
                        <a:pt x="381" y="69"/>
                      </a:lnTo>
                      <a:lnTo>
                        <a:pt x="351" y="97"/>
                      </a:lnTo>
                      <a:lnTo>
                        <a:pt x="38" y="97"/>
                      </a:lnTo>
                      <a:lnTo>
                        <a:pt x="0" y="76"/>
                      </a:lnTo>
                      <a:lnTo>
                        <a:pt x="0" y="21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solidFill>
                  <a:srgbClr val="3333FF"/>
                </a:solidFill>
                <a:ln w="9525">
                  <a:solidFill>
                    <a:srgbClr val="000099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AR"/>
                </a:p>
              </p:txBody>
            </p:sp>
          </p:grpSp>
          <p:grpSp>
            <p:nvGrpSpPr>
              <p:cNvPr id="13355" name="Group 88"/>
              <p:cNvGrpSpPr>
                <a:grpSpLocks/>
              </p:cNvGrpSpPr>
              <p:nvPr/>
            </p:nvGrpSpPr>
            <p:grpSpPr bwMode="auto">
              <a:xfrm>
                <a:off x="4702" y="2545"/>
                <a:ext cx="277" cy="116"/>
                <a:chOff x="1736" y="3266"/>
                <a:chExt cx="277" cy="116"/>
              </a:xfrm>
            </p:grpSpPr>
            <p:sp>
              <p:nvSpPr>
                <p:cNvPr id="13479" name="Freeform 89"/>
                <p:cNvSpPr>
                  <a:spLocks/>
                </p:cNvSpPr>
                <p:nvPr/>
              </p:nvSpPr>
              <p:spPr bwMode="auto">
                <a:xfrm>
                  <a:off x="1736" y="3266"/>
                  <a:ext cx="277" cy="116"/>
                </a:xfrm>
                <a:custGeom>
                  <a:avLst/>
                  <a:gdLst>
                    <a:gd name="T0" fmla="*/ 7 w 381"/>
                    <a:gd name="T1" fmla="*/ 0 h 97"/>
                    <a:gd name="T2" fmla="*/ 100 w 381"/>
                    <a:gd name="T3" fmla="*/ 0 h 97"/>
                    <a:gd name="T4" fmla="*/ 106 w 381"/>
                    <a:gd name="T5" fmla="*/ 33 h 97"/>
                    <a:gd name="T6" fmla="*/ 106 w 381"/>
                    <a:gd name="T7" fmla="*/ 141 h 97"/>
                    <a:gd name="T8" fmla="*/ 98 w 381"/>
                    <a:gd name="T9" fmla="*/ 199 h 97"/>
                    <a:gd name="T10" fmla="*/ 11 w 381"/>
                    <a:gd name="T11" fmla="*/ 199 h 97"/>
                    <a:gd name="T12" fmla="*/ 0 w 381"/>
                    <a:gd name="T13" fmla="*/ 155 h 97"/>
                    <a:gd name="T14" fmla="*/ 0 w 381"/>
                    <a:gd name="T15" fmla="*/ 43 h 97"/>
                    <a:gd name="T16" fmla="*/ 7 w 381"/>
                    <a:gd name="T17" fmla="*/ 0 h 9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381"/>
                    <a:gd name="T28" fmla="*/ 0 h 97"/>
                    <a:gd name="T29" fmla="*/ 381 w 381"/>
                    <a:gd name="T30" fmla="*/ 97 h 97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381" h="97">
                      <a:moveTo>
                        <a:pt x="23" y="0"/>
                      </a:moveTo>
                      <a:lnTo>
                        <a:pt x="359" y="0"/>
                      </a:lnTo>
                      <a:lnTo>
                        <a:pt x="381" y="16"/>
                      </a:lnTo>
                      <a:lnTo>
                        <a:pt x="381" y="69"/>
                      </a:lnTo>
                      <a:lnTo>
                        <a:pt x="351" y="97"/>
                      </a:lnTo>
                      <a:lnTo>
                        <a:pt x="38" y="97"/>
                      </a:lnTo>
                      <a:lnTo>
                        <a:pt x="0" y="76"/>
                      </a:lnTo>
                      <a:lnTo>
                        <a:pt x="0" y="21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FF"/>
                    </a:gs>
                    <a:gs pos="100000">
                      <a:srgbClr val="66CCFF">
                        <a:alpha val="24001"/>
                      </a:srgbClr>
                    </a:gs>
                  </a:gsLst>
                  <a:path path="rect">
                    <a:fillToRect l="50000" t="50000" r="50000" b="50000"/>
                  </a:path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AR"/>
                </a:p>
              </p:txBody>
            </p:sp>
            <p:sp>
              <p:nvSpPr>
                <p:cNvPr id="13480" name="Freeform 90"/>
                <p:cNvSpPr>
                  <a:spLocks/>
                </p:cNvSpPr>
                <p:nvPr/>
              </p:nvSpPr>
              <p:spPr bwMode="auto">
                <a:xfrm>
                  <a:off x="1769" y="3301"/>
                  <a:ext cx="212" cy="49"/>
                </a:xfrm>
                <a:custGeom>
                  <a:avLst/>
                  <a:gdLst>
                    <a:gd name="T0" fmla="*/ 2 w 381"/>
                    <a:gd name="T1" fmla="*/ 0 h 97"/>
                    <a:gd name="T2" fmla="*/ 34 w 381"/>
                    <a:gd name="T3" fmla="*/ 0 h 97"/>
                    <a:gd name="T4" fmla="*/ 37 w 381"/>
                    <a:gd name="T5" fmla="*/ 1 h 97"/>
                    <a:gd name="T6" fmla="*/ 37 w 381"/>
                    <a:gd name="T7" fmla="*/ 5 h 97"/>
                    <a:gd name="T8" fmla="*/ 34 w 381"/>
                    <a:gd name="T9" fmla="*/ 7 h 97"/>
                    <a:gd name="T10" fmla="*/ 4 w 381"/>
                    <a:gd name="T11" fmla="*/ 7 h 97"/>
                    <a:gd name="T12" fmla="*/ 0 w 381"/>
                    <a:gd name="T13" fmla="*/ 5 h 97"/>
                    <a:gd name="T14" fmla="*/ 0 w 381"/>
                    <a:gd name="T15" fmla="*/ 2 h 97"/>
                    <a:gd name="T16" fmla="*/ 2 w 381"/>
                    <a:gd name="T17" fmla="*/ 0 h 9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381"/>
                    <a:gd name="T28" fmla="*/ 0 h 97"/>
                    <a:gd name="T29" fmla="*/ 381 w 381"/>
                    <a:gd name="T30" fmla="*/ 97 h 97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381" h="97">
                      <a:moveTo>
                        <a:pt x="23" y="0"/>
                      </a:moveTo>
                      <a:lnTo>
                        <a:pt x="359" y="0"/>
                      </a:lnTo>
                      <a:lnTo>
                        <a:pt x="381" y="16"/>
                      </a:lnTo>
                      <a:lnTo>
                        <a:pt x="381" y="69"/>
                      </a:lnTo>
                      <a:lnTo>
                        <a:pt x="351" y="97"/>
                      </a:lnTo>
                      <a:lnTo>
                        <a:pt x="38" y="97"/>
                      </a:lnTo>
                      <a:lnTo>
                        <a:pt x="0" y="76"/>
                      </a:lnTo>
                      <a:lnTo>
                        <a:pt x="0" y="21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solidFill>
                  <a:srgbClr val="3333FF"/>
                </a:solidFill>
                <a:ln w="9525">
                  <a:solidFill>
                    <a:srgbClr val="000099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AR"/>
                </a:p>
              </p:txBody>
            </p:sp>
          </p:grpSp>
          <p:grpSp>
            <p:nvGrpSpPr>
              <p:cNvPr id="13356" name="Group 91"/>
              <p:cNvGrpSpPr>
                <a:grpSpLocks/>
              </p:cNvGrpSpPr>
              <p:nvPr/>
            </p:nvGrpSpPr>
            <p:grpSpPr bwMode="auto">
              <a:xfrm rot="5400000">
                <a:off x="4849" y="2119"/>
                <a:ext cx="277" cy="116"/>
                <a:chOff x="1736" y="3266"/>
                <a:chExt cx="277" cy="116"/>
              </a:xfrm>
            </p:grpSpPr>
            <p:sp>
              <p:nvSpPr>
                <p:cNvPr id="13477" name="Freeform 92"/>
                <p:cNvSpPr>
                  <a:spLocks/>
                </p:cNvSpPr>
                <p:nvPr/>
              </p:nvSpPr>
              <p:spPr bwMode="auto">
                <a:xfrm>
                  <a:off x="1736" y="3266"/>
                  <a:ext cx="277" cy="116"/>
                </a:xfrm>
                <a:custGeom>
                  <a:avLst/>
                  <a:gdLst>
                    <a:gd name="T0" fmla="*/ 7 w 381"/>
                    <a:gd name="T1" fmla="*/ 0 h 97"/>
                    <a:gd name="T2" fmla="*/ 100 w 381"/>
                    <a:gd name="T3" fmla="*/ 0 h 97"/>
                    <a:gd name="T4" fmla="*/ 106 w 381"/>
                    <a:gd name="T5" fmla="*/ 33 h 97"/>
                    <a:gd name="T6" fmla="*/ 106 w 381"/>
                    <a:gd name="T7" fmla="*/ 141 h 97"/>
                    <a:gd name="T8" fmla="*/ 98 w 381"/>
                    <a:gd name="T9" fmla="*/ 199 h 97"/>
                    <a:gd name="T10" fmla="*/ 11 w 381"/>
                    <a:gd name="T11" fmla="*/ 199 h 97"/>
                    <a:gd name="T12" fmla="*/ 0 w 381"/>
                    <a:gd name="T13" fmla="*/ 155 h 97"/>
                    <a:gd name="T14" fmla="*/ 0 w 381"/>
                    <a:gd name="T15" fmla="*/ 43 h 97"/>
                    <a:gd name="T16" fmla="*/ 7 w 381"/>
                    <a:gd name="T17" fmla="*/ 0 h 9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381"/>
                    <a:gd name="T28" fmla="*/ 0 h 97"/>
                    <a:gd name="T29" fmla="*/ 381 w 381"/>
                    <a:gd name="T30" fmla="*/ 97 h 97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381" h="97">
                      <a:moveTo>
                        <a:pt x="23" y="0"/>
                      </a:moveTo>
                      <a:lnTo>
                        <a:pt x="359" y="0"/>
                      </a:lnTo>
                      <a:lnTo>
                        <a:pt x="381" y="16"/>
                      </a:lnTo>
                      <a:lnTo>
                        <a:pt x="381" y="69"/>
                      </a:lnTo>
                      <a:lnTo>
                        <a:pt x="351" y="97"/>
                      </a:lnTo>
                      <a:lnTo>
                        <a:pt x="38" y="97"/>
                      </a:lnTo>
                      <a:lnTo>
                        <a:pt x="0" y="76"/>
                      </a:lnTo>
                      <a:lnTo>
                        <a:pt x="0" y="21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FF"/>
                    </a:gs>
                    <a:gs pos="100000">
                      <a:srgbClr val="66CCFF">
                        <a:alpha val="24001"/>
                      </a:srgbClr>
                    </a:gs>
                  </a:gsLst>
                  <a:path path="rect">
                    <a:fillToRect l="50000" t="50000" r="50000" b="50000"/>
                  </a:path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AR"/>
                </a:p>
              </p:txBody>
            </p:sp>
            <p:sp>
              <p:nvSpPr>
                <p:cNvPr id="13478" name="Freeform 93"/>
                <p:cNvSpPr>
                  <a:spLocks/>
                </p:cNvSpPr>
                <p:nvPr/>
              </p:nvSpPr>
              <p:spPr bwMode="auto">
                <a:xfrm>
                  <a:off x="1769" y="3301"/>
                  <a:ext cx="212" cy="49"/>
                </a:xfrm>
                <a:custGeom>
                  <a:avLst/>
                  <a:gdLst>
                    <a:gd name="T0" fmla="*/ 2 w 381"/>
                    <a:gd name="T1" fmla="*/ 0 h 97"/>
                    <a:gd name="T2" fmla="*/ 34 w 381"/>
                    <a:gd name="T3" fmla="*/ 0 h 97"/>
                    <a:gd name="T4" fmla="*/ 37 w 381"/>
                    <a:gd name="T5" fmla="*/ 1 h 97"/>
                    <a:gd name="T6" fmla="*/ 37 w 381"/>
                    <a:gd name="T7" fmla="*/ 5 h 97"/>
                    <a:gd name="T8" fmla="*/ 34 w 381"/>
                    <a:gd name="T9" fmla="*/ 7 h 97"/>
                    <a:gd name="T10" fmla="*/ 4 w 381"/>
                    <a:gd name="T11" fmla="*/ 7 h 97"/>
                    <a:gd name="T12" fmla="*/ 0 w 381"/>
                    <a:gd name="T13" fmla="*/ 5 h 97"/>
                    <a:gd name="T14" fmla="*/ 0 w 381"/>
                    <a:gd name="T15" fmla="*/ 2 h 97"/>
                    <a:gd name="T16" fmla="*/ 2 w 381"/>
                    <a:gd name="T17" fmla="*/ 0 h 9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381"/>
                    <a:gd name="T28" fmla="*/ 0 h 97"/>
                    <a:gd name="T29" fmla="*/ 381 w 381"/>
                    <a:gd name="T30" fmla="*/ 97 h 97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381" h="97">
                      <a:moveTo>
                        <a:pt x="23" y="0"/>
                      </a:moveTo>
                      <a:lnTo>
                        <a:pt x="359" y="0"/>
                      </a:lnTo>
                      <a:lnTo>
                        <a:pt x="381" y="16"/>
                      </a:lnTo>
                      <a:lnTo>
                        <a:pt x="381" y="69"/>
                      </a:lnTo>
                      <a:lnTo>
                        <a:pt x="351" y="97"/>
                      </a:lnTo>
                      <a:lnTo>
                        <a:pt x="38" y="97"/>
                      </a:lnTo>
                      <a:lnTo>
                        <a:pt x="0" y="76"/>
                      </a:lnTo>
                      <a:lnTo>
                        <a:pt x="0" y="21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solidFill>
                  <a:srgbClr val="3333FF"/>
                </a:solidFill>
                <a:ln w="9525">
                  <a:solidFill>
                    <a:srgbClr val="000099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AR"/>
                </a:p>
              </p:txBody>
            </p:sp>
          </p:grpSp>
          <p:grpSp>
            <p:nvGrpSpPr>
              <p:cNvPr id="13364" name="Group 94"/>
              <p:cNvGrpSpPr>
                <a:grpSpLocks/>
              </p:cNvGrpSpPr>
              <p:nvPr/>
            </p:nvGrpSpPr>
            <p:grpSpPr bwMode="auto">
              <a:xfrm rot="5400000">
                <a:off x="4851" y="2403"/>
                <a:ext cx="277" cy="116"/>
                <a:chOff x="1736" y="3266"/>
                <a:chExt cx="277" cy="116"/>
              </a:xfrm>
            </p:grpSpPr>
            <p:sp>
              <p:nvSpPr>
                <p:cNvPr id="13475" name="Freeform 95"/>
                <p:cNvSpPr>
                  <a:spLocks/>
                </p:cNvSpPr>
                <p:nvPr/>
              </p:nvSpPr>
              <p:spPr bwMode="auto">
                <a:xfrm>
                  <a:off x="1736" y="3266"/>
                  <a:ext cx="277" cy="116"/>
                </a:xfrm>
                <a:custGeom>
                  <a:avLst/>
                  <a:gdLst>
                    <a:gd name="T0" fmla="*/ 7 w 381"/>
                    <a:gd name="T1" fmla="*/ 0 h 97"/>
                    <a:gd name="T2" fmla="*/ 100 w 381"/>
                    <a:gd name="T3" fmla="*/ 0 h 97"/>
                    <a:gd name="T4" fmla="*/ 106 w 381"/>
                    <a:gd name="T5" fmla="*/ 33 h 97"/>
                    <a:gd name="T6" fmla="*/ 106 w 381"/>
                    <a:gd name="T7" fmla="*/ 141 h 97"/>
                    <a:gd name="T8" fmla="*/ 98 w 381"/>
                    <a:gd name="T9" fmla="*/ 199 h 97"/>
                    <a:gd name="T10" fmla="*/ 11 w 381"/>
                    <a:gd name="T11" fmla="*/ 199 h 97"/>
                    <a:gd name="T12" fmla="*/ 0 w 381"/>
                    <a:gd name="T13" fmla="*/ 155 h 97"/>
                    <a:gd name="T14" fmla="*/ 0 w 381"/>
                    <a:gd name="T15" fmla="*/ 43 h 97"/>
                    <a:gd name="T16" fmla="*/ 7 w 381"/>
                    <a:gd name="T17" fmla="*/ 0 h 9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381"/>
                    <a:gd name="T28" fmla="*/ 0 h 97"/>
                    <a:gd name="T29" fmla="*/ 381 w 381"/>
                    <a:gd name="T30" fmla="*/ 97 h 97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381" h="97">
                      <a:moveTo>
                        <a:pt x="23" y="0"/>
                      </a:moveTo>
                      <a:lnTo>
                        <a:pt x="359" y="0"/>
                      </a:lnTo>
                      <a:lnTo>
                        <a:pt x="381" y="16"/>
                      </a:lnTo>
                      <a:lnTo>
                        <a:pt x="381" y="69"/>
                      </a:lnTo>
                      <a:lnTo>
                        <a:pt x="351" y="97"/>
                      </a:lnTo>
                      <a:lnTo>
                        <a:pt x="38" y="97"/>
                      </a:lnTo>
                      <a:lnTo>
                        <a:pt x="0" y="76"/>
                      </a:lnTo>
                      <a:lnTo>
                        <a:pt x="0" y="21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FF"/>
                    </a:gs>
                    <a:gs pos="100000">
                      <a:srgbClr val="66CCFF">
                        <a:alpha val="24001"/>
                      </a:srgbClr>
                    </a:gs>
                  </a:gsLst>
                  <a:path path="rect">
                    <a:fillToRect l="50000" t="50000" r="50000" b="50000"/>
                  </a:path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AR"/>
                </a:p>
              </p:txBody>
            </p:sp>
            <p:sp>
              <p:nvSpPr>
                <p:cNvPr id="13476" name="Freeform 96"/>
                <p:cNvSpPr>
                  <a:spLocks/>
                </p:cNvSpPr>
                <p:nvPr/>
              </p:nvSpPr>
              <p:spPr bwMode="auto">
                <a:xfrm>
                  <a:off x="1769" y="3301"/>
                  <a:ext cx="212" cy="49"/>
                </a:xfrm>
                <a:custGeom>
                  <a:avLst/>
                  <a:gdLst>
                    <a:gd name="T0" fmla="*/ 2 w 381"/>
                    <a:gd name="T1" fmla="*/ 0 h 97"/>
                    <a:gd name="T2" fmla="*/ 34 w 381"/>
                    <a:gd name="T3" fmla="*/ 0 h 97"/>
                    <a:gd name="T4" fmla="*/ 37 w 381"/>
                    <a:gd name="T5" fmla="*/ 1 h 97"/>
                    <a:gd name="T6" fmla="*/ 37 w 381"/>
                    <a:gd name="T7" fmla="*/ 5 h 97"/>
                    <a:gd name="T8" fmla="*/ 34 w 381"/>
                    <a:gd name="T9" fmla="*/ 7 h 97"/>
                    <a:gd name="T10" fmla="*/ 4 w 381"/>
                    <a:gd name="T11" fmla="*/ 7 h 97"/>
                    <a:gd name="T12" fmla="*/ 0 w 381"/>
                    <a:gd name="T13" fmla="*/ 5 h 97"/>
                    <a:gd name="T14" fmla="*/ 0 w 381"/>
                    <a:gd name="T15" fmla="*/ 2 h 97"/>
                    <a:gd name="T16" fmla="*/ 2 w 381"/>
                    <a:gd name="T17" fmla="*/ 0 h 9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381"/>
                    <a:gd name="T28" fmla="*/ 0 h 97"/>
                    <a:gd name="T29" fmla="*/ 381 w 381"/>
                    <a:gd name="T30" fmla="*/ 97 h 97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381" h="97">
                      <a:moveTo>
                        <a:pt x="23" y="0"/>
                      </a:moveTo>
                      <a:lnTo>
                        <a:pt x="359" y="0"/>
                      </a:lnTo>
                      <a:lnTo>
                        <a:pt x="381" y="16"/>
                      </a:lnTo>
                      <a:lnTo>
                        <a:pt x="381" y="69"/>
                      </a:lnTo>
                      <a:lnTo>
                        <a:pt x="351" y="97"/>
                      </a:lnTo>
                      <a:lnTo>
                        <a:pt x="38" y="97"/>
                      </a:lnTo>
                      <a:lnTo>
                        <a:pt x="0" y="76"/>
                      </a:lnTo>
                      <a:lnTo>
                        <a:pt x="0" y="21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solidFill>
                  <a:srgbClr val="3333FF"/>
                </a:solidFill>
                <a:ln w="9525">
                  <a:solidFill>
                    <a:srgbClr val="000099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AR"/>
                </a:p>
              </p:txBody>
            </p:sp>
          </p:grpSp>
          <p:grpSp>
            <p:nvGrpSpPr>
              <p:cNvPr id="13365" name="Group 97"/>
              <p:cNvGrpSpPr>
                <a:grpSpLocks/>
              </p:cNvGrpSpPr>
              <p:nvPr/>
            </p:nvGrpSpPr>
            <p:grpSpPr bwMode="auto">
              <a:xfrm rot="5400000">
                <a:off x="4559" y="2120"/>
                <a:ext cx="277" cy="116"/>
                <a:chOff x="1736" y="3266"/>
                <a:chExt cx="277" cy="116"/>
              </a:xfrm>
            </p:grpSpPr>
            <p:sp>
              <p:nvSpPr>
                <p:cNvPr id="13473" name="Freeform 98"/>
                <p:cNvSpPr>
                  <a:spLocks/>
                </p:cNvSpPr>
                <p:nvPr/>
              </p:nvSpPr>
              <p:spPr bwMode="auto">
                <a:xfrm>
                  <a:off x="1736" y="3266"/>
                  <a:ext cx="277" cy="116"/>
                </a:xfrm>
                <a:custGeom>
                  <a:avLst/>
                  <a:gdLst>
                    <a:gd name="T0" fmla="*/ 7 w 381"/>
                    <a:gd name="T1" fmla="*/ 0 h 97"/>
                    <a:gd name="T2" fmla="*/ 100 w 381"/>
                    <a:gd name="T3" fmla="*/ 0 h 97"/>
                    <a:gd name="T4" fmla="*/ 106 w 381"/>
                    <a:gd name="T5" fmla="*/ 33 h 97"/>
                    <a:gd name="T6" fmla="*/ 106 w 381"/>
                    <a:gd name="T7" fmla="*/ 141 h 97"/>
                    <a:gd name="T8" fmla="*/ 98 w 381"/>
                    <a:gd name="T9" fmla="*/ 199 h 97"/>
                    <a:gd name="T10" fmla="*/ 11 w 381"/>
                    <a:gd name="T11" fmla="*/ 199 h 97"/>
                    <a:gd name="T12" fmla="*/ 0 w 381"/>
                    <a:gd name="T13" fmla="*/ 155 h 97"/>
                    <a:gd name="T14" fmla="*/ 0 w 381"/>
                    <a:gd name="T15" fmla="*/ 43 h 97"/>
                    <a:gd name="T16" fmla="*/ 7 w 381"/>
                    <a:gd name="T17" fmla="*/ 0 h 9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381"/>
                    <a:gd name="T28" fmla="*/ 0 h 97"/>
                    <a:gd name="T29" fmla="*/ 381 w 381"/>
                    <a:gd name="T30" fmla="*/ 97 h 97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381" h="97">
                      <a:moveTo>
                        <a:pt x="23" y="0"/>
                      </a:moveTo>
                      <a:lnTo>
                        <a:pt x="359" y="0"/>
                      </a:lnTo>
                      <a:lnTo>
                        <a:pt x="381" y="16"/>
                      </a:lnTo>
                      <a:lnTo>
                        <a:pt x="381" y="69"/>
                      </a:lnTo>
                      <a:lnTo>
                        <a:pt x="351" y="97"/>
                      </a:lnTo>
                      <a:lnTo>
                        <a:pt x="38" y="97"/>
                      </a:lnTo>
                      <a:lnTo>
                        <a:pt x="0" y="76"/>
                      </a:lnTo>
                      <a:lnTo>
                        <a:pt x="0" y="21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FF"/>
                    </a:gs>
                    <a:gs pos="100000">
                      <a:srgbClr val="66CCFF">
                        <a:alpha val="24001"/>
                      </a:srgbClr>
                    </a:gs>
                  </a:gsLst>
                  <a:path path="rect">
                    <a:fillToRect l="50000" t="50000" r="50000" b="50000"/>
                  </a:path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AR"/>
                </a:p>
              </p:txBody>
            </p:sp>
            <p:sp>
              <p:nvSpPr>
                <p:cNvPr id="13474" name="Freeform 99"/>
                <p:cNvSpPr>
                  <a:spLocks/>
                </p:cNvSpPr>
                <p:nvPr/>
              </p:nvSpPr>
              <p:spPr bwMode="auto">
                <a:xfrm>
                  <a:off x="1769" y="3301"/>
                  <a:ext cx="212" cy="49"/>
                </a:xfrm>
                <a:custGeom>
                  <a:avLst/>
                  <a:gdLst>
                    <a:gd name="T0" fmla="*/ 2 w 381"/>
                    <a:gd name="T1" fmla="*/ 0 h 97"/>
                    <a:gd name="T2" fmla="*/ 34 w 381"/>
                    <a:gd name="T3" fmla="*/ 0 h 97"/>
                    <a:gd name="T4" fmla="*/ 37 w 381"/>
                    <a:gd name="T5" fmla="*/ 1 h 97"/>
                    <a:gd name="T6" fmla="*/ 37 w 381"/>
                    <a:gd name="T7" fmla="*/ 5 h 97"/>
                    <a:gd name="T8" fmla="*/ 34 w 381"/>
                    <a:gd name="T9" fmla="*/ 7 h 97"/>
                    <a:gd name="T10" fmla="*/ 4 w 381"/>
                    <a:gd name="T11" fmla="*/ 7 h 97"/>
                    <a:gd name="T12" fmla="*/ 0 w 381"/>
                    <a:gd name="T13" fmla="*/ 5 h 97"/>
                    <a:gd name="T14" fmla="*/ 0 w 381"/>
                    <a:gd name="T15" fmla="*/ 2 h 97"/>
                    <a:gd name="T16" fmla="*/ 2 w 381"/>
                    <a:gd name="T17" fmla="*/ 0 h 9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381"/>
                    <a:gd name="T28" fmla="*/ 0 h 97"/>
                    <a:gd name="T29" fmla="*/ 381 w 381"/>
                    <a:gd name="T30" fmla="*/ 97 h 97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381" h="97">
                      <a:moveTo>
                        <a:pt x="23" y="0"/>
                      </a:moveTo>
                      <a:lnTo>
                        <a:pt x="359" y="0"/>
                      </a:lnTo>
                      <a:lnTo>
                        <a:pt x="381" y="16"/>
                      </a:lnTo>
                      <a:lnTo>
                        <a:pt x="381" y="69"/>
                      </a:lnTo>
                      <a:lnTo>
                        <a:pt x="351" y="97"/>
                      </a:lnTo>
                      <a:lnTo>
                        <a:pt x="38" y="97"/>
                      </a:lnTo>
                      <a:lnTo>
                        <a:pt x="0" y="76"/>
                      </a:lnTo>
                      <a:lnTo>
                        <a:pt x="0" y="21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solidFill>
                  <a:srgbClr val="3333FF"/>
                </a:solidFill>
                <a:ln w="9525">
                  <a:solidFill>
                    <a:srgbClr val="000099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AR"/>
                </a:p>
              </p:txBody>
            </p:sp>
          </p:grpSp>
          <p:grpSp>
            <p:nvGrpSpPr>
              <p:cNvPr id="13366" name="Group 100"/>
              <p:cNvGrpSpPr>
                <a:grpSpLocks/>
              </p:cNvGrpSpPr>
              <p:nvPr/>
            </p:nvGrpSpPr>
            <p:grpSpPr bwMode="auto">
              <a:xfrm rot="5400000">
                <a:off x="4567" y="2395"/>
                <a:ext cx="277" cy="116"/>
                <a:chOff x="1736" y="3266"/>
                <a:chExt cx="277" cy="116"/>
              </a:xfrm>
            </p:grpSpPr>
            <p:sp>
              <p:nvSpPr>
                <p:cNvPr id="13471" name="Freeform 101"/>
                <p:cNvSpPr>
                  <a:spLocks/>
                </p:cNvSpPr>
                <p:nvPr/>
              </p:nvSpPr>
              <p:spPr bwMode="auto">
                <a:xfrm>
                  <a:off x="1736" y="3266"/>
                  <a:ext cx="277" cy="116"/>
                </a:xfrm>
                <a:custGeom>
                  <a:avLst/>
                  <a:gdLst>
                    <a:gd name="T0" fmla="*/ 7 w 381"/>
                    <a:gd name="T1" fmla="*/ 0 h 97"/>
                    <a:gd name="T2" fmla="*/ 100 w 381"/>
                    <a:gd name="T3" fmla="*/ 0 h 97"/>
                    <a:gd name="T4" fmla="*/ 106 w 381"/>
                    <a:gd name="T5" fmla="*/ 33 h 97"/>
                    <a:gd name="T6" fmla="*/ 106 w 381"/>
                    <a:gd name="T7" fmla="*/ 141 h 97"/>
                    <a:gd name="T8" fmla="*/ 98 w 381"/>
                    <a:gd name="T9" fmla="*/ 199 h 97"/>
                    <a:gd name="T10" fmla="*/ 11 w 381"/>
                    <a:gd name="T11" fmla="*/ 199 h 97"/>
                    <a:gd name="T12" fmla="*/ 0 w 381"/>
                    <a:gd name="T13" fmla="*/ 155 h 97"/>
                    <a:gd name="T14" fmla="*/ 0 w 381"/>
                    <a:gd name="T15" fmla="*/ 43 h 97"/>
                    <a:gd name="T16" fmla="*/ 7 w 381"/>
                    <a:gd name="T17" fmla="*/ 0 h 9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381"/>
                    <a:gd name="T28" fmla="*/ 0 h 97"/>
                    <a:gd name="T29" fmla="*/ 381 w 381"/>
                    <a:gd name="T30" fmla="*/ 97 h 97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381" h="97">
                      <a:moveTo>
                        <a:pt x="23" y="0"/>
                      </a:moveTo>
                      <a:lnTo>
                        <a:pt x="359" y="0"/>
                      </a:lnTo>
                      <a:lnTo>
                        <a:pt x="381" y="16"/>
                      </a:lnTo>
                      <a:lnTo>
                        <a:pt x="381" y="69"/>
                      </a:lnTo>
                      <a:lnTo>
                        <a:pt x="351" y="97"/>
                      </a:lnTo>
                      <a:lnTo>
                        <a:pt x="38" y="97"/>
                      </a:lnTo>
                      <a:lnTo>
                        <a:pt x="0" y="76"/>
                      </a:lnTo>
                      <a:lnTo>
                        <a:pt x="0" y="21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FF"/>
                    </a:gs>
                    <a:gs pos="100000">
                      <a:srgbClr val="66CCFF">
                        <a:alpha val="24001"/>
                      </a:srgbClr>
                    </a:gs>
                  </a:gsLst>
                  <a:path path="rect">
                    <a:fillToRect l="50000" t="50000" r="50000" b="50000"/>
                  </a:path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AR"/>
                </a:p>
              </p:txBody>
            </p:sp>
            <p:sp>
              <p:nvSpPr>
                <p:cNvPr id="13472" name="Freeform 102"/>
                <p:cNvSpPr>
                  <a:spLocks/>
                </p:cNvSpPr>
                <p:nvPr/>
              </p:nvSpPr>
              <p:spPr bwMode="auto">
                <a:xfrm>
                  <a:off x="1769" y="3301"/>
                  <a:ext cx="212" cy="49"/>
                </a:xfrm>
                <a:custGeom>
                  <a:avLst/>
                  <a:gdLst>
                    <a:gd name="T0" fmla="*/ 2 w 381"/>
                    <a:gd name="T1" fmla="*/ 0 h 97"/>
                    <a:gd name="T2" fmla="*/ 34 w 381"/>
                    <a:gd name="T3" fmla="*/ 0 h 97"/>
                    <a:gd name="T4" fmla="*/ 37 w 381"/>
                    <a:gd name="T5" fmla="*/ 1 h 97"/>
                    <a:gd name="T6" fmla="*/ 37 w 381"/>
                    <a:gd name="T7" fmla="*/ 5 h 97"/>
                    <a:gd name="T8" fmla="*/ 34 w 381"/>
                    <a:gd name="T9" fmla="*/ 7 h 97"/>
                    <a:gd name="T10" fmla="*/ 4 w 381"/>
                    <a:gd name="T11" fmla="*/ 7 h 97"/>
                    <a:gd name="T12" fmla="*/ 0 w 381"/>
                    <a:gd name="T13" fmla="*/ 5 h 97"/>
                    <a:gd name="T14" fmla="*/ 0 w 381"/>
                    <a:gd name="T15" fmla="*/ 2 h 97"/>
                    <a:gd name="T16" fmla="*/ 2 w 381"/>
                    <a:gd name="T17" fmla="*/ 0 h 9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381"/>
                    <a:gd name="T28" fmla="*/ 0 h 97"/>
                    <a:gd name="T29" fmla="*/ 381 w 381"/>
                    <a:gd name="T30" fmla="*/ 97 h 97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381" h="97">
                      <a:moveTo>
                        <a:pt x="23" y="0"/>
                      </a:moveTo>
                      <a:lnTo>
                        <a:pt x="359" y="0"/>
                      </a:lnTo>
                      <a:lnTo>
                        <a:pt x="381" y="16"/>
                      </a:lnTo>
                      <a:lnTo>
                        <a:pt x="381" y="69"/>
                      </a:lnTo>
                      <a:lnTo>
                        <a:pt x="351" y="97"/>
                      </a:lnTo>
                      <a:lnTo>
                        <a:pt x="38" y="97"/>
                      </a:lnTo>
                      <a:lnTo>
                        <a:pt x="0" y="76"/>
                      </a:lnTo>
                      <a:lnTo>
                        <a:pt x="0" y="21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solidFill>
                  <a:srgbClr val="3333FF"/>
                </a:solidFill>
                <a:ln w="9525">
                  <a:solidFill>
                    <a:srgbClr val="000099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AR"/>
                </a:p>
              </p:txBody>
            </p:sp>
          </p:grpSp>
        </p:grpSp>
        <p:grpSp>
          <p:nvGrpSpPr>
            <p:cNvPr id="13367" name="Group 103"/>
            <p:cNvGrpSpPr>
              <a:grpSpLocks/>
            </p:cNvGrpSpPr>
            <p:nvPr/>
          </p:nvGrpSpPr>
          <p:grpSpPr bwMode="auto">
            <a:xfrm>
              <a:off x="4687" y="928"/>
              <a:ext cx="109" cy="978"/>
              <a:chOff x="5121" y="1933"/>
              <a:chExt cx="109" cy="978"/>
            </a:xfrm>
          </p:grpSpPr>
          <p:sp>
            <p:nvSpPr>
              <p:cNvPr id="13457" name="Oval 104"/>
              <p:cNvSpPr>
                <a:spLocks noChangeArrowheads="1"/>
              </p:cNvSpPr>
              <p:nvPr/>
            </p:nvSpPr>
            <p:spPr bwMode="auto">
              <a:xfrm rot="5400000">
                <a:off x="5131" y="2813"/>
                <a:ext cx="91" cy="106"/>
              </a:xfrm>
              <a:prstGeom prst="ellipse">
                <a:avLst/>
              </a:prstGeom>
              <a:gradFill rotWithShape="1">
                <a:gsLst>
                  <a:gs pos="0">
                    <a:srgbClr val="0000FF"/>
                  </a:gs>
                  <a:gs pos="100000">
                    <a:srgbClr val="7575FF">
                      <a:alpha val="43999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458" name="Oval 105"/>
              <p:cNvSpPr>
                <a:spLocks noChangeArrowheads="1"/>
              </p:cNvSpPr>
              <p:nvPr/>
            </p:nvSpPr>
            <p:spPr bwMode="auto">
              <a:xfrm rot="5400000">
                <a:off x="5128" y="2370"/>
                <a:ext cx="91" cy="105"/>
              </a:xfrm>
              <a:prstGeom prst="ellipse">
                <a:avLst/>
              </a:prstGeom>
              <a:gradFill rotWithShape="1">
                <a:gsLst>
                  <a:gs pos="0">
                    <a:srgbClr val="0000FF"/>
                  </a:gs>
                  <a:gs pos="100000">
                    <a:srgbClr val="7575FF">
                      <a:alpha val="43999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459" name="Oval 106"/>
              <p:cNvSpPr>
                <a:spLocks noChangeArrowheads="1"/>
              </p:cNvSpPr>
              <p:nvPr/>
            </p:nvSpPr>
            <p:spPr bwMode="auto">
              <a:xfrm rot="5400000">
                <a:off x="5129" y="2218"/>
                <a:ext cx="91" cy="106"/>
              </a:xfrm>
              <a:prstGeom prst="ellipse">
                <a:avLst/>
              </a:prstGeom>
              <a:gradFill rotWithShape="1">
                <a:gsLst>
                  <a:gs pos="0">
                    <a:srgbClr val="0000FF"/>
                  </a:gs>
                  <a:gs pos="100000">
                    <a:srgbClr val="7575FF">
                      <a:alpha val="43999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460" name="Oval 107"/>
              <p:cNvSpPr>
                <a:spLocks noChangeArrowheads="1"/>
              </p:cNvSpPr>
              <p:nvPr/>
            </p:nvSpPr>
            <p:spPr bwMode="auto">
              <a:xfrm rot="5400000">
                <a:off x="5131" y="2068"/>
                <a:ext cx="92" cy="105"/>
              </a:xfrm>
              <a:prstGeom prst="ellipse">
                <a:avLst/>
              </a:prstGeom>
              <a:gradFill rotWithShape="1">
                <a:gsLst>
                  <a:gs pos="0">
                    <a:srgbClr val="0000FF"/>
                  </a:gs>
                  <a:gs pos="100000">
                    <a:srgbClr val="7575FF">
                      <a:alpha val="43999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461" name="Oval 108"/>
              <p:cNvSpPr>
                <a:spLocks noChangeArrowheads="1"/>
              </p:cNvSpPr>
              <p:nvPr/>
            </p:nvSpPr>
            <p:spPr bwMode="auto">
              <a:xfrm rot="5400000">
                <a:off x="5131" y="1926"/>
                <a:ext cx="91" cy="106"/>
              </a:xfrm>
              <a:prstGeom prst="ellipse">
                <a:avLst/>
              </a:prstGeom>
              <a:gradFill rotWithShape="1">
                <a:gsLst>
                  <a:gs pos="0">
                    <a:srgbClr val="0000FF"/>
                  </a:gs>
                  <a:gs pos="100000">
                    <a:srgbClr val="7575FF">
                      <a:alpha val="43999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462" name="Oval 109"/>
              <p:cNvSpPr>
                <a:spLocks noChangeArrowheads="1"/>
              </p:cNvSpPr>
              <p:nvPr/>
            </p:nvSpPr>
            <p:spPr bwMode="auto">
              <a:xfrm rot="5400000">
                <a:off x="5129" y="2663"/>
                <a:ext cx="91" cy="105"/>
              </a:xfrm>
              <a:prstGeom prst="ellipse">
                <a:avLst/>
              </a:prstGeom>
              <a:gradFill rotWithShape="1">
                <a:gsLst>
                  <a:gs pos="0">
                    <a:srgbClr val="0000FF"/>
                  </a:gs>
                  <a:gs pos="100000">
                    <a:srgbClr val="7575FF">
                      <a:alpha val="43999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463" name="Oval 110"/>
              <p:cNvSpPr>
                <a:spLocks noChangeArrowheads="1"/>
              </p:cNvSpPr>
              <p:nvPr/>
            </p:nvSpPr>
            <p:spPr bwMode="auto">
              <a:xfrm rot="5400000">
                <a:off x="5130" y="2511"/>
                <a:ext cx="91" cy="106"/>
              </a:xfrm>
              <a:prstGeom prst="ellipse">
                <a:avLst/>
              </a:prstGeom>
              <a:gradFill rotWithShape="1">
                <a:gsLst>
                  <a:gs pos="0">
                    <a:srgbClr val="0000FF"/>
                  </a:gs>
                  <a:gs pos="100000">
                    <a:srgbClr val="7575FF">
                      <a:alpha val="43999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3368" name="Group 111"/>
          <p:cNvGrpSpPr>
            <a:grpSpLocks/>
          </p:cNvGrpSpPr>
          <p:nvPr/>
        </p:nvGrpSpPr>
        <p:grpSpPr bwMode="auto">
          <a:xfrm>
            <a:off x="1322388" y="1404938"/>
            <a:ext cx="6783387" cy="3498850"/>
            <a:chOff x="833" y="885"/>
            <a:chExt cx="4273" cy="2204"/>
          </a:xfrm>
        </p:grpSpPr>
        <p:sp>
          <p:nvSpPr>
            <p:cNvPr id="13452" name="Oval 112"/>
            <p:cNvSpPr>
              <a:spLocks noChangeArrowheads="1"/>
            </p:cNvSpPr>
            <p:nvPr/>
          </p:nvSpPr>
          <p:spPr bwMode="auto">
            <a:xfrm>
              <a:off x="4899" y="2801"/>
              <a:ext cx="207" cy="288"/>
            </a:xfrm>
            <a:prstGeom prst="ellips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53" name="Text Box 113"/>
            <p:cNvSpPr txBox="1">
              <a:spLocks noChangeArrowheads="1"/>
            </p:cNvSpPr>
            <p:nvPr/>
          </p:nvSpPr>
          <p:spPr bwMode="auto">
            <a:xfrm>
              <a:off x="833" y="885"/>
              <a:ext cx="192" cy="12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/>
              <a:r>
                <a:rPr lang="es-ES_tradnl" sz="1500">
                  <a:solidFill>
                    <a:srgbClr val="000099"/>
                  </a:solidFill>
                </a:rPr>
                <a:t>1</a:t>
              </a:r>
            </a:p>
            <a:p>
              <a:pPr algn="r"/>
              <a:r>
                <a:rPr lang="es-ES_tradnl" sz="1500">
                  <a:solidFill>
                    <a:srgbClr val="000099"/>
                  </a:solidFill>
                </a:rPr>
                <a:t>1</a:t>
              </a:r>
            </a:p>
            <a:p>
              <a:pPr algn="r"/>
              <a:r>
                <a:rPr lang="es-ES_tradnl" sz="1500">
                  <a:solidFill>
                    <a:srgbClr val="000099"/>
                  </a:solidFill>
                </a:rPr>
                <a:t>1</a:t>
              </a:r>
            </a:p>
            <a:p>
              <a:pPr algn="r"/>
              <a:r>
                <a:rPr lang="es-ES_tradnl" sz="1500">
                  <a:solidFill>
                    <a:srgbClr val="000099"/>
                  </a:solidFill>
                </a:rPr>
                <a:t>1</a:t>
              </a:r>
            </a:p>
            <a:p>
              <a:pPr algn="r"/>
              <a:r>
                <a:rPr lang="es-ES_tradnl" sz="1500">
                  <a:solidFill>
                    <a:srgbClr val="000099"/>
                  </a:solidFill>
                </a:rPr>
                <a:t>1</a:t>
              </a:r>
            </a:p>
            <a:p>
              <a:pPr algn="r"/>
              <a:r>
                <a:rPr lang="es-ES_tradnl" sz="1500">
                  <a:solidFill>
                    <a:srgbClr val="000099"/>
                  </a:solidFill>
                </a:rPr>
                <a:t>1</a:t>
              </a:r>
            </a:p>
            <a:p>
              <a:pPr algn="r"/>
              <a:r>
                <a:rPr lang="es-ES_tradnl" sz="1500">
                  <a:solidFill>
                    <a:srgbClr val="000099"/>
                  </a:solidFill>
                </a:rPr>
                <a:t>1</a:t>
              </a:r>
            </a:p>
            <a:p>
              <a:pPr algn="r"/>
              <a:r>
                <a:rPr lang="es-ES_tradnl" sz="1500">
                  <a:solidFill>
                    <a:srgbClr val="000099"/>
                  </a:solidFill>
                </a:rPr>
                <a:t>0</a:t>
              </a:r>
              <a:endParaRPr lang="es-ES" sz="1500">
                <a:solidFill>
                  <a:srgbClr val="000099"/>
                </a:solidFill>
              </a:endParaRPr>
            </a:p>
          </p:txBody>
        </p:sp>
        <p:sp>
          <p:nvSpPr>
            <p:cNvPr id="13454" name="Text Box 114"/>
            <p:cNvSpPr txBox="1">
              <a:spLocks noChangeArrowheads="1"/>
            </p:cNvSpPr>
            <p:nvPr/>
          </p:nvSpPr>
          <p:spPr bwMode="auto">
            <a:xfrm>
              <a:off x="870" y="2291"/>
              <a:ext cx="162" cy="4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/>
              <a:r>
                <a:rPr lang="es-ES_tradnl" sz="900">
                  <a:solidFill>
                    <a:srgbClr val="3333FF"/>
                  </a:solidFill>
                </a:rPr>
                <a:t>0</a:t>
              </a:r>
            </a:p>
            <a:p>
              <a:pPr algn="r"/>
              <a:r>
                <a:rPr lang="es-ES_tradnl" sz="900">
                  <a:solidFill>
                    <a:srgbClr val="3333FF"/>
                  </a:solidFill>
                </a:rPr>
                <a:t>0</a:t>
              </a:r>
            </a:p>
            <a:p>
              <a:pPr algn="r"/>
              <a:r>
                <a:rPr lang="es-ES_tradnl" sz="900">
                  <a:solidFill>
                    <a:srgbClr val="3333FF"/>
                  </a:solidFill>
                </a:rPr>
                <a:t>0</a:t>
              </a:r>
            </a:p>
            <a:p>
              <a:pPr algn="r"/>
              <a:r>
                <a:rPr lang="es-ES_tradnl" sz="1000" b="1">
                  <a:solidFill>
                    <a:srgbClr val="000099"/>
                  </a:solidFill>
                </a:rPr>
                <a:t>1</a:t>
              </a:r>
              <a:endParaRPr lang="es-ES" sz="900">
                <a:solidFill>
                  <a:srgbClr val="3333FF"/>
                </a:solidFill>
              </a:endParaRPr>
            </a:p>
          </p:txBody>
        </p:sp>
      </p:grpSp>
      <p:grpSp>
        <p:nvGrpSpPr>
          <p:cNvPr id="13369" name="Group 223"/>
          <p:cNvGrpSpPr>
            <a:grpSpLocks/>
          </p:cNvGrpSpPr>
          <p:nvPr/>
        </p:nvGrpSpPr>
        <p:grpSpPr bwMode="auto">
          <a:xfrm>
            <a:off x="5994400" y="1477963"/>
            <a:ext cx="546100" cy="4860925"/>
            <a:chOff x="3598" y="926"/>
            <a:chExt cx="344" cy="3062"/>
          </a:xfrm>
        </p:grpSpPr>
        <p:grpSp>
          <p:nvGrpSpPr>
            <p:cNvPr id="13370" name="Group 224"/>
            <p:cNvGrpSpPr>
              <a:grpSpLocks/>
            </p:cNvGrpSpPr>
            <p:nvPr/>
          </p:nvGrpSpPr>
          <p:grpSpPr bwMode="auto">
            <a:xfrm>
              <a:off x="3598" y="3357"/>
              <a:ext cx="344" cy="631"/>
              <a:chOff x="3669" y="2033"/>
              <a:chExt cx="344" cy="631"/>
            </a:xfrm>
          </p:grpSpPr>
          <p:grpSp>
            <p:nvGrpSpPr>
              <p:cNvPr id="13388" name="Group 225"/>
              <p:cNvGrpSpPr>
                <a:grpSpLocks/>
              </p:cNvGrpSpPr>
              <p:nvPr/>
            </p:nvGrpSpPr>
            <p:grpSpPr bwMode="auto">
              <a:xfrm>
                <a:off x="3669" y="2033"/>
                <a:ext cx="277" cy="116"/>
                <a:chOff x="1736" y="3266"/>
                <a:chExt cx="277" cy="116"/>
              </a:xfrm>
            </p:grpSpPr>
            <p:sp>
              <p:nvSpPr>
                <p:cNvPr id="13450" name="Freeform 226"/>
                <p:cNvSpPr>
                  <a:spLocks/>
                </p:cNvSpPr>
                <p:nvPr/>
              </p:nvSpPr>
              <p:spPr bwMode="auto">
                <a:xfrm>
                  <a:off x="1736" y="3266"/>
                  <a:ext cx="277" cy="116"/>
                </a:xfrm>
                <a:custGeom>
                  <a:avLst/>
                  <a:gdLst>
                    <a:gd name="T0" fmla="*/ 7 w 381"/>
                    <a:gd name="T1" fmla="*/ 0 h 97"/>
                    <a:gd name="T2" fmla="*/ 100 w 381"/>
                    <a:gd name="T3" fmla="*/ 0 h 97"/>
                    <a:gd name="T4" fmla="*/ 106 w 381"/>
                    <a:gd name="T5" fmla="*/ 33 h 97"/>
                    <a:gd name="T6" fmla="*/ 106 w 381"/>
                    <a:gd name="T7" fmla="*/ 141 h 97"/>
                    <a:gd name="T8" fmla="*/ 98 w 381"/>
                    <a:gd name="T9" fmla="*/ 199 h 97"/>
                    <a:gd name="T10" fmla="*/ 11 w 381"/>
                    <a:gd name="T11" fmla="*/ 199 h 97"/>
                    <a:gd name="T12" fmla="*/ 0 w 381"/>
                    <a:gd name="T13" fmla="*/ 155 h 97"/>
                    <a:gd name="T14" fmla="*/ 0 w 381"/>
                    <a:gd name="T15" fmla="*/ 43 h 97"/>
                    <a:gd name="T16" fmla="*/ 7 w 381"/>
                    <a:gd name="T17" fmla="*/ 0 h 9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381"/>
                    <a:gd name="T28" fmla="*/ 0 h 97"/>
                    <a:gd name="T29" fmla="*/ 381 w 381"/>
                    <a:gd name="T30" fmla="*/ 97 h 97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381" h="97">
                      <a:moveTo>
                        <a:pt x="23" y="0"/>
                      </a:moveTo>
                      <a:lnTo>
                        <a:pt x="359" y="0"/>
                      </a:lnTo>
                      <a:lnTo>
                        <a:pt x="381" y="16"/>
                      </a:lnTo>
                      <a:lnTo>
                        <a:pt x="381" y="69"/>
                      </a:lnTo>
                      <a:lnTo>
                        <a:pt x="351" y="97"/>
                      </a:lnTo>
                      <a:lnTo>
                        <a:pt x="38" y="97"/>
                      </a:lnTo>
                      <a:lnTo>
                        <a:pt x="0" y="76"/>
                      </a:lnTo>
                      <a:lnTo>
                        <a:pt x="0" y="21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FF"/>
                    </a:gs>
                    <a:gs pos="100000">
                      <a:srgbClr val="66CCFF">
                        <a:alpha val="24001"/>
                      </a:srgbClr>
                    </a:gs>
                  </a:gsLst>
                  <a:path path="rect">
                    <a:fillToRect l="50000" t="50000" r="50000" b="50000"/>
                  </a:path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AR"/>
                </a:p>
              </p:txBody>
            </p:sp>
            <p:sp>
              <p:nvSpPr>
                <p:cNvPr id="13451" name="Freeform 227"/>
                <p:cNvSpPr>
                  <a:spLocks/>
                </p:cNvSpPr>
                <p:nvPr/>
              </p:nvSpPr>
              <p:spPr bwMode="auto">
                <a:xfrm>
                  <a:off x="1769" y="3301"/>
                  <a:ext cx="212" cy="49"/>
                </a:xfrm>
                <a:custGeom>
                  <a:avLst/>
                  <a:gdLst>
                    <a:gd name="T0" fmla="*/ 2 w 381"/>
                    <a:gd name="T1" fmla="*/ 0 h 97"/>
                    <a:gd name="T2" fmla="*/ 34 w 381"/>
                    <a:gd name="T3" fmla="*/ 0 h 97"/>
                    <a:gd name="T4" fmla="*/ 37 w 381"/>
                    <a:gd name="T5" fmla="*/ 1 h 97"/>
                    <a:gd name="T6" fmla="*/ 37 w 381"/>
                    <a:gd name="T7" fmla="*/ 5 h 97"/>
                    <a:gd name="T8" fmla="*/ 34 w 381"/>
                    <a:gd name="T9" fmla="*/ 7 h 97"/>
                    <a:gd name="T10" fmla="*/ 4 w 381"/>
                    <a:gd name="T11" fmla="*/ 7 h 97"/>
                    <a:gd name="T12" fmla="*/ 0 w 381"/>
                    <a:gd name="T13" fmla="*/ 5 h 97"/>
                    <a:gd name="T14" fmla="*/ 0 w 381"/>
                    <a:gd name="T15" fmla="*/ 2 h 97"/>
                    <a:gd name="T16" fmla="*/ 2 w 381"/>
                    <a:gd name="T17" fmla="*/ 0 h 9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381"/>
                    <a:gd name="T28" fmla="*/ 0 h 97"/>
                    <a:gd name="T29" fmla="*/ 381 w 381"/>
                    <a:gd name="T30" fmla="*/ 97 h 97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381" h="97">
                      <a:moveTo>
                        <a:pt x="23" y="0"/>
                      </a:moveTo>
                      <a:lnTo>
                        <a:pt x="359" y="0"/>
                      </a:lnTo>
                      <a:lnTo>
                        <a:pt x="381" y="16"/>
                      </a:lnTo>
                      <a:lnTo>
                        <a:pt x="381" y="69"/>
                      </a:lnTo>
                      <a:lnTo>
                        <a:pt x="351" y="97"/>
                      </a:lnTo>
                      <a:lnTo>
                        <a:pt x="38" y="97"/>
                      </a:lnTo>
                      <a:lnTo>
                        <a:pt x="0" y="76"/>
                      </a:lnTo>
                      <a:lnTo>
                        <a:pt x="0" y="21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solidFill>
                  <a:srgbClr val="3333FF"/>
                </a:solidFill>
                <a:ln w="9525">
                  <a:solidFill>
                    <a:srgbClr val="000099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AR"/>
                </a:p>
              </p:txBody>
            </p:sp>
          </p:grpSp>
          <p:grpSp>
            <p:nvGrpSpPr>
              <p:cNvPr id="13389" name="Group 228"/>
              <p:cNvGrpSpPr>
                <a:grpSpLocks/>
              </p:cNvGrpSpPr>
              <p:nvPr/>
            </p:nvGrpSpPr>
            <p:grpSpPr bwMode="auto">
              <a:xfrm rot="5400000">
                <a:off x="3814" y="2184"/>
                <a:ext cx="277" cy="116"/>
                <a:chOff x="1736" y="3266"/>
                <a:chExt cx="277" cy="116"/>
              </a:xfrm>
            </p:grpSpPr>
            <p:sp>
              <p:nvSpPr>
                <p:cNvPr id="13448" name="Freeform 229"/>
                <p:cNvSpPr>
                  <a:spLocks/>
                </p:cNvSpPr>
                <p:nvPr/>
              </p:nvSpPr>
              <p:spPr bwMode="auto">
                <a:xfrm>
                  <a:off x="1736" y="3266"/>
                  <a:ext cx="277" cy="116"/>
                </a:xfrm>
                <a:custGeom>
                  <a:avLst/>
                  <a:gdLst>
                    <a:gd name="T0" fmla="*/ 7 w 381"/>
                    <a:gd name="T1" fmla="*/ 0 h 97"/>
                    <a:gd name="T2" fmla="*/ 100 w 381"/>
                    <a:gd name="T3" fmla="*/ 0 h 97"/>
                    <a:gd name="T4" fmla="*/ 106 w 381"/>
                    <a:gd name="T5" fmla="*/ 33 h 97"/>
                    <a:gd name="T6" fmla="*/ 106 w 381"/>
                    <a:gd name="T7" fmla="*/ 141 h 97"/>
                    <a:gd name="T8" fmla="*/ 98 w 381"/>
                    <a:gd name="T9" fmla="*/ 199 h 97"/>
                    <a:gd name="T10" fmla="*/ 11 w 381"/>
                    <a:gd name="T11" fmla="*/ 199 h 97"/>
                    <a:gd name="T12" fmla="*/ 0 w 381"/>
                    <a:gd name="T13" fmla="*/ 155 h 97"/>
                    <a:gd name="T14" fmla="*/ 0 w 381"/>
                    <a:gd name="T15" fmla="*/ 43 h 97"/>
                    <a:gd name="T16" fmla="*/ 7 w 381"/>
                    <a:gd name="T17" fmla="*/ 0 h 9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381"/>
                    <a:gd name="T28" fmla="*/ 0 h 97"/>
                    <a:gd name="T29" fmla="*/ 381 w 381"/>
                    <a:gd name="T30" fmla="*/ 97 h 97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381" h="97">
                      <a:moveTo>
                        <a:pt x="23" y="0"/>
                      </a:moveTo>
                      <a:lnTo>
                        <a:pt x="359" y="0"/>
                      </a:lnTo>
                      <a:lnTo>
                        <a:pt x="381" y="16"/>
                      </a:lnTo>
                      <a:lnTo>
                        <a:pt x="381" y="69"/>
                      </a:lnTo>
                      <a:lnTo>
                        <a:pt x="351" y="97"/>
                      </a:lnTo>
                      <a:lnTo>
                        <a:pt x="38" y="97"/>
                      </a:lnTo>
                      <a:lnTo>
                        <a:pt x="0" y="76"/>
                      </a:lnTo>
                      <a:lnTo>
                        <a:pt x="0" y="21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FF"/>
                    </a:gs>
                    <a:gs pos="100000">
                      <a:srgbClr val="66CCFF">
                        <a:alpha val="24001"/>
                      </a:srgbClr>
                    </a:gs>
                  </a:gsLst>
                  <a:path path="rect">
                    <a:fillToRect l="50000" t="50000" r="50000" b="50000"/>
                  </a:path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AR"/>
                </a:p>
              </p:txBody>
            </p:sp>
            <p:sp>
              <p:nvSpPr>
                <p:cNvPr id="13449" name="Freeform 230"/>
                <p:cNvSpPr>
                  <a:spLocks/>
                </p:cNvSpPr>
                <p:nvPr/>
              </p:nvSpPr>
              <p:spPr bwMode="auto">
                <a:xfrm>
                  <a:off x="1769" y="3301"/>
                  <a:ext cx="212" cy="49"/>
                </a:xfrm>
                <a:custGeom>
                  <a:avLst/>
                  <a:gdLst>
                    <a:gd name="T0" fmla="*/ 2 w 381"/>
                    <a:gd name="T1" fmla="*/ 0 h 97"/>
                    <a:gd name="T2" fmla="*/ 34 w 381"/>
                    <a:gd name="T3" fmla="*/ 0 h 97"/>
                    <a:gd name="T4" fmla="*/ 37 w 381"/>
                    <a:gd name="T5" fmla="*/ 1 h 97"/>
                    <a:gd name="T6" fmla="*/ 37 w 381"/>
                    <a:gd name="T7" fmla="*/ 5 h 97"/>
                    <a:gd name="T8" fmla="*/ 34 w 381"/>
                    <a:gd name="T9" fmla="*/ 7 h 97"/>
                    <a:gd name="T10" fmla="*/ 4 w 381"/>
                    <a:gd name="T11" fmla="*/ 7 h 97"/>
                    <a:gd name="T12" fmla="*/ 0 w 381"/>
                    <a:gd name="T13" fmla="*/ 5 h 97"/>
                    <a:gd name="T14" fmla="*/ 0 w 381"/>
                    <a:gd name="T15" fmla="*/ 2 h 97"/>
                    <a:gd name="T16" fmla="*/ 2 w 381"/>
                    <a:gd name="T17" fmla="*/ 0 h 9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381"/>
                    <a:gd name="T28" fmla="*/ 0 h 97"/>
                    <a:gd name="T29" fmla="*/ 381 w 381"/>
                    <a:gd name="T30" fmla="*/ 97 h 97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381" h="97">
                      <a:moveTo>
                        <a:pt x="23" y="0"/>
                      </a:moveTo>
                      <a:lnTo>
                        <a:pt x="359" y="0"/>
                      </a:lnTo>
                      <a:lnTo>
                        <a:pt x="381" y="16"/>
                      </a:lnTo>
                      <a:lnTo>
                        <a:pt x="381" y="69"/>
                      </a:lnTo>
                      <a:lnTo>
                        <a:pt x="351" y="97"/>
                      </a:lnTo>
                      <a:lnTo>
                        <a:pt x="38" y="97"/>
                      </a:lnTo>
                      <a:lnTo>
                        <a:pt x="0" y="76"/>
                      </a:lnTo>
                      <a:lnTo>
                        <a:pt x="0" y="21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solidFill>
                  <a:srgbClr val="3333FF"/>
                </a:solidFill>
                <a:ln w="9525">
                  <a:solidFill>
                    <a:srgbClr val="000099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AR"/>
                </a:p>
              </p:txBody>
            </p:sp>
          </p:grpSp>
          <p:grpSp>
            <p:nvGrpSpPr>
              <p:cNvPr id="13395" name="Group 231"/>
              <p:cNvGrpSpPr>
                <a:grpSpLocks/>
              </p:cNvGrpSpPr>
              <p:nvPr/>
            </p:nvGrpSpPr>
            <p:grpSpPr bwMode="auto">
              <a:xfrm rot="5400000">
                <a:off x="3816" y="2468"/>
                <a:ext cx="277" cy="116"/>
                <a:chOff x="1736" y="3266"/>
                <a:chExt cx="277" cy="116"/>
              </a:xfrm>
            </p:grpSpPr>
            <p:sp>
              <p:nvSpPr>
                <p:cNvPr id="13446" name="Freeform 232"/>
                <p:cNvSpPr>
                  <a:spLocks/>
                </p:cNvSpPr>
                <p:nvPr/>
              </p:nvSpPr>
              <p:spPr bwMode="auto">
                <a:xfrm>
                  <a:off x="1736" y="3266"/>
                  <a:ext cx="277" cy="116"/>
                </a:xfrm>
                <a:custGeom>
                  <a:avLst/>
                  <a:gdLst>
                    <a:gd name="T0" fmla="*/ 7 w 381"/>
                    <a:gd name="T1" fmla="*/ 0 h 97"/>
                    <a:gd name="T2" fmla="*/ 100 w 381"/>
                    <a:gd name="T3" fmla="*/ 0 h 97"/>
                    <a:gd name="T4" fmla="*/ 106 w 381"/>
                    <a:gd name="T5" fmla="*/ 33 h 97"/>
                    <a:gd name="T6" fmla="*/ 106 w 381"/>
                    <a:gd name="T7" fmla="*/ 141 h 97"/>
                    <a:gd name="T8" fmla="*/ 98 w 381"/>
                    <a:gd name="T9" fmla="*/ 199 h 97"/>
                    <a:gd name="T10" fmla="*/ 11 w 381"/>
                    <a:gd name="T11" fmla="*/ 199 h 97"/>
                    <a:gd name="T12" fmla="*/ 0 w 381"/>
                    <a:gd name="T13" fmla="*/ 155 h 97"/>
                    <a:gd name="T14" fmla="*/ 0 w 381"/>
                    <a:gd name="T15" fmla="*/ 43 h 97"/>
                    <a:gd name="T16" fmla="*/ 7 w 381"/>
                    <a:gd name="T17" fmla="*/ 0 h 9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381"/>
                    <a:gd name="T28" fmla="*/ 0 h 97"/>
                    <a:gd name="T29" fmla="*/ 381 w 381"/>
                    <a:gd name="T30" fmla="*/ 97 h 97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381" h="97">
                      <a:moveTo>
                        <a:pt x="23" y="0"/>
                      </a:moveTo>
                      <a:lnTo>
                        <a:pt x="359" y="0"/>
                      </a:lnTo>
                      <a:lnTo>
                        <a:pt x="381" y="16"/>
                      </a:lnTo>
                      <a:lnTo>
                        <a:pt x="381" y="69"/>
                      </a:lnTo>
                      <a:lnTo>
                        <a:pt x="351" y="97"/>
                      </a:lnTo>
                      <a:lnTo>
                        <a:pt x="38" y="97"/>
                      </a:lnTo>
                      <a:lnTo>
                        <a:pt x="0" y="76"/>
                      </a:lnTo>
                      <a:lnTo>
                        <a:pt x="0" y="21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FF"/>
                    </a:gs>
                    <a:gs pos="100000">
                      <a:srgbClr val="66CCFF">
                        <a:alpha val="24001"/>
                      </a:srgbClr>
                    </a:gs>
                  </a:gsLst>
                  <a:path path="rect">
                    <a:fillToRect l="50000" t="50000" r="50000" b="50000"/>
                  </a:path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AR"/>
                </a:p>
              </p:txBody>
            </p:sp>
            <p:sp>
              <p:nvSpPr>
                <p:cNvPr id="13447" name="Freeform 233"/>
                <p:cNvSpPr>
                  <a:spLocks/>
                </p:cNvSpPr>
                <p:nvPr/>
              </p:nvSpPr>
              <p:spPr bwMode="auto">
                <a:xfrm>
                  <a:off x="1769" y="3301"/>
                  <a:ext cx="212" cy="49"/>
                </a:xfrm>
                <a:custGeom>
                  <a:avLst/>
                  <a:gdLst>
                    <a:gd name="T0" fmla="*/ 2 w 381"/>
                    <a:gd name="T1" fmla="*/ 0 h 97"/>
                    <a:gd name="T2" fmla="*/ 34 w 381"/>
                    <a:gd name="T3" fmla="*/ 0 h 97"/>
                    <a:gd name="T4" fmla="*/ 37 w 381"/>
                    <a:gd name="T5" fmla="*/ 1 h 97"/>
                    <a:gd name="T6" fmla="*/ 37 w 381"/>
                    <a:gd name="T7" fmla="*/ 5 h 97"/>
                    <a:gd name="T8" fmla="*/ 34 w 381"/>
                    <a:gd name="T9" fmla="*/ 7 h 97"/>
                    <a:gd name="T10" fmla="*/ 4 w 381"/>
                    <a:gd name="T11" fmla="*/ 7 h 97"/>
                    <a:gd name="T12" fmla="*/ 0 w 381"/>
                    <a:gd name="T13" fmla="*/ 5 h 97"/>
                    <a:gd name="T14" fmla="*/ 0 w 381"/>
                    <a:gd name="T15" fmla="*/ 2 h 97"/>
                    <a:gd name="T16" fmla="*/ 2 w 381"/>
                    <a:gd name="T17" fmla="*/ 0 h 9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381"/>
                    <a:gd name="T28" fmla="*/ 0 h 97"/>
                    <a:gd name="T29" fmla="*/ 381 w 381"/>
                    <a:gd name="T30" fmla="*/ 97 h 97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381" h="97">
                      <a:moveTo>
                        <a:pt x="23" y="0"/>
                      </a:moveTo>
                      <a:lnTo>
                        <a:pt x="359" y="0"/>
                      </a:lnTo>
                      <a:lnTo>
                        <a:pt x="381" y="16"/>
                      </a:lnTo>
                      <a:lnTo>
                        <a:pt x="381" y="69"/>
                      </a:lnTo>
                      <a:lnTo>
                        <a:pt x="351" y="97"/>
                      </a:lnTo>
                      <a:lnTo>
                        <a:pt x="38" y="97"/>
                      </a:lnTo>
                      <a:lnTo>
                        <a:pt x="0" y="76"/>
                      </a:lnTo>
                      <a:lnTo>
                        <a:pt x="0" y="21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solidFill>
                  <a:srgbClr val="3333FF"/>
                </a:solidFill>
                <a:ln w="9525">
                  <a:solidFill>
                    <a:srgbClr val="000099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AR"/>
                </a:p>
              </p:txBody>
            </p:sp>
          </p:grpSp>
        </p:grpSp>
        <p:grpSp>
          <p:nvGrpSpPr>
            <p:cNvPr id="13396" name="Group 234"/>
            <p:cNvGrpSpPr>
              <a:grpSpLocks/>
            </p:cNvGrpSpPr>
            <p:nvPr/>
          </p:nvGrpSpPr>
          <p:grpSpPr bwMode="auto">
            <a:xfrm>
              <a:off x="3790" y="926"/>
              <a:ext cx="108" cy="383"/>
              <a:chOff x="4087" y="1998"/>
              <a:chExt cx="108" cy="383"/>
            </a:xfrm>
          </p:grpSpPr>
          <p:sp>
            <p:nvSpPr>
              <p:cNvPr id="13440" name="Oval 235"/>
              <p:cNvSpPr>
                <a:spLocks noChangeArrowheads="1"/>
              </p:cNvSpPr>
              <p:nvPr/>
            </p:nvSpPr>
            <p:spPr bwMode="auto">
              <a:xfrm rot="5400000">
                <a:off x="4094" y="2283"/>
                <a:ext cx="91" cy="106"/>
              </a:xfrm>
              <a:prstGeom prst="ellipse">
                <a:avLst/>
              </a:prstGeom>
              <a:gradFill rotWithShape="1">
                <a:gsLst>
                  <a:gs pos="0">
                    <a:srgbClr val="0000FF"/>
                  </a:gs>
                  <a:gs pos="100000">
                    <a:srgbClr val="7575FF">
                      <a:alpha val="43999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441" name="Oval 236"/>
              <p:cNvSpPr>
                <a:spLocks noChangeArrowheads="1"/>
              </p:cNvSpPr>
              <p:nvPr/>
            </p:nvSpPr>
            <p:spPr bwMode="auto">
              <a:xfrm rot="5400000">
                <a:off x="4096" y="2133"/>
                <a:ext cx="92" cy="105"/>
              </a:xfrm>
              <a:prstGeom prst="ellipse">
                <a:avLst/>
              </a:prstGeom>
              <a:gradFill rotWithShape="1">
                <a:gsLst>
                  <a:gs pos="0">
                    <a:srgbClr val="0000FF"/>
                  </a:gs>
                  <a:gs pos="100000">
                    <a:srgbClr val="7575FF">
                      <a:alpha val="43999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442" name="Oval 237"/>
              <p:cNvSpPr>
                <a:spLocks noChangeArrowheads="1"/>
              </p:cNvSpPr>
              <p:nvPr/>
            </p:nvSpPr>
            <p:spPr bwMode="auto">
              <a:xfrm rot="5400000">
                <a:off x="4096" y="1991"/>
                <a:ext cx="91" cy="106"/>
              </a:xfrm>
              <a:prstGeom prst="ellipse">
                <a:avLst/>
              </a:prstGeom>
              <a:gradFill rotWithShape="1">
                <a:gsLst>
                  <a:gs pos="0">
                    <a:srgbClr val="0000FF"/>
                  </a:gs>
                  <a:gs pos="100000">
                    <a:srgbClr val="7575FF">
                      <a:alpha val="43999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3397" name="Group 238"/>
          <p:cNvGrpSpPr>
            <a:grpSpLocks/>
          </p:cNvGrpSpPr>
          <p:nvPr/>
        </p:nvGrpSpPr>
        <p:grpSpPr bwMode="auto">
          <a:xfrm>
            <a:off x="1327150" y="1412875"/>
            <a:ext cx="5622925" cy="3189288"/>
            <a:chOff x="671" y="885"/>
            <a:chExt cx="3542" cy="2009"/>
          </a:xfrm>
        </p:grpSpPr>
        <p:sp>
          <p:nvSpPr>
            <p:cNvPr id="13435" name="Text Box 239"/>
            <p:cNvSpPr txBox="1">
              <a:spLocks noChangeArrowheads="1"/>
            </p:cNvSpPr>
            <p:nvPr/>
          </p:nvSpPr>
          <p:spPr bwMode="auto">
            <a:xfrm>
              <a:off x="671" y="885"/>
              <a:ext cx="192" cy="12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/>
              <a:r>
                <a:rPr lang="es-ES_tradnl" sz="1500">
                  <a:solidFill>
                    <a:srgbClr val="000099"/>
                  </a:solidFill>
                </a:rPr>
                <a:t>1</a:t>
              </a:r>
            </a:p>
            <a:p>
              <a:pPr algn="r"/>
              <a:r>
                <a:rPr lang="es-ES_tradnl" sz="1500">
                  <a:solidFill>
                    <a:srgbClr val="000099"/>
                  </a:solidFill>
                </a:rPr>
                <a:t>1</a:t>
              </a:r>
            </a:p>
            <a:p>
              <a:pPr algn="r"/>
              <a:r>
                <a:rPr lang="es-ES_tradnl" sz="1500">
                  <a:solidFill>
                    <a:srgbClr val="000099"/>
                  </a:solidFill>
                </a:rPr>
                <a:t>1</a:t>
              </a:r>
            </a:p>
            <a:p>
              <a:pPr algn="r"/>
              <a:r>
                <a:rPr lang="es-ES_tradnl" sz="1500">
                  <a:solidFill>
                    <a:srgbClr val="000099"/>
                  </a:solidFill>
                </a:rPr>
                <a:t>0</a:t>
              </a:r>
            </a:p>
            <a:p>
              <a:pPr algn="r"/>
              <a:r>
                <a:rPr lang="es-ES_tradnl" sz="1500">
                  <a:solidFill>
                    <a:srgbClr val="000099"/>
                  </a:solidFill>
                </a:rPr>
                <a:t>0</a:t>
              </a:r>
            </a:p>
            <a:p>
              <a:pPr algn="r"/>
              <a:r>
                <a:rPr lang="es-ES_tradnl" sz="1500">
                  <a:solidFill>
                    <a:srgbClr val="000099"/>
                  </a:solidFill>
                </a:rPr>
                <a:t>0</a:t>
              </a:r>
            </a:p>
            <a:p>
              <a:pPr algn="r"/>
              <a:r>
                <a:rPr lang="es-ES_tradnl" sz="1500">
                  <a:solidFill>
                    <a:srgbClr val="000099"/>
                  </a:solidFill>
                </a:rPr>
                <a:t>0</a:t>
              </a:r>
            </a:p>
            <a:p>
              <a:pPr algn="r"/>
              <a:r>
                <a:rPr lang="es-ES_tradnl" sz="1500">
                  <a:solidFill>
                    <a:srgbClr val="000099"/>
                  </a:solidFill>
                </a:rPr>
                <a:t>0</a:t>
              </a:r>
              <a:endParaRPr lang="es-ES" sz="1500">
                <a:solidFill>
                  <a:srgbClr val="000099"/>
                </a:solidFill>
              </a:endParaRPr>
            </a:p>
          </p:txBody>
        </p:sp>
        <p:sp>
          <p:nvSpPr>
            <p:cNvPr id="13436" name="Text Box 240"/>
            <p:cNvSpPr txBox="1">
              <a:spLocks noChangeArrowheads="1"/>
            </p:cNvSpPr>
            <p:nvPr/>
          </p:nvSpPr>
          <p:spPr bwMode="auto">
            <a:xfrm>
              <a:off x="710" y="2297"/>
              <a:ext cx="162" cy="4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/>
              <a:r>
                <a:rPr lang="es-ES_tradnl" sz="900">
                  <a:solidFill>
                    <a:srgbClr val="3333FF"/>
                  </a:solidFill>
                </a:rPr>
                <a:t>0</a:t>
              </a:r>
            </a:p>
            <a:p>
              <a:pPr algn="r"/>
              <a:r>
                <a:rPr lang="es-ES_tradnl" sz="900">
                  <a:solidFill>
                    <a:srgbClr val="3333FF"/>
                  </a:solidFill>
                </a:rPr>
                <a:t>0</a:t>
              </a:r>
            </a:p>
            <a:p>
              <a:pPr algn="r"/>
              <a:r>
                <a:rPr lang="es-ES_tradnl" sz="1000" b="1">
                  <a:solidFill>
                    <a:srgbClr val="000099"/>
                  </a:solidFill>
                </a:rPr>
                <a:t>1</a:t>
              </a:r>
            </a:p>
            <a:p>
              <a:pPr algn="r"/>
              <a:r>
                <a:rPr lang="es-ES_tradnl" sz="900">
                  <a:solidFill>
                    <a:srgbClr val="3333FF"/>
                  </a:solidFill>
                </a:rPr>
                <a:t>0</a:t>
              </a:r>
              <a:endParaRPr lang="es-ES" sz="900">
                <a:solidFill>
                  <a:srgbClr val="3333FF"/>
                </a:solidFill>
              </a:endParaRPr>
            </a:p>
          </p:txBody>
        </p:sp>
        <p:sp>
          <p:nvSpPr>
            <p:cNvPr id="13437" name="Oval 241"/>
            <p:cNvSpPr>
              <a:spLocks noChangeArrowheads="1"/>
            </p:cNvSpPr>
            <p:nvPr/>
          </p:nvSpPr>
          <p:spPr bwMode="auto">
            <a:xfrm>
              <a:off x="4001" y="2606"/>
              <a:ext cx="212" cy="288"/>
            </a:xfrm>
            <a:prstGeom prst="ellips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3398" name="Group 242"/>
          <p:cNvGrpSpPr>
            <a:grpSpLocks/>
          </p:cNvGrpSpPr>
          <p:nvPr/>
        </p:nvGrpSpPr>
        <p:grpSpPr bwMode="auto">
          <a:xfrm>
            <a:off x="4765675" y="1489075"/>
            <a:ext cx="647700" cy="4927600"/>
            <a:chOff x="2656" y="933"/>
            <a:chExt cx="408" cy="3104"/>
          </a:xfrm>
        </p:grpSpPr>
        <p:grpSp>
          <p:nvGrpSpPr>
            <p:cNvPr id="13399" name="Group 243"/>
            <p:cNvGrpSpPr>
              <a:grpSpLocks/>
            </p:cNvGrpSpPr>
            <p:nvPr/>
          </p:nvGrpSpPr>
          <p:grpSpPr bwMode="auto">
            <a:xfrm>
              <a:off x="2656" y="3344"/>
              <a:ext cx="408" cy="693"/>
              <a:chOff x="2499" y="1944"/>
              <a:chExt cx="408" cy="693"/>
            </a:xfrm>
          </p:grpSpPr>
          <p:grpSp>
            <p:nvGrpSpPr>
              <p:cNvPr id="13413" name="Group 244"/>
              <p:cNvGrpSpPr>
                <a:grpSpLocks/>
              </p:cNvGrpSpPr>
              <p:nvPr/>
            </p:nvGrpSpPr>
            <p:grpSpPr bwMode="auto">
              <a:xfrm>
                <a:off x="2563" y="1944"/>
                <a:ext cx="277" cy="116"/>
                <a:chOff x="1736" y="3266"/>
                <a:chExt cx="277" cy="116"/>
              </a:xfrm>
            </p:grpSpPr>
            <p:sp>
              <p:nvSpPr>
                <p:cNvPr id="13433" name="Freeform 245"/>
                <p:cNvSpPr>
                  <a:spLocks/>
                </p:cNvSpPr>
                <p:nvPr/>
              </p:nvSpPr>
              <p:spPr bwMode="auto">
                <a:xfrm>
                  <a:off x="1736" y="3266"/>
                  <a:ext cx="277" cy="116"/>
                </a:xfrm>
                <a:custGeom>
                  <a:avLst/>
                  <a:gdLst>
                    <a:gd name="T0" fmla="*/ 7 w 381"/>
                    <a:gd name="T1" fmla="*/ 0 h 97"/>
                    <a:gd name="T2" fmla="*/ 100 w 381"/>
                    <a:gd name="T3" fmla="*/ 0 h 97"/>
                    <a:gd name="T4" fmla="*/ 106 w 381"/>
                    <a:gd name="T5" fmla="*/ 33 h 97"/>
                    <a:gd name="T6" fmla="*/ 106 w 381"/>
                    <a:gd name="T7" fmla="*/ 141 h 97"/>
                    <a:gd name="T8" fmla="*/ 98 w 381"/>
                    <a:gd name="T9" fmla="*/ 199 h 97"/>
                    <a:gd name="T10" fmla="*/ 11 w 381"/>
                    <a:gd name="T11" fmla="*/ 199 h 97"/>
                    <a:gd name="T12" fmla="*/ 0 w 381"/>
                    <a:gd name="T13" fmla="*/ 155 h 97"/>
                    <a:gd name="T14" fmla="*/ 0 w 381"/>
                    <a:gd name="T15" fmla="*/ 43 h 97"/>
                    <a:gd name="T16" fmla="*/ 7 w 381"/>
                    <a:gd name="T17" fmla="*/ 0 h 9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381"/>
                    <a:gd name="T28" fmla="*/ 0 h 97"/>
                    <a:gd name="T29" fmla="*/ 381 w 381"/>
                    <a:gd name="T30" fmla="*/ 97 h 97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381" h="97">
                      <a:moveTo>
                        <a:pt x="23" y="0"/>
                      </a:moveTo>
                      <a:lnTo>
                        <a:pt x="359" y="0"/>
                      </a:lnTo>
                      <a:lnTo>
                        <a:pt x="381" y="16"/>
                      </a:lnTo>
                      <a:lnTo>
                        <a:pt x="381" y="69"/>
                      </a:lnTo>
                      <a:lnTo>
                        <a:pt x="351" y="97"/>
                      </a:lnTo>
                      <a:lnTo>
                        <a:pt x="38" y="97"/>
                      </a:lnTo>
                      <a:lnTo>
                        <a:pt x="0" y="76"/>
                      </a:lnTo>
                      <a:lnTo>
                        <a:pt x="0" y="21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FF"/>
                    </a:gs>
                    <a:gs pos="100000">
                      <a:srgbClr val="66CCFF">
                        <a:alpha val="24001"/>
                      </a:srgbClr>
                    </a:gs>
                  </a:gsLst>
                  <a:path path="rect">
                    <a:fillToRect l="50000" t="50000" r="50000" b="50000"/>
                  </a:path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AR"/>
                </a:p>
              </p:txBody>
            </p:sp>
            <p:sp>
              <p:nvSpPr>
                <p:cNvPr id="13434" name="Freeform 246"/>
                <p:cNvSpPr>
                  <a:spLocks/>
                </p:cNvSpPr>
                <p:nvPr/>
              </p:nvSpPr>
              <p:spPr bwMode="auto">
                <a:xfrm>
                  <a:off x="1769" y="3301"/>
                  <a:ext cx="212" cy="49"/>
                </a:xfrm>
                <a:custGeom>
                  <a:avLst/>
                  <a:gdLst>
                    <a:gd name="T0" fmla="*/ 2 w 381"/>
                    <a:gd name="T1" fmla="*/ 0 h 97"/>
                    <a:gd name="T2" fmla="*/ 34 w 381"/>
                    <a:gd name="T3" fmla="*/ 0 h 97"/>
                    <a:gd name="T4" fmla="*/ 37 w 381"/>
                    <a:gd name="T5" fmla="*/ 1 h 97"/>
                    <a:gd name="T6" fmla="*/ 37 w 381"/>
                    <a:gd name="T7" fmla="*/ 5 h 97"/>
                    <a:gd name="T8" fmla="*/ 34 w 381"/>
                    <a:gd name="T9" fmla="*/ 7 h 97"/>
                    <a:gd name="T10" fmla="*/ 4 w 381"/>
                    <a:gd name="T11" fmla="*/ 7 h 97"/>
                    <a:gd name="T12" fmla="*/ 0 w 381"/>
                    <a:gd name="T13" fmla="*/ 5 h 97"/>
                    <a:gd name="T14" fmla="*/ 0 w 381"/>
                    <a:gd name="T15" fmla="*/ 2 h 97"/>
                    <a:gd name="T16" fmla="*/ 2 w 381"/>
                    <a:gd name="T17" fmla="*/ 0 h 9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381"/>
                    <a:gd name="T28" fmla="*/ 0 h 97"/>
                    <a:gd name="T29" fmla="*/ 381 w 381"/>
                    <a:gd name="T30" fmla="*/ 97 h 97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381" h="97">
                      <a:moveTo>
                        <a:pt x="23" y="0"/>
                      </a:moveTo>
                      <a:lnTo>
                        <a:pt x="359" y="0"/>
                      </a:lnTo>
                      <a:lnTo>
                        <a:pt x="381" y="16"/>
                      </a:lnTo>
                      <a:lnTo>
                        <a:pt x="381" y="69"/>
                      </a:lnTo>
                      <a:lnTo>
                        <a:pt x="351" y="97"/>
                      </a:lnTo>
                      <a:lnTo>
                        <a:pt x="38" y="97"/>
                      </a:lnTo>
                      <a:lnTo>
                        <a:pt x="0" y="76"/>
                      </a:lnTo>
                      <a:lnTo>
                        <a:pt x="0" y="21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solidFill>
                  <a:srgbClr val="3333FF"/>
                </a:solidFill>
                <a:ln w="9525">
                  <a:solidFill>
                    <a:srgbClr val="000099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AR"/>
                </a:p>
              </p:txBody>
            </p:sp>
          </p:grpSp>
          <p:grpSp>
            <p:nvGrpSpPr>
              <p:cNvPr id="13414" name="Group 247"/>
              <p:cNvGrpSpPr>
                <a:grpSpLocks/>
              </p:cNvGrpSpPr>
              <p:nvPr/>
            </p:nvGrpSpPr>
            <p:grpSpPr bwMode="auto">
              <a:xfrm>
                <a:off x="2562" y="2234"/>
                <a:ext cx="277" cy="116"/>
                <a:chOff x="1736" y="3266"/>
                <a:chExt cx="277" cy="116"/>
              </a:xfrm>
            </p:grpSpPr>
            <p:sp>
              <p:nvSpPr>
                <p:cNvPr id="13431" name="Freeform 248"/>
                <p:cNvSpPr>
                  <a:spLocks/>
                </p:cNvSpPr>
                <p:nvPr/>
              </p:nvSpPr>
              <p:spPr bwMode="auto">
                <a:xfrm>
                  <a:off x="1736" y="3266"/>
                  <a:ext cx="277" cy="116"/>
                </a:xfrm>
                <a:custGeom>
                  <a:avLst/>
                  <a:gdLst>
                    <a:gd name="T0" fmla="*/ 7 w 381"/>
                    <a:gd name="T1" fmla="*/ 0 h 97"/>
                    <a:gd name="T2" fmla="*/ 100 w 381"/>
                    <a:gd name="T3" fmla="*/ 0 h 97"/>
                    <a:gd name="T4" fmla="*/ 106 w 381"/>
                    <a:gd name="T5" fmla="*/ 33 h 97"/>
                    <a:gd name="T6" fmla="*/ 106 w 381"/>
                    <a:gd name="T7" fmla="*/ 141 h 97"/>
                    <a:gd name="T8" fmla="*/ 98 w 381"/>
                    <a:gd name="T9" fmla="*/ 199 h 97"/>
                    <a:gd name="T10" fmla="*/ 11 w 381"/>
                    <a:gd name="T11" fmla="*/ 199 h 97"/>
                    <a:gd name="T12" fmla="*/ 0 w 381"/>
                    <a:gd name="T13" fmla="*/ 155 h 97"/>
                    <a:gd name="T14" fmla="*/ 0 w 381"/>
                    <a:gd name="T15" fmla="*/ 43 h 97"/>
                    <a:gd name="T16" fmla="*/ 7 w 381"/>
                    <a:gd name="T17" fmla="*/ 0 h 9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381"/>
                    <a:gd name="T28" fmla="*/ 0 h 97"/>
                    <a:gd name="T29" fmla="*/ 381 w 381"/>
                    <a:gd name="T30" fmla="*/ 97 h 97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381" h="97">
                      <a:moveTo>
                        <a:pt x="23" y="0"/>
                      </a:moveTo>
                      <a:lnTo>
                        <a:pt x="359" y="0"/>
                      </a:lnTo>
                      <a:lnTo>
                        <a:pt x="381" y="16"/>
                      </a:lnTo>
                      <a:lnTo>
                        <a:pt x="381" y="69"/>
                      </a:lnTo>
                      <a:lnTo>
                        <a:pt x="351" y="97"/>
                      </a:lnTo>
                      <a:lnTo>
                        <a:pt x="38" y="97"/>
                      </a:lnTo>
                      <a:lnTo>
                        <a:pt x="0" y="76"/>
                      </a:lnTo>
                      <a:lnTo>
                        <a:pt x="0" y="21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FF"/>
                    </a:gs>
                    <a:gs pos="100000">
                      <a:srgbClr val="66CCFF">
                        <a:alpha val="24001"/>
                      </a:srgbClr>
                    </a:gs>
                  </a:gsLst>
                  <a:path path="rect">
                    <a:fillToRect l="50000" t="50000" r="50000" b="50000"/>
                  </a:path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AR"/>
                </a:p>
              </p:txBody>
            </p:sp>
            <p:sp>
              <p:nvSpPr>
                <p:cNvPr id="13432" name="Freeform 249"/>
                <p:cNvSpPr>
                  <a:spLocks/>
                </p:cNvSpPr>
                <p:nvPr/>
              </p:nvSpPr>
              <p:spPr bwMode="auto">
                <a:xfrm>
                  <a:off x="1769" y="3301"/>
                  <a:ext cx="212" cy="49"/>
                </a:xfrm>
                <a:custGeom>
                  <a:avLst/>
                  <a:gdLst>
                    <a:gd name="T0" fmla="*/ 2 w 381"/>
                    <a:gd name="T1" fmla="*/ 0 h 97"/>
                    <a:gd name="T2" fmla="*/ 34 w 381"/>
                    <a:gd name="T3" fmla="*/ 0 h 97"/>
                    <a:gd name="T4" fmla="*/ 37 w 381"/>
                    <a:gd name="T5" fmla="*/ 1 h 97"/>
                    <a:gd name="T6" fmla="*/ 37 w 381"/>
                    <a:gd name="T7" fmla="*/ 5 h 97"/>
                    <a:gd name="T8" fmla="*/ 34 w 381"/>
                    <a:gd name="T9" fmla="*/ 7 h 97"/>
                    <a:gd name="T10" fmla="*/ 4 w 381"/>
                    <a:gd name="T11" fmla="*/ 7 h 97"/>
                    <a:gd name="T12" fmla="*/ 0 w 381"/>
                    <a:gd name="T13" fmla="*/ 5 h 97"/>
                    <a:gd name="T14" fmla="*/ 0 w 381"/>
                    <a:gd name="T15" fmla="*/ 2 h 97"/>
                    <a:gd name="T16" fmla="*/ 2 w 381"/>
                    <a:gd name="T17" fmla="*/ 0 h 9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381"/>
                    <a:gd name="T28" fmla="*/ 0 h 97"/>
                    <a:gd name="T29" fmla="*/ 381 w 381"/>
                    <a:gd name="T30" fmla="*/ 97 h 97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381" h="97">
                      <a:moveTo>
                        <a:pt x="23" y="0"/>
                      </a:moveTo>
                      <a:lnTo>
                        <a:pt x="359" y="0"/>
                      </a:lnTo>
                      <a:lnTo>
                        <a:pt x="381" y="16"/>
                      </a:lnTo>
                      <a:lnTo>
                        <a:pt x="381" y="69"/>
                      </a:lnTo>
                      <a:lnTo>
                        <a:pt x="351" y="97"/>
                      </a:lnTo>
                      <a:lnTo>
                        <a:pt x="38" y="97"/>
                      </a:lnTo>
                      <a:lnTo>
                        <a:pt x="0" y="76"/>
                      </a:lnTo>
                      <a:lnTo>
                        <a:pt x="0" y="21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solidFill>
                  <a:srgbClr val="3333FF"/>
                </a:solidFill>
                <a:ln w="9525">
                  <a:solidFill>
                    <a:srgbClr val="000099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AR"/>
                </a:p>
              </p:txBody>
            </p:sp>
          </p:grpSp>
          <p:grpSp>
            <p:nvGrpSpPr>
              <p:cNvPr id="13420" name="Group 250"/>
              <p:cNvGrpSpPr>
                <a:grpSpLocks/>
              </p:cNvGrpSpPr>
              <p:nvPr/>
            </p:nvGrpSpPr>
            <p:grpSpPr bwMode="auto">
              <a:xfrm>
                <a:off x="2561" y="2521"/>
                <a:ext cx="277" cy="116"/>
                <a:chOff x="1736" y="3266"/>
                <a:chExt cx="277" cy="116"/>
              </a:xfrm>
            </p:grpSpPr>
            <p:sp>
              <p:nvSpPr>
                <p:cNvPr id="13429" name="Freeform 251"/>
                <p:cNvSpPr>
                  <a:spLocks/>
                </p:cNvSpPr>
                <p:nvPr/>
              </p:nvSpPr>
              <p:spPr bwMode="auto">
                <a:xfrm>
                  <a:off x="1736" y="3266"/>
                  <a:ext cx="277" cy="116"/>
                </a:xfrm>
                <a:custGeom>
                  <a:avLst/>
                  <a:gdLst>
                    <a:gd name="T0" fmla="*/ 7 w 381"/>
                    <a:gd name="T1" fmla="*/ 0 h 97"/>
                    <a:gd name="T2" fmla="*/ 100 w 381"/>
                    <a:gd name="T3" fmla="*/ 0 h 97"/>
                    <a:gd name="T4" fmla="*/ 106 w 381"/>
                    <a:gd name="T5" fmla="*/ 33 h 97"/>
                    <a:gd name="T6" fmla="*/ 106 w 381"/>
                    <a:gd name="T7" fmla="*/ 141 h 97"/>
                    <a:gd name="T8" fmla="*/ 98 w 381"/>
                    <a:gd name="T9" fmla="*/ 199 h 97"/>
                    <a:gd name="T10" fmla="*/ 11 w 381"/>
                    <a:gd name="T11" fmla="*/ 199 h 97"/>
                    <a:gd name="T12" fmla="*/ 0 w 381"/>
                    <a:gd name="T13" fmla="*/ 155 h 97"/>
                    <a:gd name="T14" fmla="*/ 0 w 381"/>
                    <a:gd name="T15" fmla="*/ 43 h 97"/>
                    <a:gd name="T16" fmla="*/ 7 w 381"/>
                    <a:gd name="T17" fmla="*/ 0 h 9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381"/>
                    <a:gd name="T28" fmla="*/ 0 h 97"/>
                    <a:gd name="T29" fmla="*/ 381 w 381"/>
                    <a:gd name="T30" fmla="*/ 97 h 97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381" h="97">
                      <a:moveTo>
                        <a:pt x="23" y="0"/>
                      </a:moveTo>
                      <a:lnTo>
                        <a:pt x="359" y="0"/>
                      </a:lnTo>
                      <a:lnTo>
                        <a:pt x="381" y="16"/>
                      </a:lnTo>
                      <a:lnTo>
                        <a:pt x="381" y="69"/>
                      </a:lnTo>
                      <a:lnTo>
                        <a:pt x="351" y="97"/>
                      </a:lnTo>
                      <a:lnTo>
                        <a:pt x="38" y="97"/>
                      </a:lnTo>
                      <a:lnTo>
                        <a:pt x="0" y="76"/>
                      </a:lnTo>
                      <a:lnTo>
                        <a:pt x="0" y="21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FF"/>
                    </a:gs>
                    <a:gs pos="100000">
                      <a:srgbClr val="66CCFF">
                        <a:alpha val="24001"/>
                      </a:srgbClr>
                    </a:gs>
                  </a:gsLst>
                  <a:path path="rect">
                    <a:fillToRect l="50000" t="50000" r="50000" b="50000"/>
                  </a:path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AR"/>
                </a:p>
              </p:txBody>
            </p:sp>
            <p:sp>
              <p:nvSpPr>
                <p:cNvPr id="13430" name="Freeform 252"/>
                <p:cNvSpPr>
                  <a:spLocks/>
                </p:cNvSpPr>
                <p:nvPr/>
              </p:nvSpPr>
              <p:spPr bwMode="auto">
                <a:xfrm>
                  <a:off x="1769" y="3301"/>
                  <a:ext cx="212" cy="49"/>
                </a:xfrm>
                <a:custGeom>
                  <a:avLst/>
                  <a:gdLst>
                    <a:gd name="T0" fmla="*/ 2 w 381"/>
                    <a:gd name="T1" fmla="*/ 0 h 97"/>
                    <a:gd name="T2" fmla="*/ 34 w 381"/>
                    <a:gd name="T3" fmla="*/ 0 h 97"/>
                    <a:gd name="T4" fmla="*/ 37 w 381"/>
                    <a:gd name="T5" fmla="*/ 1 h 97"/>
                    <a:gd name="T6" fmla="*/ 37 w 381"/>
                    <a:gd name="T7" fmla="*/ 5 h 97"/>
                    <a:gd name="T8" fmla="*/ 34 w 381"/>
                    <a:gd name="T9" fmla="*/ 7 h 97"/>
                    <a:gd name="T10" fmla="*/ 4 w 381"/>
                    <a:gd name="T11" fmla="*/ 7 h 97"/>
                    <a:gd name="T12" fmla="*/ 0 w 381"/>
                    <a:gd name="T13" fmla="*/ 5 h 97"/>
                    <a:gd name="T14" fmla="*/ 0 w 381"/>
                    <a:gd name="T15" fmla="*/ 2 h 97"/>
                    <a:gd name="T16" fmla="*/ 2 w 381"/>
                    <a:gd name="T17" fmla="*/ 0 h 9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381"/>
                    <a:gd name="T28" fmla="*/ 0 h 97"/>
                    <a:gd name="T29" fmla="*/ 381 w 381"/>
                    <a:gd name="T30" fmla="*/ 97 h 97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381" h="97">
                      <a:moveTo>
                        <a:pt x="23" y="0"/>
                      </a:moveTo>
                      <a:lnTo>
                        <a:pt x="359" y="0"/>
                      </a:lnTo>
                      <a:lnTo>
                        <a:pt x="381" y="16"/>
                      </a:lnTo>
                      <a:lnTo>
                        <a:pt x="381" y="69"/>
                      </a:lnTo>
                      <a:lnTo>
                        <a:pt x="351" y="97"/>
                      </a:lnTo>
                      <a:lnTo>
                        <a:pt x="38" y="97"/>
                      </a:lnTo>
                      <a:lnTo>
                        <a:pt x="0" y="76"/>
                      </a:lnTo>
                      <a:lnTo>
                        <a:pt x="0" y="21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solidFill>
                  <a:srgbClr val="3333FF"/>
                </a:solidFill>
                <a:ln w="9525">
                  <a:solidFill>
                    <a:srgbClr val="000099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AR"/>
                </a:p>
              </p:txBody>
            </p:sp>
          </p:grpSp>
          <p:grpSp>
            <p:nvGrpSpPr>
              <p:cNvPr id="13421" name="Group 253"/>
              <p:cNvGrpSpPr>
                <a:grpSpLocks/>
              </p:cNvGrpSpPr>
              <p:nvPr/>
            </p:nvGrpSpPr>
            <p:grpSpPr bwMode="auto">
              <a:xfrm rot="5400000">
                <a:off x="2710" y="2379"/>
                <a:ext cx="277" cy="116"/>
                <a:chOff x="1736" y="3266"/>
                <a:chExt cx="277" cy="116"/>
              </a:xfrm>
            </p:grpSpPr>
            <p:sp>
              <p:nvSpPr>
                <p:cNvPr id="13427" name="Freeform 254"/>
                <p:cNvSpPr>
                  <a:spLocks/>
                </p:cNvSpPr>
                <p:nvPr/>
              </p:nvSpPr>
              <p:spPr bwMode="auto">
                <a:xfrm>
                  <a:off x="1736" y="3266"/>
                  <a:ext cx="277" cy="116"/>
                </a:xfrm>
                <a:custGeom>
                  <a:avLst/>
                  <a:gdLst>
                    <a:gd name="T0" fmla="*/ 7 w 381"/>
                    <a:gd name="T1" fmla="*/ 0 h 97"/>
                    <a:gd name="T2" fmla="*/ 100 w 381"/>
                    <a:gd name="T3" fmla="*/ 0 h 97"/>
                    <a:gd name="T4" fmla="*/ 106 w 381"/>
                    <a:gd name="T5" fmla="*/ 33 h 97"/>
                    <a:gd name="T6" fmla="*/ 106 w 381"/>
                    <a:gd name="T7" fmla="*/ 141 h 97"/>
                    <a:gd name="T8" fmla="*/ 98 w 381"/>
                    <a:gd name="T9" fmla="*/ 199 h 97"/>
                    <a:gd name="T10" fmla="*/ 11 w 381"/>
                    <a:gd name="T11" fmla="*/ 199 h 97"/>
                    <a:gd name="T12" fmla="*/ 0 w 381"/>
                    <a:gd name="T13" fmla="*/ 155 h 97"/>
                    <a:gd name="T14" fmla="*/ 0 w 381"/>
                    <a:gd name="T15" fmla="*/ 43 h 97"/>
                    <a:gd name="T16" fmla="*/ 7 w 381"/>
                    <a:gd name="T17" fmla="*/ 0 h 9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381"/>
                    <a:gd name="T28" fmla="*/ 0 h 97"/>
                    <a:gd name="T29" fmla="*/ 381 w 381"/>
                    <a:gd name="T30" fmla="*/ 97 h 97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381" h="97">
                      <a:moveTo>
                        <a:pt x="23" y="0"/>
                      </a:moveTo>
                      <a:lnTo>
                        <a:pt x="359" y="0"/>
                      </a:lnTo>
                      <a:lnTo>
                        <a:pt x="381" y="16"/>
                      </a:lnTo>
                      <a:lnTo>
                        <a:pt x="381" y="69"/>
                      </a:lnTo>
                      <a:lnTo>
                        <a:pt x="351" y="97"/>
                      </a:lnTo>
                      <a:lnTo>
                        <a:pt x="38" y="97"/>
                      </a:lnTo>
                      <a:lnTo>
                        <a:pt x="0" y="76"/>
                      </a:lnTo>
                      <a:lnTo>
                        <a:pt x="0" y="21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FF"/>
                    </a:gs>
                    <a:gs pos="100000">
                      <a:srgbClr val="66CCFF">
                        <a:alpha val="24001"/>
                      </a:srgbClr>
                    </a:gs>
                  </a:gsLst>
                  <a:path path="rect">
                    <a:fillToRect l="50000" t="50000" r="50000" b="50000"/>
                  </a:path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AR"/>
                </a:p>
              </p:txBody>
            </p:sp>
            <p:sp>
              <p:nvSpPr>
                <p:cNvPr id="13428" name="Freeform 255"/>
                <p:cNvSpPr>
                  <a:spLocks/>
                </p:cNvSpPr>
                <p:nvPr/>
              </p:nvSpPr>
              <p:spPr bwMode="auto">
                <a:xfrm>
                  <a:off x="1769" y="3301"/>
                  <a:ext cx="212" cy="49"/>
                </a:xfrm>
                <a:custGeom>
                  <a:avLst/>
                  <a:gdLst>
                    <a:gd name="T0" fmla="*/ 2 w 381"/>
                    <a:gd name="T1" fmla="*/ 0 h 97"/>
                    <a:gd name="T2" fmla="*/ 34 w 381"/>
                    <a:gd name="T3" fmla="*/ 0 h 97"/>
                    <a:gd name="T4" fmla="*/ 37 w 381"/>
                    <a:gd name="T5" fmla="*/ 1 h 97"/>
                    <a:gd name="T6" fmla="*/ 37 w 381"/>
                    <a:gd name="T7" fmla="*/ 5 h 97"/>
                    <a:gd name="T8" fmla="*/ 34 w 381"/>
                    <a:gd name="T9" fmla="*/ 7 h 97"/>
                    <a:gd name="T10" fmla="*/ 4 w 381"/>
                    <a:gd name="T11" fmla="*/ 7 h 97"/>
                    <a:gd name="T12" fmla="*/ 0 w 381"/>
                    <a:gd name="T13" fmla="*/ 5 h 97"/>
                    <a:gd name="T14" fmla="*/ 0 w 381"/>
                    <a:gd name="T15" fmla="*/ 2 h 97"/>
                    <a:gd name="T16" fmla="*/ 2 w 381"/>
                    <a:gd name="T17" fmla="*/ 0 h 9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381"/>
                    <a:gd name="T28" fmla="*/ 0 h 97"/>
                    <a:gd name="T29" fmla="*/ 381 w 381"/>
                    <a:gd name="T30" fmla="*/ 97 h 97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381" h="97">
                      <a:moveTo>
                        <a:pt x="23" y="0"/>
                      </a:moveTo>
                      <a:lnTo>
                        <a:pt x="359" y="0"/>
                      </a:lnTo>
                      <a:lnTo>
                        <a:pt x="381" y="16"/>
                      </a:lnTo>
                      <a:lnTo>
                        <a:pt x="381" y="69"/>
                      </a:lnTo>
                      <a:lnTo>
                        <a:pt x="351" y="97"/>
                      </a:lnTo>
                      <a:lnTo>
                        <a:pt x="38" y="97"/>
                      </a:lnTo>
                      <a:lnTo>
                        <a:pt x="0" y="76"/>
                      </a:lnTo>
                      <a:lnTo>
                        <a:pt x="0" y="21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solidFill>
                  <a:srgbClr val="3333FF"/>
                </a:solidFill>
                <a:ln w="9525">
                  <a:solidFill>
                    <a:srgbClr val="000099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AR"/>
                </a:p>
              </p:txBody>
            </p:sp>
          </p:grpSp>
          <p:grpSp>
            <p:nvGrpSpPr>
              <p:cNvPr id="13422" name="Group 256"/>
              <p:cNvGrpSpPr>
                <a:grpSpLocks/>
              </p:cNvGrpSpPr>
              <p:nvPr/>
            </p:nvGrpSpPr>
            <p:grpSpPr bwMode="auto">
              <a:xfrm rot="5400000">
                <a:off x="2418" y="2096"/>
                <a:ext cx="277" cy="116"/>
                <a:chOff x="1736" y="3266"/>
                <a:chExt cx="277" cy="116"/>
              </a:xfrm>
            </p:grpSpPr>
            <p:sp>
              <p:nvSpPr>
                <p:cNvPr id="13425" name="Freeform 257"/>
                <p:cNvSpPr>
                  <a:spLocks/>
                </p:cNvSpPr>
                <p:nvPr/>
              </p:nvSpPr>
              <p:spPr bwMode="auto">
                <a:xfrm>
                  <a:off x="1736" y="3266"/>
                  <a:ext cx="277" cy="116"/>
                </a:xfrm>
                <a:custGeom>
                  <a:avLst/>
                  <a:gdLst>
                    <a:gd name="T0" fmla="*/ 7 w 381"/>
                    <a:gd name="T1" fmla="*/ 0 h 97"/>
                    <a:gd name="T2" fmla="*/ 100 w 381"/>
                    <a:gd name="T3" fmla="*/ 0 h 97"/>
                    <a:gd name="T4" fmla="*/ 106 w 381"/>
                    <a:gd name="T5" fmla="*/ 33 h 97"/>
                    <a:gd name="T6" fmla="*/ 106 w 381"/>
                    <a:gd name="T7" fmla="*/ 141 h 97"/>
                    <a:gd name="T8" fmla="*/ 98 w 381"/>
                    <a:gd name="T9" fmla="*/ 199 h 97"/>
                    <a:gd name="T10" fmla="*/ 11 w 381"/>
                    <a:gd name="T11" fmla="*/ 199 h 97"/>
                    <a:gd name="T12" fmla="*/ 0 w 381"/>
                    <a:gd name="T13" fmla="*/ 155 h 97"/>
                    <a:gd name="T14" fmla="*/ 0 w 381"/>
                    <a:gd name="T15" fmla="*/ 43 h 97"/>
                    <a:gd name="T16" fmla="*/ 7 w 381"/>
                    <a:gd name="T17" fmla="*/ 0 h 9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381"/>
                    <a:gd name="T28" fmla="*/ 0 h 97"/>
                    <a:gd name="T29" fmla="*/ 381 w 381"/>
                    <a:gd name="T30" fmla="*/ 97 h 97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381" h="97">
                      <a:moveTo>
                        <a:pt x="23" y="0"/>
                      </a:moveTo>
                      <a:lnTo>
                        <a:pt x="359" y="0"/>
                      </a:lnTo>
                      <a:lnTo>
                        <a:pt x="381" y="16"/>
                      </a:lnTo>
                      <a:lnTo>
                        <a:pt x="381" y="69"/>
                      </a:lnTo>
                      <a:lnTo>
                        <a:pt x="351" y="97"/>
                      </a:lnTo>
                      <a:lnTo>
                        <a:pt x="38" y="97"/>
                      </a:lnTo>
                      <a:lnTo>
                        <a:pt x="0" y="76"/>
                      </a:lnTo>
                      <a:lnTo>
                        <a:pt x="0" y="21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FF"/>
                    </a:gs>
                    <a:gs pos="100000">
                      <a:srgbClr val="66CCFF">
                        <a:alpha val="24001"/>
                      </a:srgbClr>
                    </a:gs>
                  </a:gsLst>
                  <a:path path="rect">
                    <a:fillToRect l="50000" t="50000" r="50000" b="50000"/>
                  </a:path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AR"/>
                </a:p>
              </p:txBody>
            </p:sp>
            <p:sp>
              <p:nvSpPr>
                <p:cNvPr id="13426" name="Freeform 258"/>
                <p:cNvSpPr>
                  <a:spLocks/>
                </p:cNvSpPr>
                <p:nvPr/>
              </p:nvSpPr>
              <p:spPr bwMode="auto">
                <a:xfrm>
                  <a:off x="1769" y="3301"/>
                  <a:ext cx="212" cy="49"/>
                </a:xfrm>
                <a:custGeom>
                  <a:avLst/>
                  <a:gdLst>
                    <a:gd name="T0" fmla="*/ 2 w 381"/>
                    <a:gd name="T1" fmla="*/ 0 h 97"/>
                    <a:gd name="T2" fmla="*/ 34 w 381"/>
                    <a:gd name="T3" fmla="*/ 0 h 97"/>
                    <a:gd name="T4" fmla="*/ 37 w 381"/>
                    <a:gd name="T5" fmla="*/ 1 h 97"/>
                    <a:gd name="T6" fmla="*/ 37 w 381"/>
                    <a:gd name="T7" fmla="*/ 5 h 97"/>
                    <a:gd name="T8" fmla="*/ 34 w 381"/>
                    <a:gd name="T9" fmla="*/ 7 h 97"/>
                    <a:gd name="T10" fmla="*/ 4 w 381"/>
                    <a:gd name="T11" fmla="*/ 7 h 97"/>
                    <a:gd name="T12" fmla="*/ 0 w 381"/>
                    <a:gd name="T13" fmla="*/ 5 h 97"/>
                    <a:gd name="T14" fmla="*/ 0 w 381"/>
                    <a:gd name="T15" fmla="*/ 2 h 97"/>
                    <a:gd name="T16" fmla="*/ 2 w 381"/>
                    <a:gd name="T17" fmla="*/ 0 h 9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381"/>
                    <a:gd name="T28" fmla="*/ 0 h 97"/>
                    <a:gd name="T29" fmla="*/ 381 w 381"/>
                    <a:gd name="T30" fmla="*/ 97 h 97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381" h="97">
                      <a:moveTo>
                        <a:pt x="23" y="0"/>
                      </a:moveTo>
                      <a:lnTo>
                        <a:pt x="359" y="0"/>
                      </a:lnTo>
                      <a:lnTo>
                        <a:pt x="381" y="16"/>
                      </a:lnTo>
                      <a:lnTo>
                        <a:pt x="381" y="69"/>
                      </a:lnTo>
                      <a:lnTo>
                        <a:pt x="351" y="97"/>
                      </a:lnTo>
                      <a:lnTo>
                        <a:pt x="38" y="97"/>
                      </a:lnTo>
                      <a:lnTo>
                        <a:pt x="0" y="76"/>
                      </a:lnTo>
                      <a:lnTo>
                        <a:pt x="0" y="21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solidFill>
                  <a:srgbClr val="3333FF"/>
                </a:solidFill>
                <a:ln w="9525">
                  <a:solidFill>
                    <a:srgbClr val="000099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AR"/>
                </a:p>
              </p:txBody>
            </p:sp>
          </p:grpSp>
        </p:grpSp>
        <p:grpSp>
          <p:nvGrpSpPr>
            <p:cNvPr id="13423" name="Group 259"/>
            <p:cNvGrpSpPr>
              <a:grpSpLocks/>
            </p:cNvGrpSpPr>
            <p:nvPr/>
          </p:nvGrpSpPr>
          <p:grpSpPr bwMode="auto">
            <a:xfrm>
              <a:off x="2898" y="933"/>
              <a:ext cx="109" cy="978"/>
              <a:chOff x="2980" y="1909"/>
              <a:chExt cx="109" cy="978"/>
            </a:xfrm>
          </p:grpSpPr>
          <p:sp>
            <p:nvSpPr>
              <p:cNvPr id="13415" name="Oval 260"/>
              <p:cNvSpPr>
                <a:spLocks noChangeArrowheads="1"/>
              </p:cNvSpPr>
              <p:nvPr/>
            </p:nvSpPr>
            <p:spPr bwMode="auto">
              <a:xfrm rot="5400000">
                <a:off x="2990" y="2789"/>
                <a:ext cx="91" cy="106"/>
              </a:xfrm>
              <a:prstGeom prst="ellipse">
                <a:avLst/>
              </a:prstGeom>
              <a:gradFill rotWithShape="1">
                <a:gsLst>
                  <a:gs pos="0">
                    <a:srgbClr val="0000FF"/>
                  </a:gs>
                  <a:gs pos="100000">
                    <a:srgbClr val="7575FF">
                      <a:alpha val="43999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416" name="Oval 261"/>
              <p:cNvSpPr>
                <a:spLocks noChangeArrowheads="1"/>
              </p:cNvSpPr>
              <p:nvPr/>
            </p:nvSpPr>
            <p:spPr bwMode="auto">
              <a:xfrm rot="5400000">
                <a:off x="2987" y="2346"/>
                <a:ext cx="91" cy="105"/>
              </a:xfrm>
              <a:prstGeom prst="ellipse">
                <a:avLst/>
              </a:prstGeom>
              <a:gradFill rotWithShape="1">
                <a:gsLst>
                  <a:gs pos="0">
                    <a:srgbClr val="0000FF"/>
                  </a:gs>
                  <a:gs pos="100000">
                    <a:srgbClr val="7575FF">
                      <a:alpha val="43999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417" name="Oval 262"/>
              <p:cNvSpPr>
                <a:spLocks noChangeArrowheads="1"/>
              </p:cNvSpPr>
              <p:nvPr/>
            </p:nvSpPr>
            <p:spPr bwMode="auto">
              <a:xfrm rot="5400000">
                <a:off x="2988" y="2194"/>
                <a:ext cx="91" cy="106"/>
              </a:xfrm>
              <a:prstGeom prst="ellipse">
                <a:avLst/>
              </a:prstGeom>
              <a:gradFill rotWithShape="1">
                <a:gsLst>
                  <a:gs pos="0">
                    <a:srgbClr val="0000FF"/>
                  </a:gs>
                  <a:gs pos="100000">
                    <a:srgbClr val="7575FF">
                      <a:alpha val="43999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418" name="Oval 263"/>
              <p:cNvSpPr>
                <a:spLocks noChangeArrowheads="1"/>
              </p:cNvSpPr>
              <p:nvPr/>
            </p:nvSpPr>
            <p:spPr bwMode="auto">
              <a:xfrm rot="5400000">
                <a:off x="2990" y="1902"/>
                <a:ext cx="91" cy="106"/>
              </a:xfrm>
              <a:prstGeom prst="ellipse">
                <a:avLst/>
              </a:prstGeom>
              <a:gradFill rotWithShape="1">
                <a:gsLst>
                  <a:gs pos="0">
                    <a:srgbClr val="0000FF"/>
                  </a:gs>
                  <a:gs pos="100000">
                    <a:srgbClr val="7575FF">
                      <a:alpha val="43999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419" name="Oval 264"/>
              <p:cNvSpPr>
                <a:spLocks noChangeArrowheads="1"/>
              </p:cNvSpPr>
              <p:nvPr/>
            </p:nvSpPr>
            <p:spPr bwMode="auto">
              <a:xfrm rot="5400000">
                <a:off x="2988" y="2639"/>
                <a:ext cx="91" cy="105"/>
              </a:xfrm>
              <a:prstGeom prst="ellipse">
                <a:avLst/>
              </a:prstGeom>
              <a:gradFill rotWithShape="1">
                <a:gsLst>
                  <a:gs pos="0">
                    <a:srgbClr val="0000FF"/>
                  </a:gs>
                  <a:gs pos="100000">
                    <a:srgbClr val="7575FF">
                      <a:alpha val="43999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3424" name="Group 265"/>
          <p:cNvGrpSpPr>
            <a:grpSpLocks/>
          </p:cNvGrpSpPr>
          <p:nvPr/>
        </p:nvGrpSpPr>
        <p:grpSpPr bwMode="auto">
          <a:xfrm>
            <a:off x="1322388" y="1414463"/>
            <a:ext cx="4438650" cy="2886075"/>
            <a:chOff x="508" y="891"/>
            <a:chExt cx="2796" cy="1818"/>
          </a:xfrm>
        </p:grpSpPr>
        <p:sp>
          <p:nvSpPr>
            <p:cNvPr id="13410" name="Text Box 266"/>
            <p:cNvSpPr txBox="1">
              <a:spLocks noChangeArrowheads="1"/>
            </p:cNvSpPr>
            <p:nvPr/>
          </p:nvSpPr>
          <p:spPr bwMode="auto">
            <a:xfrm>
              <a:off x="508" y="891"/>
              <a:ext cx="192" cy="12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/>
              <a:r>
                <a:rPr lang="es-ES_tradnl" sz="1500">
                  <a:solidFill>
                    <a:srgbClr val="000099"/>
                  </a:solidFill>
                </a:rPr>
                <a:t>1</a:t>
              </a:r>
            </a:p>
            <a:p>
              <a:pPr algn="r"/>
              <a:r>
                <a:rPr lang="es-ES_tradnl" sz="1500">
                  <a:solidFill>
                    <a:srgbClr val="000099"/>
                  </a:solidFill>
                </a:rPr>
                <a:t>0</a:t>
              </a:r>
            </a:p>
            <a:p>
              <a:pPr algn="r"/>
              <a:r>
                <a:rPr lang="es-ES_tradnl" sz="1500">
                  <a:solidFill>
                    <a:srgbClr val="000099"/>
                  </a:solidFill>
                </a:rPr>
                <a:t>1</a:t>
              </a:r>
            </a:p>
            <a:p>
              <a:pPr algn="r"/>
              <a:r>
                <a:rPr lang="es-ES_tradnl" sz="1500">
                  <a:solidFill>
                    <a:srgbClr val="000099"/>
                  </a:solidFill>
                </a:rPr>
                <a:t>1</a:t>
              </a:r>
            </a:p>
            <a:p>
              <a:pPr algn="r"/>
              <a:r>
                <a:rPr lang="es-ES_tradnl" sz="1500">
                  <a:solidFill>
                    <a:srgbClr val="000099"/>
                  </a:solidFill>
                </a:rPr>
                <a:t>0</a:t>
              </a:r>
            </a:p>
            <a:p>
              <a:pPr algn="r"/>
              <a:r>
                <a:rPr lang="es-ES_tradnl" sz="1500">
                  <a:solidFill>
                    <a:srgbClr val="000099"/>
                  </a:solidFill>
                </a:rPr>
                <a:t>1</a:t>
              </a:r>
            </a:p>
            <a:p>
              <a:pPr algn="r"/>
              <a:r>
                <a:rPr lang="es-ES_tradnl" sz="1500">
                  <a:solidFill>
                    <a:srgbClr val="000099"/>
                  </a:solidFill>
                </a:rPr>
                <a:t>1</a:t>
              </a:r>
            </a:p>
            <a:p>
              <a:pPr algn="r"/>
              <a:r>
                <a:rPr lang="es-ES_tradnl" sz="1500">
                  <a:solidFill>
                    <a:srgbClr val="000099"/>
                  </a:solidFill>
                </a:rPr>
                <a:t>0</a:t>
              </a:r>
              <a:endParaRPr lang="es-ES" sz="1500">
                <a:solidFill>
                  <a:srgbClr val="000099"/>
                </a:solidFill>
              </a:endParaRPr>
            </a:p>
          </p:txBody>
        </p:sp>
        <p:sp>
          <p:nvSpPr>
            <p:cNvPr id="13411" name="Text Box 267"/>
            <p:cNvSpPr txBox="1">
              <a:spLocks noChangeArrowheads="1"/>
            </p:cNvSpPr>
            <p:nvPr/>
          </p:nvSpPr>
          <p:spPr bwMode="auto">
            <a:xfrm>
              <a:off x="552" y="2297"/>
              <a:ext cx="162" cy="4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/>
              <a:r>
                <a:rPr lang="es-ES_tradnl" sz="900">
                  <a:solidFill>
                    <a:srgbClr val="3333FF"/>
                  </a:solidFill>
                </a:rPr>
                <a:t>0</a:t>
              </a:r>
            </a:p>
            <a:p>
              <a:pPr algn="r"/>
              <a:r>
                <a:rPr lang="es-ES_tradnl" sz="1000" b="1">
                  <a:solidFill>
                    <a:srgbClr val="000099"/>
                  </a:solidFill>
                </a:rPr>
                <a:t>1</a:t>
              </a:r>
            </a:p>
            <a:p>
              <a:pPr algn="r"/>
              <a:r>
                <a:rPr lang="es-ES_tradnl" sz="900">
                  <a:solidFill>
                    <a:srgbClr val="3333FF"/>
                  </a:solidFill>
                </a:rPr>
                <a:t>0</a:t>
              </a:r>
            </a:p>
            <a:p>
              <a:pPr algn="r"/>
              <a:r>
                <a:rPr lang="es-ES_tradnl" sz="900">
                  <a:solidFill>
                    <a:srgbClr val="3333FF"/>
                  </a:solidFill>
                </a:rPr>
                <a:t>0</a:t>
              </a:r>
              <a:endParaRPr lang="es-ES" sz="900">
                <a:solidFill>
                  <a:srgbClr val="3333FF"/>
                </a:solidFill>
              </a:endParaRPr>
            </a:p>
          </p:txBody>
        </p:sp>
        <p:sp>
          <p:nvSpPr>
            <p:cNvPr id="13412" name="Oval 268"/>
            <p:cNvSpPr>
              <a:spLocks noChangeArrowheads="1"/>
            </p:cNvSpPr>
            <p:nvPr/>
          </p:nvSpPr>
          <p:spPr bwMode="auto">
            <a:xfrm>
              <a:off x="3097" y="2400"/>
              <a:ext cx="207" cy="288"/>
            </a:xfrm>
            <a:prstGeom prst="ellips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3438" name="Group 269"/>
          <p:cNvGrpSpPr>
            <a:grpSpLocks/>
          </p:cNvGrpSpPr>
          <p:nvPr/>
        </p:nvGrpSpPr>
        <p:grpSpPr bwMode="auto">
          <a:xfrm>
            <a:off x="3683000" y="1463675"/>
            <a:ext cx="549275" cy="4959350"/>
            <a:chOff x="1844" y="922"/>
            <a:chExt cx="346" cy="3124"/>
          </a:xfrm>
        </p:grpSpPr>
        <p:grpSp>
          <p:nvGrpSpPr>
            <p:cNvPr id="13439" name="Group 270"/>
            <p:cNvGrpSpPr>
              <a:grpSpLocks/>
            </p:cNvGrpSpPr>
            <p:nvPr/>
          </p:nvGrpSpPr>
          <p:grpSpPr bwMode="auto">
            <a:xfrm>
              <a:off x="1844" y="3353"/>
              <a:ext cx="346" cy="693"/>
              <a:chOff x="994" y="1937"/>
              <a:chExt cx="346" cy="693"/>
            </a:xfrm>
          </p:grpSpPr>
          <p:grpSp>
            <p:nvGrpSpPr>
              <p:cNvPr id="13443" name="Group 271"/>
              <p:cNvGrpSpPr>
                <a:grpSpLocks/>
              </p:cNvGrpSpPr>
              <p:nvPr/>
            </p:nvGrpSpPr>
            <p:grpSpPr bwMode="auto">
              <a:xfrm>
                <a:off x="996" y="1937"/>
                <a:ext cx="277" cy="116"/>
                <a:chOff x="1736" y="3266"/>
                <a:chExt cx="277" cy="116"/>
              </a:xfrm>
            </p:grpSpPr>
            <p:sp>
              <p:nvSpPr>
                <p:cNvPr id="13408" name="Freeform 272"/>
                <p:cNvSpPr>
                  <a:spLocks/>
                </p:cNvSpPr>
                <p:nvPr/>
              </p:nvSpPr>
              <p:spPr bwMode="auto">
                <a:xfrm>
                  <a:off x="1736" y="3266"/>
                  <a:ext cx="277" cy="116"/>
                </a:xfrm>
                <a:custGeom>
                  <a:avLst/>
                  <a:gdLst>
                    <a:gd name="T0" fmla="*/ 7 w 381"/>
                    <a:gd name="T1" fmla="*/ 0 h 97"/>
                    <a:gd name="T2" fmla="*/ 100 w 381"/>
                    <a:gd name="T3" fmla="*/ 0 h 97"/>
                    <a:gd name="T4" fmla="*/ 106 w 381"/>
                    <a:gd name="T5" fmla="*/ 33 h 97"/>
                    <a:gd name="T6" fmla="*/ 106 w 381"/>
                    <a:gd name="T7" fmla="*/ 141 h 97"/>
                    <a:gd name="T8" fmla="*/ 98 w 381"/>
                    <a:gd name="T9" fmla="*/ 199 h 97"/>
                    <a:gd name="T10" fmla="*/ 11 w 381"/>
                    <a:gd name="T11" fmla="*/ 199 h 97"/>
                    <a:gd name="T12" fmla="*/ 0 w 381"/>
                    <a:gd name="T13" fmla="*/ 155 h 97"/>
                    <a:gd name="T14" fmla="*/ 0 w 381"/>
                    <a:gd name="T15" fmla="*/ 43 h 97"/>
                    <a:gd name="T16" fmla="*/ 7 w 381"/>
                    <a:gd name="T17" fmla="*/ 0 h 9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381"/>
                    <a:gd name="T28" fmla="*/ 0 h 97"/>
                    <a:gd name="T29" fmla="*/ 381 w 381"/>
                    <a:gd name="T30" fmla="*/ 97 h 97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381" h="97">
                      <a:moveTo>
                        <a:pt x="23" y="0"/>
                      </a:moveTo>
                      <a:lnTo>
                        <a:pt x="359" y="0"/>
                      </a:lnTo>
                      <a:lnTo>
                        <a:pt x="381" y="16"/>
                      </a:lnTo>
                      <a:lnTo>
                        <a:pt x="381" y="69"/>
                      </a:lnTo>
                      <a:lnTo>
                        <a:pt x="351" y="97"/>
                      </a:lnTo>
                      <a:lnTo>
                        <a:pt x="38" y="97"/>
                      </a:lnTo>
                      <a:lnTo>
                        <a:pt x="0" y="76"/>
                      </a:lnTo>
                      <a:lnTo>
                        <a:pt x="0" y="21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FF"/>
                    </a:gs>
                    <a:gs pos="100000">
                      <a:srgbClr val="66CCFF">
                        <a:alpha val="24001"/>
                      </a:srgbClr>
                    </a:gs>
                  </a:gsLst>
                  <a:path path="rect">
                    <a:fillToRect l="50000" t="50000" r="50000" b="50000"/>
                  </a:path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AR"/>
                </a:p>
              </p:txBody>
            </p:sp>
            <p:sp>
              <p:nvSpPr>
                <p:cNvPr id="13409" name="Freeform 273"/>
                <p:cNvSpPr>
                  <a:spLocks/>
                </p:cNvSpPr>
                <p:nvPr/>
              </p:nvSpPr>
              <p:spPr bwMode="auto">
                <a:xfrm>
                  <a:off x="1769" y="3301"/>
                  <a:ext cx="212" cy="49"/>
                </a:xfrm>
                <a:custGeom>
                  <a:avLst/>
                  <a:gdLst>
                    <a:gd name="T0" fmla="*/ 2 w 381"/>
                    <a:gd name="T1" fmla="*/ 0 h 97"/>
                    <a:gd name="T2" fmla="*/ 34 w 381"/>
                    <a:gd name="T3" fmla="*/ 0 h 97"/>
                    <a:gd name="T4" fmla="*/ 37 w 381"/>
                    <a:gd name="T5" fmla="*/ 1 h 97"/>
                    <a:gd name="T6" fmla="*/ 37 w 381"/>
                    <a:gd name="T7" fmla="*/ 5 h 97"/>
                    <a:gd name="T8" fmla="*/ 34 w 381"/>
                    <a:gd name="T9" fmla="*/ 7 h 97"/>
                    <a:gd name="T10" fmla="*/ 4 w 381"/>
                    <a:gd name="T11" fmla="*/ 7 h 97"/>
                    <a:gd name="T12" fmla="*/ 0 w 381"/>
                    <a:gd name="T13" fmla="*/ 5 h 97"/>
                    <a:gd name="T14" fmla="*/ 0 w 381"/>
                    <a:gd name="T15" fmla="*/ 2 h 97"/>
                    <a:gd name="T16" fmla="*/ 2 w 381"/>
                    <a:gd name="T17" fmla="*/ 0 h 9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381"/>
                    <a:gd name="T28" fmla="*/ 0 h 97"/>
                    <a:gd name="T29" fmla="*/ 381 w 381"/>
                    <a:gd name="T30" fmla="*/ 97 h 97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381" h="97">
                      <a:moveTo>
                        <a:pt x="23" y="0"/>
                      </a:moveTo>
                      <a:lnTo>
                        <a:pt x="359" y="0"/>
                      </a:lnTo>
                      <a:lnTo>
                        <a:pt x="381" y="16"/>
                      </a:lnTo>
                      <a:lnTo>
                        <a:pt x="381" y="69"/>
                      </a:lnTo>
                      <a:lnTo>
                        <a:pt x="351" y="97"/>
                      </a:lnTo>
                      <a:lnTo>
                        <a:pt x="38" y="97"/>
                      </a:lnTo>
                      <a:lnTo>
                        <a:pt x="0" y="76"/>
                      </a:lnTo>
                      <a:lnTo>
                        <a:pt x="0" y="21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solidFill>
                  <a:srgbClr val="3333FF"/>
                </a:solidFill>
                <a:ln w="9525">
                  <a:solidFill>
                    <a:srgbClr val="000099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AR"/>
                </a:p>
              </p:txBody>
            </p:sp>
          </p:grpSp>
          <p:grpSp>
            <p:nvGrpSpPr>
              <p:cNvPr id="13444" name="Group 274"/>
              <p:cNvGrpSpPr>
                <a:grpSpLocks/>
              </p:cNvGrpSpPr>
              <p:nvPr/>
            </p:nvGrpSpPr>
            <p:grpSpPr bwMode="auto">
              <a:xfrm>
                <a:off x="995" y="2227"/>
                <a:ext cx="277" cy="116"/>
                <a:chOff x="1736" y="3266"/>
                <a:chExt cx="277" cy="116"/>
              </a:xfrm>
            </p:grpSpPr>
            <p:sp>
              <p:nvSpPr>
                <p:cNvPr id="13406" name="Freeform 275"/>
                <p:cNvSpPr>
                  <a:spLocks/>
                </p:cNvSpPr>
                <p:nvPr/>
              </p:nvSpPr>
              <p:spPr bwMode="auto">
                <a:xfrm>
                  <a:off x="1736" y="3266"/>
                  <a:ext cx="277" cy="116"/>
                </a:xfrm>
                <a:custGeom>
                  <a:avLst/>
                  <a:gdLst>
                    <a:gd name="T0" fmla="*/ 7 w 381"/>
                    <a:gd name="T1" fmla="*/ 0 h 97"/>
                    <a:gd name="T2" fmla="*/ 100 w 381"/>
                    <a:gd name="T3" fmla="*/ 0 h 97"/>
                    <a:gd name="T4" fmla="*/ 106 w 381"/>
                    <a:gd name="T5" fmla="*/ 33 h 97"/>
                    <a:gd name="T6" fmla="*/ 106 w 381"/>
                    <a:gd name="T7" fmla="*/ 141 h 97"/>
                    <a:gd name="T8" fmla="*/ 98 w 381"/>
                    <a:gd name="T9" fmla="*/ 199 h 97"/>
                    <a:gd name="T10" fmla="*/ 11 w 381"/>
                    <a:gd name="T11" fmla="*/ 199 h 97"/>
                    <a:gd name="T12" fmla="*/ 0 w 381"/>
                    <a:gd name="T13" fmla="*/ 155 h 97"/>
                    <a:gd name="T14" fmla="*/ 0 w 381"/>
                    <a:gd name="T15" fmla="*/ 43 h 97"/>
                    <a:gd name="T16" fmla="*/ 7 w 381"/>
                    <a:gd name="T17" fmla="*/ 0 h 9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381"/>
                    <a:gd name="T28" fmla="*/ 0 h 97"/>
                    <a:gd name="T29" fmla="*/ 381 w 381"/>
                    <a:gd name="T30" fmla="*/ 97 h 97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381" h="97">
                      <a:moveTo>
                        <a:pt x="23" y="0"/>
                      </a:moveTo>
                      <a:lnTo>
                        <a:pt x="359" y="0"/>
                      </a:lnTo>
                      <a:lnTo>
                        <a:pt x="381" y="16"/>
                      </a:lnTo>
                      <a:lnTo>
                        <a:pt x="381" y="69"/>
                      </a:lnTo>
                      <a:lnTo>
                        <a:pt x="351" y="97"/>
                      </a:lnTo>
                      <a:lnTo>
                        <a:pt x="38" y="97"/>
                      </a:lnTo>
                      <a:lnTo>
                        <a:pt x="0" y="76"/>
                      </a:lnTo>
                      <a:lnTo>
                        <a:pt x="0" y="21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FF"/>
                    </a:gs>
                    <a:gs pos="100000">
                      <a:srgbClr val="66CCFF">
                        <a:alpha val="24001"/>
                      </a:srgbClr>
                    </a:gs>
                  </a:gsLst>
                  <a:path path="rect">
                    <a:fillToRect l="50000" t="50000" r="50000" b="50000"/>
                  </a:path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AR"/>
                </a:p>
              </p:txBody>
            </p:sp>
            <p:sp>
              <p:nvSpPr>
                <p:cNvPr id="13407" name="Freeform 276"/>
                <p:cNvSpPr>
                  <a:spLocks/>
                </p:cNvSpPr>
                <p:nvPr/>
              </p:nvSpPr>
              <p:spPr bwMode="auto">
                <a:xfrm>
                  <a:off x="1769" y="3301"/>
                  <a:ext cx="212" cy="49"/>
                </a:xfrm>
                <a:custGeom>
                  <a:avLst/>
                  <a:gdLst>
                    <a:gd name="T0" fmla="*/ 2 w 381"/>
                    <a:gd name="T1" fmla="*/ 0 h 97"/>
                    <a:gd name="T2" fmla="*/ 34 w 381"/>
                    <a:gd name="T3" fmla="*/ 0 h 97"/>
                    <a:gd name="T4" fmla="*/ 37 w 381"/>
                    <a:gd name="T5" fmla="*/ 1 h 97"/>
                    <a:gd name="T6" fmla="*/ 37 w 381"/>
                    <a:gd name="T7" fmla="*/ 5 h 97"/>
                    <a:gd name="T8" fmla="*/ 34 w 381"/>
                    <a:gd name="T9" fmla="*/ 7 h 97"/>
                    <a:gd name="T10" fmla="*/ 4 w 381"/>
                    <a:gd name="T11" fmla="*/ 7 h 97"/>
                    <a:gd name="T12" fmla="*/ 0 w 381"/>
                    <a:gd name="T13" fmla="*/ 5 h 97"/>
                    <a:gd name="T14" fmla="*/ 0 w 381"/>
                    <a:gd name="T15" fmla="*/ 2 h 97"/>
                    <a:gd name="T16" fmla="*/ 2 w 381"/>
                    <a:gd name="T17" fmla="*/ 0 h 9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381"/>
                    <a:gd name="T28" fmla="*/ 0 h 97"/>
                    <a:gd name="T29" fmla="*/ 381 w 381"/>
                    <a:gd name="T30" fmla="*/ 97 h 97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381" h="97">
                      <a:moveTo>
                        <a:pt x="23" y="0"/>
                      </a:moveTo>
                      <a:lnTo>
                        <a:pt x="359" y="0"/>
                      </a:lnTo>
                      <a:lnTo>
                        <a:pt x="381" y="16"/>
                      </a:lnTo>
                      <a:lnTo>
                        <a:pt x="381" y="69"/>
                      </a:lnTo>
                      <a:lnTo>
                        <a:pt x="351" y="97"/>
                      </a:lnTo>
                      <a:lnTo>
                        <a:pt x="38" y="97"/>
                      </a:lnTo>
                      <a:lnTo>
                        <a:pt x="0" y="76"/>
                      </a:lnTo>
                      <a:lnTo>
                        <a:pt x="0" y="21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solidFill>
                  <a:srgbClr val="3333FF"/>
                </a:solidFill>
                <a:ln w="9525">
                  <a:solidFill>
                    <a:srgbClr val="000099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AR"/>
                </a:p>
              </p:txBody>
            </p:sp>
          </p:grpSp>
          <p:grpSp>
            <p:nvGrpSpPr>
              <p:cNvPr id="13445" name="Group 277"/>
              <p:cNvGrpSpPr>
                <a:grpSpLocks/>
              </p:cNvGrpSpPr>
              <p:nvPr/>
            </p:nvGrpSpPr>
            <p:grpSpPr bwMode="auto">
              <a:xfrm>
                <a:off x="994" y="2514"/>
                <a:ext cx="277" cy="116"/>
                <a:chOff x="1736" y="3266"/>
                <a:chExt cx="277" cy="116"/>
              </a:xfrm>
            </p:grpSpPr>
            <p:sp>
              <p:nvSpPr>
                <p:cNvPr id="13404" name="Freeform 278"/>
                <p:cNvSpPr>
                  <a:spLocks/>
                </p:cNvSpPr>
                <p:nvPr/>
              </p:nvSpPr>
              <p:spPr bwMode="auto">
                <a:xfrm>
                  <a:off x="1736" y="3266"/>
                  <a:ext cx="277" cy="116"/>
                </a:xfrm>
                <a:custGeom>
                  <a:avLst/>
                  <a:gdLst>
                    <a:gd name="T0" fmla="*/ 7 w 381"/>
                    <a:gd name="T1" fmla="*/ 0 h 97"/>
                    <a:gd name="T2" fmla="*/ 100 w 381"/>
                    <a:gd name="T3" fmla="*/ 0 h 97"/>
                    <a:gd name="T4" fmla="*/ 106 w 381"/>
                    <a:gd name="T5" fmla="*/ 33 h 97"/>
                    <a:gd name="T6" fmla="*/ 106 w 381"/>
                    <a:gd name="T7" fmla="*/ 141 h 97"/>
                    <a:gd name="T8" fmla="*/ 98 w 381"/>
                    <a:gd name="T9" fmla="*/ 199 h 97"/>
                    <a:gd name="T10" fmla="*/ 11 w 381"/>
                    <a:gd name="T11" fmla="*/ 199 h 97"/>
                    <a:gd name="T12" fmla="*/ 0 w 381"/>
                    <a:gd name="T13" fmla="*/ 155 h 97"/>
                    <a:gd name="T14" fmla="*/ 0 w 381"/>
                    <a:gd name="T15" fmla="*/ 43 h 97"/>
                    <a:gd name="T16" fmla="*/ 7 w 381"/>
                    <a:gd name="T17" fmla="*/ 0 h 9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381"/>
                    <a:gd name="T28" fmla="*/ 0 h 97"/>
                    <a:gd name="T29" fmla="*/ 381 w 381"/>
                    <a:gd name="T30" fmla="*/ 97 h 97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381" h="97">
                      <a:moveTo>
                        <a:pt x="23" y="0"/>
                      </a:moveTo>
                      <a:lnTo>
                        <a:pt x="359" y="0"/>
                      </a:lnTo>
                      <a:lnTo>
                        <a:pt x="381" y="16"/>
                      </a:lnTo>
                      <a:lnTo>
                        <a:pt x="381" y="69"/>
                      </a:lnTo>
                      <a:lnTo>
                        <a:pt x="351" y="97"/>
                      </a:lnTo>
                      <a:lnTo>
                        <a:pt x="38" y="97"/>
                      </a:lnTo>
                      <a:lnTo>
                        <a:pt x="0" y="76"/>
                      </a:lnTo>
                      <a:lnTo>
                        <a:pt x="0" y="21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FF"/>
                    </a:gs>
                    <a:gs pos="100000">
                      <a:srgbClr val="66CCFF">
                        <a:alpha val="24001"/>
                      </a:srgbClr>
                    </a:gs>
                  </a:gsLst>
                  <a:path path="rect">
                    <a:fillToRect l="50000" t="50000" r="50000" b="50000"/>
                  </a:path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AR"/>
                </a:p>
              </p:txBody>
            </p:sp>
            <p:sp>
              <p:nvSpPr>
                <p:cNvPr id="13405" name="Freeform 279"/>
                <p:cNvSpPr>
                  <a:spLocks/>
                </p:cNvSpPr>
                <p:nvPr/>
              </p:nvSpPr>
              <p:spPr bwMode="auto">
                <a:xfrm>
                  <a:off x="1769" y="3301"/>
                  <a:ext cx="212" cy="49"/>
                </a:xfrm>
                <a:custGeom>
                  <a:avLst/>
                  <a:gdLst>
                    <a:gd name="T0" fmla="*/ 2 w 381"/>
                    <a:gd name="T1" fmla="*/ 0 h 97"/>
                    <a:gd name="T2" fmla="*/ 34 w 381"/>
                    <a:gd name="T3" fmla="*/ 0 h 97"/>
                    <a:gd name="T4" fmla="*/ 37 w 381"/>
                    <a:gd name="T5" fmla="*/ 1 h 97"/>
                    <a:gd name="T6" fmla="*/ 37 w 381"/>
                    <a:gd name="T7" fmla="*/ 5 h 97"/>
                    <a:gd name="T8" fmla="*/ 34 w 381"/>
                    <a:gd name="T9" fmla="*/ 7 h 97"/>
                    <a:gd name="T10" fmla="*/ 4 w 381"/>
                    <a:gd name="T11" fmla="*/ 7 h 97"/>
                    <a:gd name="T12" fmla="*/ 0 w 381"/>
                    <a:gd name="T13" fmla="*/ 5 h 97"/>
                    <a:gd name="T14" fmla="*/ 0 w 381"/>
                    <a:gd name="T15" fmla="*/ 2 h 97"/>
                    <a:gd name="T16" fmla="*/ 2 w 381"/>
                    <a:gd name="T17" fmla="*/ 0 h 9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381"/>
                    <a:gd name="T28" fmla="*/ 0 h 97"/>
                    <a:gd name="T29" fmla="*/ 381 w 381"/>
                    <a:gd name="T30" fmla="*/ 97 h 97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381" h="97">
                      <a:moveTo>
                        <a:pt x="23" y="0"/>
                      </a:moveTo>
                      <a:lnTo>
                        <a:pt x="359" y="0"/>
                      </a:lnTo>
                      <a:lnTo>
                        <a:pt x="381" y="16"/>
                      </a:lnTo>
                      <a:lnTo>
                        <a:pt x="381" y="69"/>
                      </a:lnTo>
                      <a:lnTo>
                        <a:pt x="351" y="97"/>
                      </a:lnTo>
                      <a:lnTo>
                        <a:pt x="38" y="97"/>
                      </a:lnTo>
                      <a:lnTo>
                        <a:pt x="0" y="76"/>
                      </a:lnTo>
                      <a:lnTo>
                        <a:pt x="0" y="21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solidFill>
                  <a:srgbClr val="3333FF"/>
                </a:solidFill>
                <a:ln w="9525">
                  <a:solidFill>
                    <a:srgbClr val="000099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AR"/>
                </a:p>
              </p:txBody>
            </p:sp>
          </p:grpSp>
          <p:grpSp>
            <p:nvGrpSpPr>
              <p:cNvPr id="13455" name="Group 280"/>
              <p:cNvGrpSpPr>
                <a:grpSpLocks/>
              </p:cNvGrpSpPr>
              <p:nvPr/>
            </p:nvGrpSpPr>
            <p:grpSpPr bwMode="auto">
              <a:xfrm rot="5400000">
                <a:off x="1141" y="2088"/>
                <a:ext cx="277" cy="116"/>
                <a:chOff x="1736" y="3266"/>
                <a:chExt cx="277" cy="116"/>
              </a:xfrm>
            </p:grpSpPr>
            <p:sp>
              <p:nvSpPr>
                <p:cNvPr id="13402" name="Freeform 281"/>
                <p:cNvSpPr>
                  <a:spLocks/>
                </p:cNvSpPr>
                <p:nvPr/>
              </p:nvSpPr>
              <p:spPr bwMode="auto">
                <a:xfrm>
                  <a:off x="1736" y="3266"/>
                  <a:ext cx="277" cy="116"/>
                </a:xfrm>
                <a:custGeom>
                  <a:avLst/>
                  <a:gdLst>
                    <a:gd name="T0" fmla="*/ 7 w 381"/>
                    <a:gd name="T1" fmla="*/ 0 h 97"/>
                    <a:gd name="T2" fmla="*/ 100 w 381"/>
                    <a:gd name="T3" fmla="*/ 0 h 97"/>
                    <a:gd name="T4" fmla="*/ 106 w 381"/>
                    <a:gd name="T5" fmla="*/ 33 h 97"/>
                    <a:gd name="T6" fmla="*/ 106 w 381"/>
                    <a:gd name="T7" fmla="*/ 141 h 97"/>
                    <a:gd name="T8" fmla="*/ 98 w 381"/>
                    <a:gd name="T9" fmla="*/ 199 h 97"/>
                    <a:gd name="T10" fmla="*/ 11 w 381"/>
                    <a:gd name="T11" fmla="*/ 199 h 97"/>
                    <a:gd name="T12" fmla="*/ 0 w 381"/>
                    <a:gd name="T13" fmla="*/ 155 h 97"/>
                    <a:gd name="T14" fmla="*/ 0 w 381"/>
                    <a:gd name="T15" fmla="*/ 43 h 97"/>
                    <a:gd name="T16" fmla="*/ 7 w 381"/>
                    <a:gd name="T17" fmla="*/ 0 h 9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381"/>
                    <a:gd name="T28" fmla="*/ 0 h 97"/>
                    <a:gd name="T29" fmla="*/ 381 w 381"/>
                    <a:gd name="T30" fmla="*/ 97 h 97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381" h="97">
                      <a:moveTo>
                        <a:pt x="23" y="0"/>
                      </a:moveTo>
                      <a:lnTo>
                        <a:pt x="359" y="0"/>
                      </a:lnTo>
                      <a:lnTo>
                        <a:pt x="381" y="16"/>
                      </a:lnTo>
                      <a:lnTo>
                        <a:pt x="381" y="69"/>
                      </a:lnTo>
                      <a:lnTo>
                        <a:pt x="351" y="97"/>
                      </a:lnTo>
                      <a:lnTo>
                        <a:pt x="38" y="97"/>
                      </a:lnTo>
                      <a:lnTo>
                        <a:pt x="0" y="76"/>
                      </a:lnTo>
                      <a:lnTo>
                        <a:pt x="0" y="21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FF"/>
                    </a:gs>
                    <a:gs pos="100000">
                      <a:srgbClr val="66CCFF">
                        <a:alpha val="24001"/>
                      </a:srgbClr>
                    </a:gs>
                  </a:gsLst>
                  <a:path path="rect">
                    <a:fillToRect l="50000" t="50000" r="50000" b="50000"/>
                  </a:path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AR"/>
                </a:p>
              </p:txBody>
            </p:sp>
            <p:sp>
              <p:nvSpPr>
                <p:cNvPr id="13403" name="Freeform 282"/>
                <p:cNvSpPr>
                  <a:spLocks/>
                </p:cNvSpPr>
                <p:nvPr/>
              </p:nvSpPr>
              <p:spPr bwMode="auto">
                <a:xfrm>
                  <a:off x="1769" y="3301"/>
                  <a:ext cx="212" cy="49"/>
                </a:xfrm>
                <a:custGeom>
                  <a:avLst/>
                  <a:gdLst>
                    <a:gd name="T0" fmla="*/ 2 w 381"/>
                    <a:gd name="T1" fmla="*/ 0 h 97"/>
                    <a:gd name="T2" fmla="*/ 34 w 381"/>
                    <a:gd name="T3" fmla="*/ 0 h 97"/>
                    <a:gd name="T4" fmla="*/ 37 w 381"/>
                    <a:gd name="T5" fmla="*/ 1 h 97"/>
                    <a:gd name="T6" fmla="*/ 37 w 381"/>
                    <a:gd name="T7" fmla="*/ 5 h 97"/>
                    <a:gd name="T8" fmla="*/ 34 w 381"/>
                    <a:gd name="T9" fmla="*/ 7 h 97"/>
                    <a:gd name="T10" fmla="*/ 4 w 381"/>
                    <a:gd name="T11" fmla="*/ 7 h 97"/>
                    <a:gd name="T12" fmla="*/ 0 w 381"/>
                    <a:gd name="T13" fmla="*/ 5 h 97"/>
                    <a:gd name="T14" fmla="*/ 0 w 381"/>
                    <a:gd name="T15" fmla="*/ 2 h 97"/>
                    <a:gd name="T16" fmla="*/ 2 w 381"/>
                    <a:gd name="T17" fmla="*/ 0 h 9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381"/>
                    <a:gd name="T28" fmla="*/ 0 h 97"/>
                    <a:gd name="T29" fmla="*/ 381 w 381"/>
                    <a:gd name="T30" fmla="*/ 97 h 97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381" h="97">
                      <a:moveTo>
                        <a:pt x="23" y="0"/>
                      </a:moveTo>
                      <a:lnTo>
                        <a:pt x="359" y="0"/>
                      </a:lnTo>
                      <a:lnTo>
                        <a:pt x="381" y="16"/>
                      </a:lnTo>
                      <a:lnTo>
                        <a:pt x="381" y="69"/>
                      </a:lnTo>
                      <a:lnTo>
                        <a:pt x="351" y="97"/>
                      </a:lnTo>
                      <a:lnTo>
                        <a:pt x="38" y="97"/>
                      </a:lnTo>
                      <a:lnTo>
                        <a:pt x="0" y="76"/>
                      </a:lnTo>
                      <a:lnTo>
                        <a:pt x="0" y="21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solidFill>
                  <a:srgbClr val="3333FF"/>
                </a:solidFill>
                <a:ln w="9525">
                  <a:solidFill>
                    <a:srgbClr val="000099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AR"/>
                </a:p>
              </p:txBody>
            </p:sp>
          </p:grpSp>
          <p:grpSp>
            <p:nvGrpSpPr>
              <p:cNvPr id="13456" name="Group 283"/>
              <p:cNvGrpSpPr>
                <a:grpSpLocks/>
              </p:cNvGrpSpPr>
              <p:nvPr/>
            </p:nvGrpSpPr>
            <p:grpSpPr bwMode="auto">
              <a:xfrm rot="5400000">
                <a:off x="1143" y="2372"/>
                <a:ext cx="277" cy="116"/>
                <a:chOff x="1736" y="3266"/>
                <a:chExt cx="277" cy="116"/>
              </a:xfrm>
            </p:grpSpPr>
            <p:sp>
              <p:nvSpPr>
                <p:cNvPr id="13400" name="Freeform 284"/>
                <p:cNvSpPr>
                  <a:spLocks/>
                </p:cNvSpPr>
                <p:nvPr/>
              </p:nvSpPr>
              <p:spPr bwMode="auto">
                <a:xfrm>
                  <a:off x="1736" y="3266"/>
                  <a:ext cx="277" cy="116"/>
                </a:xfrm>
                <a:custGeom>
                  <a:avLst/>
                  <a:gdLst>
                    <a:gd name="T0" fmla="*/ 7 w 381"/>
                    <a:gd name="T1" fmla="*/ 0 h 97"/>
                    <a:gd name="T2" fmla="*/ 100 w 381"/>
                    <a:gd name="T3" fmla="*/ 0 h 97"/>
                    <a:gd name="T4" fmla="*/ 106 w 381"/>
                    <a:gd name="T5" fmla="*/ 33 h 97"/>
                    <a:gd name="T6" fmla="*/ 106 w 381"/>
                    <a:gd name="T7" fmla="*/ 141 h 97"/>
                    <a:gd name="T8" fmla="*/ 98 w 381"/>
                    <a:gd name="T9" fmla="*/ 199 h 97"/>
                    <a:gd name="T10" fmla="*/ 11 w 381"/>
                    <a:gd name="T11" fmla="*/ 199 h 97"/>
                    <a:gd name="T12" fmla="*/ 0 w 381"/>
                    <a:gd name="T13" fmla="*/ 155 h 97"/>
                    <a:gd name="T14" fmla="*/ 0 w 381"/>
                    <a:gd name="T15" fmla="*/ 43 h 97"/>
                    <a:gd name="T16" fmla="*/ 7 w 381"/>
                    <a:gd name="T17" fmla="*/ 0 h 9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381"/>
                    <a:gd name="T28" fmla="*/ 0 h 97"/>
                    <a:gd name="T29" fmla="*/ 381 w 381"/>
                    <a:gd name="T30" fmla="*/ 97 h 97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381" h="97">
                      <a:moveTo>
                        <a:pt x="23" y="0"/>
                      </a:moveTo>
                      <a:lnTo>
                        <a:pt x="359" y="0"/>
                      </a:lnTo>
                      <a:lnTo>
                        <a:pt x="381" y="16"/>
                      </a:lnTo>
                      <a:lnTo>
                        <a:pt x="381" y="69"/>
                      </a:lnTo>
                      <a:lnTo>
                        <a:pt x="351" y="97"/>
                      </a:lnTo>
                      <a:lnTo>
                        <a:pt x="38" y="97"/>
                      </a:lnTo>
                      <a:lnTo>
                        <a:pt x="0" y="76"/>
                      </a:lnTo>
                      <a:lnTo>
                        <a:pt x="0" y="21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FF"/>
                    </a:gs>
                    <a:gs pos="100000">
                      <a:srgbClr val="66CCFF">
                        <a:alpha val="24001"/>
                      </a:srgbClr>
                    </a:gs>
                  </a:gsLst>
                  <a:path path="rect">
                    <a:fillToRect l="50000" t="50000" r="50000" b="50000"/>
                  </a:path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AR"/>
                </a:p>
              </p:txBody>
            </p:sp>
            <p:sp>
              <p:nvSpPr>
                <p:cNvPr id="13401" name="Freeform 285"/>
                <p:cNvSpPr>
                  <a:spLocks/>
                </p:cNvSpPr>
                <p:nvPr/>
              </p:nvSpPr>
              <p:spPr bwMode="auto">
                <a:xfrm>
                  <a:off x="1769" y="3301"/>
                  <a:ext cx="212" cy="49"/>
                </a:xfrm>
                <a:custGeom>
                  <a:avLst/>
                  <a:gdLst>
                    <a:gd name="T0" fmla="*/ 2 w 381"/>
                    <a:gd name="T1" fmla="*/ 0 h 97"/>
                    <a:gd name="T2" fmla="*/ 34 w 381"/>
                    <a:gd name="T3" fmla="*/ 0 h 97"/>
                    <a:gd name="T4" fmla="*/ 37 w 381"/>
                    <a:gd name="T5" fmla="*/ 1 h 97"/>
                    <a:gd name="T6" fmla="*/ 37 w 381"/>
                    <a:gd name="T7" fmla="*/ 5 h 97"/>
                    <a:gd name="T8" fmla="*/ 34 w 381"/>
                    <a:gd name="T9" fmla="*/ 7 h 97"/>
                    <a:gd name="T10" fmla="*/ 4 w 381"/>
                    <a:gd name="T11" fmla="*/ 7 h 97"/>
                    <a:gd name="T12" fmla="*/ 0 w 381"/>
                    <a:gd name="T13" fmla="*/ 5 h 97"/>
                    <a:gd name="T14" fmla="*/ 0 w 381"/>
                    <a:gd name="T15" fmla="*/ 2 h 97"/>
                    <a:gd name="T16" fmla="*/ 2 w 381"/>
                    <a:gd name="T17" fmla="*/ 0 h 9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381"/>
                    <a:gd name="T28" fmla="*/ 0 h 97"/>
                    <a:gd name="T29" fmla="*/ 381 w 381"/>
                    <a:gd name="T30" fmla="*/ 97 h 97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381" h="97">
                      <a:moveTo>
                        <a:pt x="23" y="0"/>
                      </a:moveTo>
                      <a:lnTo>
                        <a:pt x="359" y="0"/>
                      </a:lnTo>
                      <a:lnTo>
                        <a:pt x="381" y="16"/>
                      </a:lnTo>
                      <a:lnTo>
                        <a:pt x="381" y="69"/>
                      </a:lnTo>
                      <a:lnTo>
                        <a:pt x="351" y="97"/>
                      </a:lnTo>
                      <a:lnTo>
                        <a:pt x="38" y="97"/>
                      </a:lnTo>
                      <a:lnTo>
                        <a:pt x="0" y="76"/>
                      </a:lnTo>
                      <a:lnTo>
                        <a:pt x="0" y="21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solidFill>
                  <a:srgbClr val="3333FF"/>
                </a:solidFill>
                <a:ln w="9525">
                  <a:solidFill>
                    <a:srgbClr val="000099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AR"/>
                </a:p>
              </p:txBody>
            </p:sp>
          </p:grpSp>
        </p:grpSp>
        <p:grpSp>
          <p:nvGrpSpPr>
            <p:cNvPr id="13464" name="Group 286"/>
            <p:cNvGrpSpPr>
              <a:grpSpLocks/>
            </p:cNvGrpSpPr>
            <p:nvPr/>
          </p:nvGrpSpPr>
          <p:grpSpPr bwMode="auto">
            <a:xfrm>
              <a:off x="2047" y="922"/>
              <a:ext cx="109" cy="978"/>
              <a:chOff x="1413" y="1902"/>
              <a:chExt cx="109" cy="978"/>
            </a:xfrm>
          </p:grpSpPr>
          <p:sp>
            <p:nvSpPr>
              <p:cNvPr id="13390" name="Oval 287"/>
              <p:cNvSpPr>
                <a:spLocks noChangeArrowheads="1"/>
              </p:cNvSpPr>
              <p:nvPr/>
            </p:nvSpPr>
            <p:spPr bwMode="auto">
              <a:xfrm rot="5400000">
                <a:off x="1423" y="2782"/>
                <a:ext cx="91" cy="106"/>
              </a:xfrm>
              <a:prstGeom prst="ellipse">
                <a:avLst/>
              </a:prstGeom>
              <a:gradFill rotWithShape="1">
                <a:gsLst>
                  <a:gs pos="0">
                    <a:srgbClr val="0000FF"/>
                  </a:gs>
                  <a:gs pos="100000">
                    <a:srgbClr val="7575FF">
                      <a:alpha val="43999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91" name="Oval 288"/>
              <p:cNvSpPr>
                <a:spLocks noChangeArrowheads="1"/>
              </p:cNvSpPr>
              <p:nvPr/>
            </p:nvSpPr>
            <p:spPr bwMode="auto">
              <a:xfrm rot="5400000">
                <a:off x="1420" y="2339"/>
                <a:ext cx="91" cy="105"/>
              </a:xfrm>
              <a:prstGeom prst="ellipse">
                <a:avLst/>
              </a:prstGeom>
              <a:gradFill rotWithShape="1">
                <a:gsLst>
                  <a:gs pos="0">
                    <a:srgbClr val="0000FF"/>
                  </a:gs>
                  <a:gs pos="100000">
                    <a:srgbClr val="7575FF">
                      <a:alpha val="43999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92" name="Oval 289"/>
              <p:cNvSpPr>
                <a:spLocks noChangeArrowheads="1"/>
              </p:cNvSpPr>
              <p:nvPr/>
            </p:nvSpPr>
            <p:spPr bwMode="auto">
              <a:xfrm rot="5400000">
                <a:off x="1421" y="2187"/>
                <a:ext cx="91" cy="106"/>
              </a:xfrm>
              <a:prstGeom prst="ellipse">
                <a:avLst/>
              </a:prstGeom>
              <a:gradFill rotWithShape="1">
                <a:gsLst>
                  <a:gs pos="0">
                    <a:srgbClr val="0000FF"/>
                  </a:gs>
                  <a:gs pos="100000">
                    <a:srgbClr val="7575FF">
                      <a:alpha val="43999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93" name="Oval 290"/>
              <p:cNvSpPr>
                <a:spLocks noChangeArrowheads="1"/>
              </p:cNvSpPr>
              <p:nvPr/>
            </p:nvSpPr>
            <p:spPr bwMode="auto">
              <a:xfrm rot="5400000">
                <a:off x="1423" y="2037"/>
                <a:ext cx="92" cy="105"/>
              </a:xfrm>
              <a:prstGeom prst="ellipse">
                <a:avLst/>
              </a:prstGeom>
              <a:gradFill rotWithShape="1">
                <a:gsLst>
                  <a:gs pos="0">
                    <a:srgbClr val="0000FF"/>
                  </a:gs>
                  <a:gs pos="100000">
                    <a:srgbClr val="7575FF">
                      <a:alpha val="43999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94" name="Oval 291"/>
              <p:cNvSpPr>
                <a:spLocks noChangeArrowheads="1"/>
              </p:cNvSpPr>
              <p:nvPr/>
            </p:nvSpPr>
            <p:spPr bwMode="auto">
              <a:xfrm rot="5400000">
                <a:off x="1423" y="1895"/>
                <a:ext cx="91" cy="106"/>
              </a:xfrm>
              <a:prstGeom prst="ellipse">
                <a:avLst/>
              </a:prstGeom>
              <a:gradFill rotWithShape="1">
                <a:gsLst>
                  <a:gs pos="0">
                    <a:srgbClr val="0000FF"/>
                  </a:gs>
                  <a:gs pos="100000">
                    <a:srgbClr val="7575FF">
                      <a:alpha val="43999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3465" name="Group 292"/>
          <p:cNvGrpSpPr>
            <a:grpSpLocks/>
          </p:cNvGrpSpPr>
          <p:nvPr/>
        </p:nvGrpSpPr>
        <p:grpSpPr bwMode="auto">
          <a:xfrm>
            <a:off x="1330325" y="1422400"/>
            <a:ext cx="3298825" cy="2886075"/>
            <a:chOff x="383" y="891"/>
            <a:chExt cx="2078" cy="1818"/>
          </a:xfrm>
        </p:grpSpPr>
        <p:sp>
          <p:nvSpPr>
            <p:cNvPr id="13385" name="Text Box 293"/>
            <p:cNvSpPr txBox="1">
              <a:spLocks noChangeArrowheads="1"/>
            </p:cNvSpPr>
            <p:nvPr/>
          </p:nvSpPr>
          <p:spPr bwMode="auto">
            <a:xfrm>
              <a:off x="422" y="2297"/>
              <a:ext cx="162" cy="4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/>
              <a:r>
                <a:rPr lang="es-ES_tradnl" sz="1000" b="1">
                  <a:solidFill>
                    <a:srgbClr val="000099"/>
                  </a:solidFill>
                </a:rPr>
                <a:t>1</a:t>
              </a:r>
            </a:p>
            <a:p>
              <a:pPr algn="r"/>
              <a:r>
                <a:rPr lang="es-ES_tradnl" sz="900">
                  <a:solidFill>
                    <a:srgbClr val="3333FF"/>
                  </a:solidFill>
                </a:rPr>
                <a:t>0</a:t>
              </a:r>
            </a:p>
            <a:p>
              <a:pPr algn="r"/>
              <a:r>
                <a:rPr lang="es-ES_tradnl" sz="900">
                  <a:solidFill>
                    <a:srgbClr val="3333FF"/>
                  </a:solidFill>
                </a:rPr>
                <a:t>0</a:t>
              </a:r>
            </a:p>
            <a:p>
              <a:pPr algn="r"/>
              <a:r>
                <a:rPr lang="es-ES_tradnl" sz="900">
                  <a:solidFill>
                    <a:srgbClr val="3333FF"/>
                  </a:solidFill>
                </a:rPr>
                <a:t>0</a:t>
              </a:r>
              <a:endParaRPr lang="es-ES" sz="900">
                <a:solidFill>
                  <a:srgbClr val="3333FF"/>
                </a:solidFill>
              </a:endParaRPr>
            </a:p>
          </p:txBody>
        </p:sp>
        <p:sp>
          <p:nvSpPr>
            <p:cNvPr id="13386" name="Text Box 294"/>
            <p:cNvSpPr txBox="1">
              <a:spLocks noChangeArrowheads="1"/>
            </p:cNvSpPr>
            <p:nvPr/>
          </p:nvSpPr>
          <p:spPr bwMode="auto">
            <a:xfrm>
              <a:off x="383" y="891"/>
              <a:ext cx="192" cy="12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/>
              <a:r>
                <a:rPr lang="es-ES_tradnl" sz="1500">
                  <a:solidFill>
                    <a:srgbClr val="000099"/>
                  </a:solidFill>
                </a:rPr>
                <a:t>1</a:t>
              </a:r>
            </a:p>
            <a:p>
              <a:pPr algn="r"/>
              <a:r>
                <a:rPr lang="es-ES_tradnl" sz="1500">
                  <a:solidFill>
                    <a:srgbClr val="000099"/>
                  </a:solidFill>
                </a:rPr>
                <a:t>1</a:t>
              </a:r>
            </a:p>
            <a:p>
              <a:pPr algn="r"/>
              <a:r>
                <a:rPr lang="es-ES_tradnl" sz="1500">
                  <a:solidFill>
                    <a:srgbClr val="000099"/>
                  </a:solidFill>
                </a:rPr>
                <a:t>1</a:t>
              </a:r>
            </a:p>
            <a:p>
              <a:pPr algn="r"/>
              <a:r>
                <a:rPr lang="es-ES_tradnl" sz="1500">
                  <a:solidFill>
                    <a:srgbClr val="000099"/>
                  </a:solidFill>
                </a:rPr>
                <a:t>1</a:t>
              </a:r>
            </a:p>
            <a:p>
              <a:pPr algn="r"/>
              <a:r>
                <a:rPr lang="es-ES_tradnl" sz="1500">
                  <a:solidFill>
                    <a:srgbClr val="000099"/>
                  </a:solidFill>
                </a:rPr>
                <a:t>0</a:t>
              </a:r>
            </a:p>
            <a:p>
              <a:pPr algn="r"/>
              <a:r>
                <a:rPr lang="es-ES_tradnl" sz="1500">
                  <a:solidFill>
                    <a:srgbClr val="000099"/>
                  </a:solidFill>
                </a:rPr>
                <a:t>0</a:t>
              </a:r>
            </a:p>
            <a:p>
              <a:pPr algn="r"/>
              <a:r>
                <a:rPr lang="es-ES_tradnl" sz="1500">
                  <a:solidFill>
                    <a:srgbClr val="000099"/>
                  </a:solidFill>
                </a:rPr>
                <a:t>1</a:t>
              </a:r>
            </a:p>
            <a:p>
              <a:pPr algn="r"/>
              <a:r>
                <a:rPr lang="es-ES_tradnl" sz="1500">
                  <a:solidFill>
                    <a:srgbClr val="000099"/>
                  </a:solidFill>
                </a:rPr>
                <a:t>0</a:t>
              </a:r>
              <a:endParaRPr lang="es-ES" sz="1500">
                <a:solidFill>
                  <a:srgbClr val="000099"/>
                </a:solidFill>
              </a:endParaRPr>
            </a:p>
          </p:txBody>
        </p:sp>
        <p:sp>
          <p:nvSpPr>
            <p:cNvPr id="13387" name="Oval 295"/>
            <p:cNvSpPr>
              <a:spLocks noChangeArrowheads="1"/>
            </p:cNvSpPr>
            <p:nvPr/>
          </p:nvSpPr>
          <p:spPr bwMode="auto">
            <a:xfrm>
              <a:off x="2254" y="2215"/>
              <a:ext cx="207" cy="288"/>
            </a:xfrm>
            <a:prstGeom prst="ellips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3466" name="Group 296"/>
          <p:cNvGrpSpPr>
            <a:grpSpLocks/>
          </p:cNvGrpSpPr>
          <p:nvPr/>
        </p:nvGrpSpPr>
        <p:grpSpPr bwMode="auto">
          <a:xfrm>
            <a:off x="7104063" y="1481138"/>
            <a:ext cx="647700" cy="4949825"/>
            <a:chOff x="4470" y="928"/>
            <a:chExt cx="408" cy="3118"/>
          </a:xfrm>
        </p:grpSpPr>
        <p:grpSp>
          <p:nvGrpSpPr>
            <p:cNvPr id="13467" name="Group 297"/>
            <p:cNvGrpSpPr>
              <a:grpSpLocks/>
            </p:cNvGrpSpPr>
            <p:nvPr/>
          </p:nvGrpSpPr>
          <p:grpSpPr bwMode="auto">
            <a:xfrm>
              <a:off x="4470" y="3353"/>
              <a:ext cx="408" cy="693"/>
              <a:chOff x="4640" y="1968"/>
              <a:chExt cx="408" cy="693"/>
            </a:xfrm>
          </p:grpSpPr>
          <p:grpSp>
            <p:nvGrpSpPr>
              <p:cNvPr id="13468" name="Group 298"/>
              <p:cNvGrpSpPr>
                <a:grpSpLocks/>
              </p:cNvGrpSpPr>
              <p:nvPr/>
            </p:nvGrpSpPr>
            <p:grpSpPr bwMode="auto">
              <a:xfrm>
                <a:off x="4704" y="1968"/>
                <a:ext cx="277" cy="116"/>
                <a:chOff x="1736" y="3266"/>
                <a:chExt cx="277" cy="116"/>
              </a:xfrm>
            </p:grpSpPr>
            <p:sp>
              <p:nvSpPr>
                <p:cNvPr id="13383" name="Freeform 299"/>
                <p:cNvSpPr>
                  <a:spLocks/>
                </p:cNvSpPr>
                <p:nvPr/>
              </p:nvSpPr>
              <p:spPr bwMode="auto">
                <a:xfrm>
                  <a:off x="1736" y="3266"/>
                  <a:ext cx="277" cy="116"/>
                </a:xfrm>
                <a:custGeom>
                  <a:avLst/>
                  <a:gdLst>
                    <a:gd name="T0" fmla="*/ 7 w 381"/>
                    <a:gd name="T1" fmla="*/ 0 h 97"/>
                    <a:gd name="T2" fmla="*/ 100 w 381"/>
                    <a:gd name="T3" fmla="*/ 0 h 97"/>
                    <a:gd name="T4" fmla="*/ 106 w 381"/>
                    <a:gd name="T5" fmla="*/ 33 h 97"/>
                    <a:gd name="T6" fmla="*/ 106 w 381"/>
                    <a:gd name="T7" fmla="*/ 141 h 97"/>
                    <a:gd name="T8" fmla="*/ 98 w 381"/>
                    <a:gd name="T9" fmla="*/ 199 h 97"/>
                    <a:gd name="T10" fmla="*/ 11 w 381"/>
                    <a:gd name="T11" fmla="*/ 199 h 97"/>
                    <a:gd name="T12" fmla="*/ 0 w 381"/>
                    <a:gd name="T13" fmla="*/ 155 h 97"/>
                    <a:gd name="T14" fmla="*/ 0 w 381"/>
                    <a:gd name="T15" fmla="*/ 43 h 97"/>
                    <a:gd name="T16" fmla="*/ 7 w 381"/>
                    <a:gd name="T17" fmla="*/ 0 h 9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381"/>
                    <a:gd name="T28" fmla="*/ 0 h 97"/>
                    <a:gd name="T29" fmla="*/ 381 w 381"/>
                    <a:gd name="T30" fmla="*/ 97 h 97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381" h="97">
                      <a:moveTo>
                        <a:pt x="23" y="0"/>
                      </a:moveTo>
                      <a:lnTo>
                        <a:pt x="359" y="0"/>
                      </a:lnTo>
                      <a:lnTo>
                        <a:pt x="381" y="16"/>
                      </a:lnTo>
                      <a:lnTo>
                        <a:pt x="381" y="69"/>
                      </a:lnTo>
                      <a:lnTo>
                        <a:pt x="351" y="97"/>
                      </a:lnTo>
                      <a:lnTo>
                        <a:pt x="38" y="97"/>
                      </a:lnTo>
                      <a:lnTo>
                        <a:pt x="0" y="76"/>
                      </a:lnTo>
                      <a:lnTo>
                        <a:pt x="0" y="21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FF"/>
                    </a:gs>
                    <a:gs pos="100000">
                      <a:srgbClr val="66CCFF">
                        <a:alpha val="24001"/>
                      </a:srgbClr>
                    </a:gs>
                  </a:gsLst>
                  <a:path path="rect">
                    <a:fillToRect l="50000" t="50000" r="50000" b="50000"/>
                  </a:path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AR"/>
                </a:p>
              </p:txBody>
            </p:sp>
            <p:sp>
              <p:nvSpPr>
                <p:cNvPr id="13384" name="Freeform 300"/>
                <p:cNvSpPr>
                  <a:spLocks/>
                </p:cNvSpPr>
                <p:nvPr/>
              </p:nvSpPr>
              <p:spPr bwMode="auto">
                <a:xfrm>
                  <a:off x="1769" y="3301"/>
                  <a:ext cx="212" cy="49"/>
                </a:xfrm>
                <a:custGeom>
                  <a:avLst/>
                  <a:gdLst>
                    <a:gd name="T0" fmla="*/ 2 w 381"/>
                    <a:gd name="T1" fmla="*/ 0 h 97"/>
                    <a:gd name="T2" fmla="*/ 34 w 381"/>
                    <a:gd name="T3" fmla="*/ 0 h 97"/>
                    <a:gd name="T4" fmla="*/ 37 w 381"/>
                    <a:gd name="T5" fmla="*/ 1 h 97"/>
                    <a:gd name="T6" fmla="*/ 37 w 381"/>
                    <a:gd name="T7" fmla="*/ 5 h 97"/>
                    <a:gd name="T8" fmla="*/ 34 w 381"/>
                    <a:gd name="T9" fmla="*/ 7 h 97"/>
                    <a:gd name="T10" fmla="*/ 4 w 381"/>
                    <a:gd name="T11" fmla="*/ 7 h 97"/>
                    <a:gd name="T12" fmla="*/ 0 w 381"/>
                    <a:gd name="T13" fmla="*/ 5 h 97"/>
                    <a:gd name="T14" fmla="*/ 0 w 381"/>
                    <a:gd name="T15" fmla="*/ 2 h 97"/>
                    <a:gd name="T16" fmla="*/ 2 w 381"/>
                    <a:gd name="T17" fmla="*/ 0 h 9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381"/>
                    <a:gd name="T28" fmla="*/ 0 h 97"/>
                    <a:gd name="T29" fmla="*/ 381 w 381"/>
                    <a:gd name="T30" fmla="*/ 97 h 97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381" h="97">
                      <a:moveTo>
                        <a:pt x="23" y="0"/>
                      </a:moveTo>
                      <a:lnTo>
                        <a:pt x="359" y="0"/>
                      </a:lnTo>
                      <a:lnTo>
                        <a:pt x="381" y="16"/>
                      </a:lnTo>
                      <a:lnTo>
                        <a:pt x="381" y="69"/>
                      </a:lnTo>
                      <a:lnTo>
                        <a:pt x="351" y="97"/>
                      </a:lnTo>
                      <a:lnTo>
                        <a:pt x="38" y="97"/>
                      </a:lnTo>
                      <a:lnTo>
                        <a:pt x="0" y="76"/>
                      </a:lnTo>
                      <a:lnTo>
                        <a:pt x="0" y="21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solidFill>
                  <a:srgbClr val="3333FF"/>
                </a:solidFill>
                <a:ln w="9525">
                  <a:solidFill>
                    <a:srgbClr val="000099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AR"/>
                </a:p>
              </p:txBody>
            </p:sp>
          </p:grpSp>
          <p:grpSp>
            <p:nvGrpSpPr>
              <p:cNvPr id="13469" name="Group 301"/>
              <p:cNvGrpSpPr>
                <a:grpSpLocks/>
              </p:cNvGrpSpPr>
              <p:nvPr/>
            </p:nvGrpSpPr>
            <p:grpSpPr bwMode="auto">
              <a:xfrm>
                <a:off x="4703" y="2258"/>
                <a:ext cx="277" cy="116"/>
                <a:chOff x="1736" y="3266"/>
                <a:chExt cx="277" cy="116"/>
              </a:xfrm>
            </p:grpSpPr>
            <p:sp>
              <p:nvSpPr>
                <p:cNvPr id="13381" name="Freeform 302"/>
                <p:cNvSpPr>
                  <a:spLocks/>
                </p:cNvSpPr>
                <p:nvPr/>
              </p:nvSpPr>
              <p:spPr bwMode="auto">
                <a:xfrm>
                  <a:off x="1736" y="3266"/>
                  <a:ext cx="277" cy="116"/>
                </a:xfrm>
                <a:custGeom>
                  <a:avLst/>
                  <a:gdLst>
                    <a:gd name="T0" fmla="*/ 7 w 381"/>
                    <a:gd name="T1" fmla="*/ 0 h 97"/>
                    <a:gd name="T2" fmla="*/ 100 w 381"/>
                    <a:gd name="T3" fmla="*/ 0 h 97"/>
                    <a:gd name="T4" fmla="*/ 106 w 381"/>
                    <a:gd name="T5" fmla="*/ 33 h 97"/>
                    <a:gd name="T6" fmla="*/ 106 w 381"/>
                    <a:gd name="T7" fmla="*/ 141 h 97"/>
                    <a:gd name="T8" fmla="*/ 98 w 381"/>
                    <a:gd name="T9" fmla="*/ 199 h 97"/>
                    <a:gd name="T10" fmla="*/ 11 w 381"/>
                    <a:gd name="T11" fmla="*/ 199 h 97"/>
                    <a:gd name="T12" fmla="*/ 0 w 381"/>
                    <a:gd name="T13" fmla="*/ 155 h 97"/>
                    <a:gd name="T14" fmla="*/ 0 w 381"/>
                    <a:gd name="T15" fmla="*/ 43 h 97"/>
                    <a:gd name="T16" fmla="*/ 7 w 381"/>
                    <a:gd name="T17" fmla="*/ 0 h 9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381"/>
                    <a:gd name="T28" fmla="*/ 0 h 97"/>
                    <a:gd name="T29" fmla="*/ 381 w 381"/>
                    <a:gd name="T30" fmla="*/ 97 h 97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381" h="97">
                      <a:moveTo>
                        <a:pt x="23" y="0"/>
                      </a:moveTo>
                      <a:lnTo>
                        <a:pt x="359" y="0"/>
                      </a:lnTo>
                      <a:lnTo>
                        <a:pt x="381" y="16"/>
                      </a:lnTo>
                      <a:lnTo>
                        <a:pt x="381" y="69"/>
                      </a:lnTo>
                      <a:lnTo>
                        <a:pt x="351" y="97"/>
                      </a:lnTo>
                      <a:lnTo>
                        <a:pt x="38" y="97"/>
                      </a:lnTo>
                      <a:lnTo>
                        <a:pt x="0" y="76"/>
                      </a:lnTo>
                      <a:lnTo>
                        <a:pt x="0" y="21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FF"/>
                    </a:gs>
                    <a:gs pos="100000">
                      <a:srgbClr val="66CCFF">
                        <a:alpha val="24001"/>
                      </a:srgbClr>
                    </a:gs>
                  </a:gsLst>
                  <a:path path="rect">
                    <a:fillToRect l="50000" t="50000" r="50000" b="50000"/>
                  </a:path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AR"/>
                </a:p>
              </p:txBody>
            </p:sp>
            <p:sp>
              <p:nvSpPr>
                <p:cNvPr id="13382" name="Freeform 303"/>
                <p:cNvSpPr>
                  <a:spLocks/>
                </p:cNvSpPr>
                <p:nvPr/>
              </p:nvSpPr>
              <p:spPr bwMode="auto">
                <a:xfrm>
                  <a:off x="1769" y="3301"/>
                  <a:ext cx="212" cy="49"/>
                </a:xfrm>
                <a:custGeom>
                  <a:avLst/>
                  <a:gdLst>
                    <a:gd name="T0" fmla="*/ 2 w 381"/>
                    <a:gd name="T1" fmla="*/ 0 h 97"/>
                    <a:gd name="T2" fmla="*/ 34 w 381"/>
                    <a:gd name="T3" fmla="*/ 0 h 97"/>
                    <a:gd name="T4" fmla="*/ 37 w 381"/>
                    <a:gd name="T5" fmla="*/ 1 h 97"/>
                    <a:gd name="T6" fmla="*/ 37 w 381"/>
                    <a:gd name="T7" fmla="*/ 5 h 97"/>
                    <a:gd name="T8" fmla="*/ 34 w 381"/>
                    <a:gd name="T9" fmla="*/ 7 h 97"/>
                    <a:gd name="T10" fmla="*/ 4 w 381"/>
                    <a:gd name="T11" fmla="*/ 7 h 97"/>
                    <a:gd name="T12" fmla="*/ 0 w 381"/>
                    <a:gd name="T13" fmla="*/ 5 h 97"/>
                    <a:gd name="T14" fmla="*/ 0 w 381"/>
                    <a:gd name="T15" fmla="*/ 2 h 97"/>
                    <a:gd name="T16" fmla="*/ 2 w 381"/>
                    <a:gd name="T17" fmla="*/ 0 h 9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381"/>
                    <a:gd name="T28" fmla="*/ 0 h 97"/>
                    <a:gd name="T29" fmla="*/ 381 w 381"/>
                    <a:gd name="T30" fmla="*/ 97 h 97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381" h="97">
                      <a:moveTo>
                        <a:pt x="23" y="0"/>
                      </a:moveTo>
                      <a:lnTo>
                        <a:pt x="359" y="0"/>
                      </a:lnTo>
                      <a:lnTo>
                        <a:pt x="381" y="16"/>
                      </a:lnTo>
                      <a:lnTo>
                        <a:pt x="381" y="69"/>
                      </a:lnTo>
                      <a:lnTo>
                        <a:pt x="351" y="97"/>
                      </a:lnTo>
                      <a:lnTo>
                        <a:pt x="38" y="97"/>
                      </a:lnTo>
                      <a:lnTo>
                        <a:pt x="0" y="76"/>
                      </a:lnTo>
                      <a:lnTo>
                        <a:pt x="0" y="21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solidFill>
                  <a:srgbClr val="3333FF"/>
                </a:solidFill>
                <a:ln w="9525">
                  <a:solidFill>
                    <a:srgbClr val="000099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AR"/>
                </a:p>
              </p:txBody>
            </p:sp>
          </p:grpSp>
          <p:grpSp>
            <p:nvGrpSpPr>
              <p:cNvPr id="13470" name="Group 304"/>
              <p:cNvGrpSpPr>
                <a:grpSpLocks/>
              </p:cNvGrpSpPr>
              <p:nvPr/>
            </p:nvGrpSpPr>
            <p:grpSpPr bwMode="auto">
              <a:xfrm>
                <a:off x="4702" y="2545"/>
                <a:ext cx="277" cy="116"/>
                <a:chOff x="1736" y="3266"/>
                <a:chExt cx="277" cy="116"/>
              </a:xfrm>
            </p:grpSpPr>
            <p:sp>
              <p:nvSpPr>
                <p:cNvPr id="13379" name="Freeform 305"/>
                <p:cNvSpPr>
                  <a:spLocks/>
                </p:cNvSpPr>
                <p:nvPr/>
              </p:nvSpPr>
              <p:spPr bwMode="auto">
                <a:xfrm>
                  <a:off x="1736" y="3266"/>
                  <a:ext cx="277" cy="116"/>
                </a:xfrm>
                <a:custGeom>
                  <a:avLst/>
                  <a:gdLst>
                    <a:gd name="T0" fmla="*/ 7 w 381"/>
                    <a:gd name="T1" fmla="*/ 0 h 97"/>
                    <a:gd name="T2" fmla="*/ 100 w 381"/>
                    <a:gd name="T3" fmla="*/ 0 h 97"/>
                    <a:gd name="T4" fmla="*/ 106 w 381"/>
                    <a:gd name="T5" fmla="*/ 33 h 97"/>
                    <a:gd name="T6" fmla="*/ 106 w 381"/>
                    <a:gd name="T7" fmla="*/ 141 h 97"/>
                    <a:gd name="T8" fmla="*/ 98 w 381"/>
                    <a:gd name="T9" fmla="*/ 199 h 97"/>
                    <a:gd name="T10" fmla="*/ 11 w 381"/>
                    <a:gd name="T11" fmla="*/ 199 h 97"/>
                    <a:gd name="T12" fmla="*/ 0 w 381"/>
                    <a:gd name="T13" fmla="*/ 155 h 97"/>
                    <a:gd name="T14" fmla="*/ 0 w 381"/>
                    <a:gd name="T15" fmla="*/ 43 h 97"/>
                    <a:gd name="T16" fmla="*/ 7 w 381"/>
                    <a:gd name="T17" fmla="*/ 0 h 9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381"/>
                    <a:gd name="T28" fmla="*/ 0 h 97"/>
                    <a:gd name="T29" fmla="*/ 381 w 381"/>
                    <a:gd name="T30" fmla="*/ 97 h 97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381" h="97">
                      <a:moveTo>
                        <a:pt x="23" y="0"/>
                      </a:moveTo>
                      <a:lnTo>
                        <a:pt x="359" y="0"/>
                      </a:lnTo>
                      <a:lnTo>
                        <a:pt x="381" y="16"/>
                      </a:lnTo>
                      <a:lnTo>
                        <a:pt x="381" y="69"/>
                      </a:lnTo>
                      <a:lnTo>
                        <a:pt x="351" y="97"/>
                      </a:lnTo>
                      <a:lnTo>
                        <a:pt x="38" y="97"/>
                      </a:lnTo>
                      <a:lnTo>
                        <a:pt x="0" y="76"/>
                      </a:lnTo>
                      <a:lnTo>
                        <a:pt x="0" y="21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FF"/>
                    </a:gs>
                    <a:gs pos="100000">
                      <a:srgbClr val="66CCFF">
                        <a:alpha val="24001"/>
                      </a:srgbClr>
                    </a:gs>
                  </a:gsLst>
                  <a:path path="rect">
                    <a:fillToRect l="50000" t="50000" r="50000" b="50000"/>
                  </a:path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AR"/>
                </a:p>
              </p:txBody>
            </p:sp>
            <p:sp>
              <p:nvSpPr>
                <p:cNvPr id="13380" name="Freeform 306"/>
                <p:cNvSpPr>
                  <a:spLocks/>
                </p:cNvSpPr>
                <p:nvPr/>
              </p:nvSpPr>
              <p:spPr bwMode="auto">
                <a:xfrm>
                  <a:off x="1769" y="3301"/>
                  <a:ext cx="212" cy="49"/>
                </a:xfrm>
                <a:custGeom>
                  <a:avLst/>
                  <a:gdLst>
                    <a:gd name="T0" fmla="*/ 2 w 381"/>
                    <a:gd name="T1" fmla="*/ 0 h 97"/>
                    <a:gd name="T2" fmla="*/ 34 w 381"/>
                    <a:gd name="T3" fmla="*/ 0 h 97"/>
                    <a:gd name="T4" fmla="*/ 37 w 381"/>
                    <a:gd name="T5" fmla="*/ 1 h 97"/>
                    <a:gd name="T6" fmla="*/ 37 w 381"/>
                    <a:gd name="T7" fmla="*/ 5 h 97"/>
                    <a:gd name="T8" fmla="*/ 34 w 381"/>
                    <a:gd name="T9" fmla="*/ 7 h 97"/>
                    <a:gd name="T10" fmla="*/ 4 w 381"/>
                    <a:gd name="T11" fmla="*/ 7 h 97"/>
                    <a:gd name="T12" fmla="*/ 0 w 381"/>
                    <a:gd name="T13" fmla="*/ 5 h 97"/>
                    <a:gd name="T14" fmla="*/ 0 w 381"/>
                    <a:gd name="T15" fmla="*/ 2 h 97"/>
                    <a:gd name="T16" fmla="*/ 2 w 381"/>
                    <a:gd name="T17" fmla="*/ 0 h 9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381"/>
                    <a:gd name="T28" fmla="*/ 0 h 97"/>
                    <a:gd name="T29" fmla="*/ 381 w 381"/>
                    <a:gd name="T30" fmla="*/ 97 h 97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381" h="97">
                      <a:moveTo>
                        <a:pt x="23" y="0"/>
                      </a:moveTo>
                      <a:lnTo>
                        <a:pt x="359" y="0"/>
                      </a:lnTo>
                      <a:lnTo>
                        <a:pt x="381" y="16"/>
                      </a:lnTo>
                      <a:lnTo>
                        <a:pt x="381" y="69"/>
                      </a:lnTo>
                      <a:lnTo>
                        <a:pt x="351" y="97"/>
                      </a:lnTo>
                      <a:lnTo>
                        <a:pt x="38" y="97"/>
                      </a:lnTo>
                      <a:lnTo>
                        <a:pt x="0" y="76"/>
                      </a:lnTo>
                      <a:lnTo>
                        <a:pt x="0" y="21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solidFill>
                  <a:srgbClr val="3333FF"/>
                </a:solidFill>
                <a:ln w="9525">
                  <a:solidFill>
                    <a:srgbClr val="000099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AR"/>
                </a:p>
              </p:txBody>
            </p:sp>
          </p:grpSp>
          <p:grpSp>
            <p:nvGrpSpPr>
              <p:cNvPr id="13488" name="Group 307"/>
              <p:cNvGrpSpPr>
                <a:grpSpLocks/>
              </p:cNvGrpSpPr>
              <p:nvPr/>
            </p:nvGrpSpPr>
            <p:grpSpPr bwMode="auto">
              <a:xfrm rot="5400000">
                <a:off x="4849" y="2119"/>
                <a:ext cx="277" cy="116"/>
                <a:chOff x="1736" y="3266"/>
                <a:chExt cx="277" cy="116"/>
              </a:xfrm>
            </p:grpSpPr>
            <p:sp>
              <p:nvSpPr>
                <p:cNvPr id="13377" name="Freeform 308"/>
                <p:cNvSpPr>
                  <a:spLocks/>
                </p:cNvSpPr>
                <p:nvPr/>
              </p:nvSpPr>
              <p:spPr bwMode="auto">
                <a:xfrm>
                  <a:off x="1736" y="3266"/>
                  <a:ext cx="277" cy="116"/>
                </a:xfrm>
                <a:custGeom>
                  <a:avLst/>
                  <a:gdLst>
                    <a:gd name="T0" fmla="*/ 7 w 381"/>
                    <a:gd name="T1" fmla="*/ 0 h 97"/>
                    <a:gd name="T2" fmla="*/ 100 w 381"/>
                    <a:gd name="T3" fmla="*/ 0 h 97"/>
                    <a:gd name="T4" fmla="*/ 106 w 381"/>
                    <a:gd name="T5" fmla="*/ 33 h 97"/>
                    <a:gd name="T6" fmla="*/ 106 w 381"/>
                    <a:gd name="T7" fmla="*/ 141 h 97"/>
                    <a:gd name="T8" fmla="*/ 98 w 381"/>
                    <a:gd name="T9" fmla="*/ 199 h 97"/>
                    <a:gd name="T10" fmla="*/ 11 w 381"/>
                    <a:gd name="T11" fmla="*/ 199 h 97"/>
                    <a:gd name="T12" fmla="*/ 0 w 381"/>
                    <a:gd name="T13" fmla="*/ 155 h 97"/>
                    <a:gd name="T14" fmla="*/ 0 w 381"/>
                    <a:gd name="T15" fmla="*/ 43 h 97"/>
                    <a:gd name="T16" fmla="*/ 7 w 381"/>
                    <a:gd name="T17" fmla="*/ 0 h 9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381"/>
                    <a:gd name="T28" fmla="*/ 0 h 97"/>
                    <a:gd name="T29" fmla="*/ 381 w 381"/>
                    <a:gd name="T30" fmla="*/ 97 h 97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381" h="97">
                      <a:moveTo>
                        <a:pt x="23" y="0"/>
                      </a:moveTo>
                      <a:lnTo>
                        <a:pt x="359" y="0"/>
                      </a:lnTo>
                      <a:lnTo>
                        <a:pt x="381" y="16"/>
                      </a:lnTo>
                      <a:lnTo>
                        <a:pt x="381" y="69"/>
                      </a:lnTo>
                      <a:lnTo>
                        <a:pt x="351" y="97"/>
                      </a:lnTo>
                      <a:lnTo>
                        <a:pt x="38" y="97"/>
                      </a:lnTo>
                      <a:lnTo>
                        <a:pt x="0" y="76"/>
                      </a:lnTo>
                      <a:lnTo>
                        <a:pt x="0" y="21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FF"/>
                    </a:gs>
                    <a:gs pos="100000">
                      <a:srgbClr val="66CCFF">
                        <a:alpha val="24001"/>
                      </a:srgbClr>
                    </a:gs>
                  </a:gsLst>
                  <a:path path="rect">
                    <a:fillToRect l="50000" t="50000" r="50000" b="50000"/>
                  </a:path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AR"/>
                </a:p>
              </p:txBody>
            </p:sp>
            <p:sp>
              <p:nvSpPr>
                <p:cNvPr id="13378" name="Freeform 309"/>
                <p:cNvSpPr>
                  <a:spLocks/>
                </p:cNvSpPr>
                <p:nvPr/>
              </p:nvSpPr>
              <p:spPr bwMode="auto">
                <a:xfrm>
                  <a:off x="1769" y="3301"/>
                  <a:ext cx="212" cy="49"/>
                </a:xfrm>
                <a:custGeom>
                  <a:avLst/>
                  <a:gdLst>
                    <a:gd name="T0" fmla="*/ 2 w 381"/>
                    <a:gd name="T1" fmla="*/ 0 h 97"/>
                    <a:gd name="T2" fmla="*/ 34 w 381"/>
                    <a:gd name="T3" fmla="*/ 0 h 97"/>
                    <a:gd name="T4" fmla="*/ 37 w 381"/>
                    <a:gd name="T5" fmla="*/ 1 h 97"/>
                    <a:gd name="T6" fmla="*/ 37 w 381"/>
                    <a:gd name="T7" fmla="*/ 5 h 97"/>
                    <a:gd name="T8" fmla="*/ 34 w 381"/>
                    <a:gd name="T9" fmla="*/ 7 h 97"/>
                    <a:gd name="T10" fmla="*/ 4 w 381"/>
                    <a:gd name="T11" fmla="*/ 7 h 97"/>
                    <a:gd name="T12" fmla="*/ 0 w 381"/>
                    <a:gd name="T13" fmla="*/ 5 h 97"/>
                    <a:gd name="T14" fmla="*/ 0 w 381"/>
                    <a:gd name="T15" fmla="*/ 2 h 97"/>
                    <a:gd name="T16" fmla="*/ 2 w 381"/>
                    <a:gd name="T17" fmla="*/ 0 h 9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381"/>
                    <a:gd name="T28" fmla="*/ 0 h 97"/>
                    <a:gd name="T29" fmla="*/ 381 w 381"/>
                    <a:gd name="T30" fmla="*/ 97 h 97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381" h="97">
                      <a:moveTo>
                        <a:pt x="23" y="0"/>
                      </a:moveTo>
                      <a:lnTo>
                        <a:pt x="359" y="0"/>
                      </a:lnTo>
                      <a:lnTo>
                        <a:pt x="381" y="16"/>
                      </a:lnTo>
                      <a:lnTo>
                        <a:pt x="381" y="69"/>
                      </a:lnTo>
                      <a:lnTo>
                        <a:pt x="351" y="97"/>
                      </a:lnTo>
                      <a:lnTo>
                        <a:pt x="38" y="97"/>
                      </a:lnTo>
                      <a:lnTo>
                        <a:pt x="0" y="76"/>
                      </a:lnTo>
                      <a:lnTo>
                        <a:pt x="0" y="21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solidFill>
                  <a:srgbClr val="3333FF"/>
                </a:solidFill>
                <a:ln w="9525">
                  <a:solidFill>
                    <a:srgbClr val="000099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AR"/>
                </a:p>
              </p:txBody>
            </p:sp>
          </p:grpSp>
          <p:grpSp>
            <p:nvGrpSpPr>
              <p:cNvPr id="13489" name="Group 310"/>
              <p:cNvGrpSpPr>
                <a:grpSpLocks/>
              </p:cNvGrpSpPr>
              <p:nvPr/>
            </p:nvGrpSpPr>
            <p:grpSpPr bwMode="auto">
              <a:xfrm rot="5400000">
                <a:off x="4851" y="2403"/>
                <a:ext cx="277" cy="116"/>
                <a:chOff x="1736" y="3266"/>
                <a:chExt cx="277" cy="116"/>
              </a:xfrm>
            </p:grpSpPr>
            <p:sp>
              <p:nvSpPr>
                <p:cNvPr id="13375" name="Freeform 311"/>
                <p:cNvSpPr>
                  <a:spLocks/>
                </p:cNvSpPr>
                <p:nvPr/>
              </p:nvSpPr>
              <p:spPr bwMode="auto">
                <a:xfrm>
                  <a:off x="1736" y="3266"/>
                  <a:ext cx="277" cy="116"/>
                </a:xfrm>
                <a:custGeom>
                  <a:avLst/>
                  <a:gdLst>
                    <a:gd name="T0" fmla="*/ 7 w 381"/>
                    <a:gd name="T1" fmla="*/ 0 h 97"/>
                    <a:gd name="T2" fmla="*/ 100 w 381"/>
                    <a:gd name="T3" fmla="*/ 0 h 97"/>
                    <a:gd name="T4" fmla="*/ 106 w 381"/>
                    <a:gd name="T5" fmla="*/ 33 h 97"/>
                    <a:gd name="T6" fmla="*/ 106 w 381"/>
                    <a:gd name="T7" fmla="*/ 141 h 97"/>
                    <a:gd name="T8" fmla="*/ 98 w 381"/>
                    <a:gd name="T9" fmla="*/ 199 h 97"/>
                    <a:gd name="T10" fmla="*/ 11 w 381"/>
                    <a:gd name="T11" fmla="*/ 199 h 97"/>
                    <a:gd name="T12" fmla="*/ 0 w 381"/>
                    <a:gd name="T13" fmla="*/ 155 h 97"/>
                    <a:gd name="T14" fmla="*/ 0 w 381"/>
                    <a:gd name="T15" fmla="*/ 43 h 97"/>
                    <a:gd name="T16" fmla="*/ 7 w 381"/>
                    <a:gd name="T17" fmla="*/ 0 h 9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381"/>
                    <a:gd name="T28" fmla="*/ 0 h 97"/>
                    <a:gd name="T29" fmla="*/ 381 w 381"/>
                    <a:gd name="T30" fmla="*/ 97 h 97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381" h="97">
                      <a:moveTo>
                        <a:pt x="23" y="0"/>
                      </a:moveTo>
                      <a:lnTo>
                        <a:pt x="359" y="0"/>
                      </a:lnTo>
                      <a:lnTo>
                        <a:pt x="381" y="16"/>
                      </a:lnTo>
                      <a:lnTo>
                        <a:pt x="381" y="69"/>
                      </a:lnTo>
                      <a:lnTo>
                        <a:pt x="351" y="97"/>
                      </a:lnTo>
                      <a:lnTo>
                        <a:pt x="38" y="97"/>
                      </a:lnTo>
                      <a:lnTo>
                        <a:pt x="0" y="76"/>
                      </a:lnTo>
                      <a:lnTo>
                        <a:pt x="0" y="21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FF"/>
                    </a:gs>
                    <a:gs pos="100000">
                      <a:srgbClr val="66CCFF">
                        <a:alpha val="24001"/>
                      </a:srgbClr>
                    </a:gs>
                  </a:gsLst>
                  <a:path path="rect">
                    <a:fillToRect l="50000" t="50000" r="50000" b="50000"/>
                  </a:path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AR"/>
                </a:p>
              </p:txBody>
            </p:sp>
            <p:sp>
              <p:nvSpPr>
                <p:cNvPr id="13376" name="Freeform 312"/>
                <p:cNvSpPr>
                  <a:spLocks/>
                </p:cNvSpPr>
                <p:nvPr/>
              </p:nvSpPr>
              <p:spPr bwMode="auto">
                <a:xfrm>
                  <a:off x="1769" y="3301"/>
                  <a:ext cx="212" cy="49"/>
                </a:xfrm>
                <a:custGeom>
                  <a:avLst/>
                  <a:gdLst>
                    <a:gd name="T0" fmla="*/ 2 w 381"/>
                    <a:gd name="T1" fmla="*/ 0 h 97"/>
                    <a:gd name="T2" fmla="*/ 34 w 381"/>
                    <a:gd name="T3" fmla="*/ 0 h 97"/>
                    <a:gd name="T4" fmla="*/ 37 w 381"/>
                    <a:gd name="T5" fmla="*/ 1 h 97"/>
                    <a:gd name="T6" fmla="*/ 37 w 381"/>
                    <a:gd name="T7" fmla="*/ 5 h 97"/>
                    <a:gd name="T8" fmla="*/ 34 w 381"/>
                    <a:gd name="T9" fmla="*/ 7 h 97"/>
                    <a:gd name="T10" fmla="*/ 4 w 381"/>
                    <a:gd name="T11" fmla="*/ 7 h 97"/>
                    <a:gd name="T12" fmla="*/ 0 w 381"/>
                    <a:gd name="T13" fmla="*/ 5 h 97"/>
                    <a:gd name="T14" fmla="*/ 0 w 381"/>
                    <a:gd name="T15" fmla="*/ 2 h 97"/>
                    <a:gd name="T16" fmla="*/ 2 w 381"/>
                    <a:gd name="T17" fmla="*/ 0 h 9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381"/>
                    <a:gd name="T28" fmla="*/ 0 h 97"/>
                    <a:gd name="T29" fmla="*/ 381 w 381"/>
                    <a:gd name="T30" fmla="*/ 97 h 97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381" h="97">
                      <a:moveTo>
                        <a:pt x="23" y="0"/>
                      </a:moveTo>
                      <a:lnTo>
                        <a:pt x="359" y="0"/>
                      </a:lnTo>
                      <a:lnTo>
                        <a:pt x="381" y="16"/>
                      </a:lnTo>
                      <a:lnTo>
                        <a:pt x="381" y="69"/>
                      </a:lnTo>
                      <a:lnTo>
                        <a:pt x="351" y="97"/>
                      </a:lnTo>
                      <a:lnTo>
                        <a:pt x="38" y="97"/>
                      </a:lnTo>
                      <a:lnTo>
                        <a:pt x="0" y="76"/>
                      </a:lnTo>
                      <a:lnTo>
                        <a:pt x="0" y="21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solidFill>
                  <a:srgbClr val="3333FF"/>
                </a:solidFill>
                <a:ln w="9525">
                  <a:solidFill>
                    <a:srgbClr val="000099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AR"/>
                </a:p>
              </p:txBody>
            </p:sp>
          </p:grpSp>
          <p:grpSp>
            <p:nvGrpSpPr>
              <p:cNvPr id="13495" name="Group 313"/>
              <p:cNvGrpSpPr>
                <a:grpSpLocks/>
              </p:cNvGrpSpPr>
              <p:nvPr/>
            </p:nvGrpSpPr>
            <p:grpSpPr bwMode="auto">
              <a:xfrm rot="5400000">
                <a:off x="4559" y="2120"/>
                <a:ext cx="277" cy="116"/>
                <a:chOff x="1736" y="3266"/>
                <a:chExt cx="277" cy="116"/>
              </a:xfrm>
            </p:grpSpPr>
            <p:sp>
              <p:nvSpPr>
                <p:cNvPr id="13373" name="Freeform 314"/>
                <p:cNvSpPr>
                  <a:spLocks/>
                </p:cNvSpPr>
                <p:nvPr/>
              </p:nvSpPr>
              <p:spPr bwMode="auto">
                <a:xfrm>
                  <a:off x="1736" y="3266"/>
                  <a:ext cx="277" cy="116"/>
                </a:xfrm>
                <a:custGeom>
                  <a:avLst/>
                  <a:gdLst>
                    <a:gd name="T0" fmla="*/ 7 w 381"/>
                    <a:gd name="T1" fmla="*/ 0 h 97"/>
                    <a:gd name="T2" fmla="*/ 100 w 381"/>
                    <a:gd name="T3" fmla="*/ 0 h 97"/>
                    <a:gd name="T4" fmla="*/ 106 w 381"/>
                    <a:gd name="T5" fmla="*/ 33 h 97"/>
                    <a:gd name="T6" fmla="*/ 106 w 381"/>
                    <a:gd name="T7" fmla="*/ 141 h 97"/>
                    <a:gd name="T8" fmla="*/ 98 w 381"/>
                    <a:gd name="T9" fmla="*/ 199 h 97"/>
                    <a:gd name="T10" fmla="*/ 11 w 381"/>
                    <a:gd name="T11" fmla="*/ 199 h 97"/>
                    <a:gd name="T12" fmla="*/ 0 w 381"/>
                    <a:gd name="T13" fmla="*/ 155 h 97"/>
                    <a:gd name="T14" fmla="*/ 0 w 381"/>
                    <a:gd name="T15" fmla="*/ 43 h 97"/>
                    <a:gd name="T16" fmla="*/ 7 w 381"/>
                    <a:gd name="T17" fmla="*/ 0 h 9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381"/>
                    <a:gd name="T28" fmla="*/ 0 h 97"/>
                    <a:gd name="T29" fmla="*/ 381 w 381"/>
                    <a:gd name="T30" fmla="*/ 97 h 97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381" h="97">
                      <a:moveTo>
                        <a:pt x="23" y="0"/>
                      </a:moveTo>
                      <a:lnTo>
                        <a:pt x="359" y="0"/>
                      </a:lnTo>
                      <a:lnTo>
                        <a:pt x="381" y="16"/>
                      </a:lnTo>
                      <a:lnTo>
                        <a:pt x="381" y="69"/>
                      </a:lnTo>
                      <a:lnTo>
                        <a:pt x="351" y="97"/>
                      </a:lnTo>
                      <a:lnTo>
                        <a:pt x="38" y="97"/>
                      </a:lnTo>
                      <a:lnTo>
                        <a:pt x="0" y="76"/>
                      </a:lnTo>
                      <a:lnTo>
                        <a:pt x="0" y="21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FF"/>
                    </a:gs>
                    <a:gs pos="100000">
                      <a:srgbClr val="66CCFF">
                        <a:alpha val="24001"/>
                      </a:srgbClr>
                    </a:gs>
                  </a:gsLst>
                  <a:path path="rect">
                    <a:fillToRect l="50000" t="50000" r="50000" b="50000"/>
                  </a:path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AR"/>
                </a:p>
              </p:txBody>
            </p:sp>
            <p:sp>
              <p:nvSpPr>
                <p:cNvPr id="13374" name="Freeform 315"/>
                <p:cNvSpPr>
                  <a:spLocks/>
                </p:cNvSpPr>
                <p:nvPr/>
              </p:nvSpPr>
              <p:spPr bwMode="auto">
                <a:xfrm>
                  <a:off x="1769" y="3301"/>
                  <a:ext cx="212" cy="49"/>
                </a:xfrm>
                <a:custGeom>
                  <a:avLst/>
                  <a:gdLst>
                    <a:gd name="T0" fmla="*/ 2 w 381"/>
                    <a:gd name="T1" fmla="*/ 0 h 97"/>
                    <a:gd name="T2" fmla="*/ 34 w 381"/>
                    <a:gd name="T3" fmla="*/ 0 h 97"/>
                    <a:gd name="T4" fmla="*/ 37 w 381"/>
                    <a:gd name="T5" fmla="*/ 1 h 97"/>
                    <a:gd name="T6" fmla="*/ 37 w 381"/>
                    <a:gd name="T7" fmla="*/ 5 h 97"/>
                    <a:gd name="T8" fmla="*/ 34 w 381"/>
                    <a:gd name="T9" fmla="*/ 7 h 97"/>
                    <a:gd name="T10" fmla="*/ 4 w 381"/>
                    <a:gd name="T11" fmla="*/ 7 h 97"/>
                    <a:gd name="T12" fmla="*/ 0 w 381"/>
                    <a:gd name="T13" fmla="*/ 5 h 97"/>
                    <a:gd name="T14" fmla="*/ 0 w 381"/>
                    <a:gd name="T15" fmla="*/ 2 h 97"/>
                    <a:gd name="T16" fmla="*/ 2 w 381"/>
                    <a:gd name="T17" fmla="*/ 0 h 9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381"/>
                    <a:gd name="T28" fmla="*/ 0 h 97"/>
                    <a:gd name="T29" fmla="*/ 381 w 381"/>
                    <a:gd name="T30" fmla="*/ 97 h 97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381" h="97">
                      <a:moveTo>
                        <a:pt x="23" y="0"/>
                      </a:moveTo>
                      <a:lnTo>
                        <a:pt x="359" y="0"/>
                      </a:lnTo>
                      <a:lnTo>
                        <a:pt x="381" y="16"/>
                      </a:lnTo>
                      <a:lnTo>
                        <a:pt x="381" y="69"/>
                      </a:lnTo>
                      <a:lnTo>
                        <a:pt x="351" y="97"/>
                      </a:lnTo>
                      <a:lnTo>
                        <a:pt x="38" y="97"/>
                      </a:lnTo>
                      <a:lnTo>
                        <a:pt x="0" y="76"/>
                      </a:lnTo>
                      <a:lnTo>
                        <a:pt x="0" y="21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solidFill>
                  <a:srgbClr val="3333FF"/>
                </a:solidFill>
                <a:ln w="9525">
                  <a:solidFill>
                    <a:srgbClr val="000099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AR"/>
                </a:p>
              </p:txBody>
            </p:sp>
          </p:grpSp>
          <p:grpSp>
            <p:nvGrpSpPr>
              <p:cNvPr id="13496" name="Group 316"/>
              <p:cNvGrpSpPr>
                <a:grpSpLocks/>
              </p:cNvGrpSpPr>
              <p:nvPr/>
            </p:nvGrpSpPr>
            <p:grpSpPr bwMode="auto">
              <a:xfrm rot="5400000">
                <a:off x="4567" y="2395"/>
                <a:ext cx="277" cy="116"/>
                <a:chOff x="1736" y="3266"/>
                <a:chExt cx="277" cy="116"/>
              </a:xfrm>
            </p:grpSpPr>
            <p:sp>
              <p:nvSpPr>
                <p:cNvPr id="13371" name="Freeform 317"/>
                <p:cNvSpPr>
                  <a:spLocks/>
                </p:cNvSpPr>
                <p:nvPr/>
              </p:nvSpPr>
              <p:spPr bwMode="auto">
                <a:xfrm>
                  <a:off x="1736" y="3266"/>
                  <a:ext cx="277" cy="116"/>
                </a:xfrm>
                <a:custGeom>
                  <a:avLst/>
                  <a:gdLst>
                    <a:gd name="T0" fmla="*/ 7 w 381"/>
                    <a:gd name="T1" fmla="*/ 0 h 97"/>
                    <a:gd name="T2" fmla="*/ 100 w 381"/>
                    <a:gd name="T3" fmla="*/ 0 h 97"/>
                    <a:gd name="T4" fmla="*/ 106 w 381"/>
                    <a:gd name="T5" fmla="*/ 33 h 97"/>
                    <a:gd name="T6" fmla="*/ 106 w 381"/>
                    <a:gd name="T7" fmla="*/ 141 h 97"/>
                    <a:gd name="T8" fmla="*/ 98 w 381"/>
                    <a:gd name="T9" fmla="*/ 199 h 97"/>
                    <a:gd name="T10" fmla="*/ 11 w 381"/>
                    <a:gd name="T11" fmla="*/ 199 h 97"/>
                    <a:gd name="T12" fmla="*/ 0 w 381"/>
                    <a:gd name="T13" fmla="*/ 155 h 97"/>
                    <a:gd name="T14" fmla="*/ 0 w 381"/>
                    <a:gd name="T15" fmla="*/ 43 h 97"/>
                    <a:gd name="T16" fmla="*/ 7 w 381"/>
                    <a:gd name="T17" fmla="*/ 0 h 9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381"/>
                    <a:gd name="T28" fmla="*/ 0 h 97"/>
                    <a:gd name="T29" fmla="*/ 381 w 381"/>
                    <a:gd name="T30" fmla="*/ 97 h 97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381" h="97">
                      <a:moveTo>
                        <a:pt x="23" y="0"/>
                      </a:moveTo>
                      <a:lnTo>
                        <a:pt x="359" y="0"/>
                      </a:lnTo>
                      <a:lnTo>
                        <a:pt x="381" y="16"/>
                      </a:lnTo>
                      <a:lnTo>
                        <a:pt x="381" y="69"/>
                      </a:lnTo>
                      <a:lnTo>
                        <a:pt x="351" y="97"/>
                      </a:lnTo>
                      <a:lnTo>
                        <a:pt x="38" y="97"/>
                      </a:lnTo>
                      <a:lnTo>
                        <a:pt x="0" y="76"/>
                      </a:lnTo>
                      <a:lnTo>
                        <a:pt x="0" y="21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FF"/>
                    </a:gs>
                    <a:gs pos="100000">
                      <a:srgbClr val="66CCFF">
                        <a:alpha val="24001"/>
                      </a:srgbClr>
                    </a:gs>
                  </a:gsLst>
                  <a:path path="rect">
                    <a:fillToRect l="50000" t="50000" r="50000" b="50000"/>
                  </a:path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AR"/>
                </a:p>
              </p:txBody>
            </p:sp>
            <p:sp>
              <p:nvSpPr>
                <p:cNvPr id="13372" name="Freeform 318"/>
                <p:cNvSpPr>
                  <a:spLocks/>
                </p:cNvSpPr>
                <p:nvPr/>
              </p:nvSpPr>
              <p:spPr bwMode="auto">
                <a:xfrm>
                  <a:off x="1769" y="3301"/>
                  <a:ext cx="212" cy="49"/>
                </a:xfrm>
                <a:custGeom>
                  <a:avLst/>
                  <a:gdLst>
                    <a:gd name="T0" fmla="*/ 2 w 381"/>
                    <a:gd name="T1" fmla="*/ 0 h 97"/>
                    <a:gd name="T2" fmla="*/ 34 w 381"/>
                    <a:gd name="T3" fmla="*/ 0 h 97"/>
                    <a:gd name="T4" fmla="*/ 37 w 381"/>
                    <a:gd name="T5" fmla="*/ 1 h 97"/>
                    <a:gd name="T6" fmla="*/ 37 w 381"/>
                    <a:gd name="T7" fmla="*/ 5 h 97"/>
                    <a:gd name="T8" fmla="*/ 34 w 381"/>
                    <a:gd name="T9" fmla="*/ 7 h 97"/>
                    <a:gd name="T10" fmla="*/ 4 w 381"/>
                    <a:gd name="T11" fmla="*/ 7 h 97"/>
                    <a:gd name="T12" fmla="*/ 0 w 381"/>
                    <a:gd name="T13" fmla="*/ 5 h 97"/>
                    <a:gd name="T14" fmla="*/ 0 w 381"/>
                    <a:gd name="T15" fmla="*/ 2 h 97"/>
                    <a:gd name="T16" fmla="*/ 2 w 381"/>
                    <a:gd name="T17" fmla="*/ 0 h 9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381"/>
                    <a:gd name="T28" fmla="*/ 0 h 97"/>
                    <a:gd name="T29" fmla="*/ 381 w 381"/>
                    <a:gd name="T30" fmla="*/ 97 h 97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381" h="97">
                      <a:moveTo>
                        <a:pt x="23" y="0"/>
                      </a:moveTo>
                      <a:lnTo>
                        <a:pt x="359" y="0"/>
                      </a:lnTo>
                      <a:lnTo>
                        <a:pt x="381" y="16"/>
                      </a:lnTo>
                      <a:lnTo>
                        <a:pt x="381" y="69"/>
                      </a:lnTo>
                      <a:lnTo>
                        <a:pt x="351" y="97"/>
                      </a:lnTo>
                      <a:lnTo>
                        <a:pt x="38" y="97"/>
                      </a:lnTo>
                      <a:lnTo>
                        <a:pt x="0" y="76"/>
                      </a:lnTo>
                      <a:lnTo>
                        <a:pt x="0" y="21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solidFill>
                  <a:srgbClr val="3333FF"/>
                </a:solidFill>
                <a:ln w="9525">
                  <a:solidFill>
                    <a:srgbClr val="000099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AR"/>
                </a:p>
              </p:txBody>
            </p:sp>
          </p:grpSp>
        </p:grpSp>
        <p:grpSp>
          <p:nvGrpSpPr>
            <p:cNvPr id="13497" name="Group 319"/>
            <p:cNvGrpSpPr>
              <a:grpSpLocks/>
            </p:cNvGrpSpPr>
            <p:nvPr/>
          </p:nvGrpSpPr>
          <p:grpSpPr bwMode="auto">
            <a:xfrm>
              <a:off x="4687" y="928"/>
              <a:ext cx="109" cy="978"/>
              <a:chOff x="5121" y="1933"/>
              <a:chExt cx="109" cy="978"/>
            </a:xfrm>
          </p:grpSpPr>
          <p:sp>
            <p:nvSpPr>
              <p:cNvPr id="13357" name="Oval 320"/>
              <p:cNvSpPr>
                <a:spLocks noChangeArrowheads="1"/>
              </p:cNvSpPr>
              <p:nvPr/>
            </p:nvSpPr>
            <p:spPr bwMode="auto">
              <a:xfrm rot="5400000">
                <a:off x="5131" y="2813"/>
                <a:ext cx="91" cy="106"/>
              </a:xfrm>
              <a:prstGeom prst="ellipse">
                <a:avLst/>
              </a:prstGeom>
              <a:gradFill rotWithShape="1">
                <a:gsLst>
                  <a:gs pos="0">
                    <a:srgbClr val="0000FF"/>
                  </a:gs>
                  <a:gs pos="100000">
                    <a:srgbClr val="7575FF">
                      <a:alpha val="43999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58" name="Oval 321"/>
              <p:cNvSpPr>
                <a:spLocks noChangeArrowheads="1"/>
              </p:cNvSpPr>
              <p:nvPr/>
            </p:nvSpPr>
            <p:spPr bwMode="auto">
              <a:xfrm rot="5400000">
                <a:off x="5128" y="2370"/>
                <a:ext cx="91" cy="105"/>
              </a:xfrm>
              <a:prstGeom prst="ellipse">
                <a:avLst/>
              </a:prstGeom>
              <a:gradFill rotWithShape="1">
                <a:gsLst>
                  <a:gs pos="0">
                    <a:srgbClr val="0000FF"/>
                  </a:gs>
                  <a:gs pos="100000">
                    <a:srgbClr val="7575FF">
                      <a:alpha val="43999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59" name="Oval 322"/>
              <p:cNvSpPr>
                <a:spLocks noChangeArrowheads="1"/>
              </p:cNvSpPr>
              <p:nvPr/>
            </p:nvSpPr>
            <p:spPr bwMode="auto">
              <a:xfrm rot="5400000">
                <a:off x="5129" y="2218"/>
                <a:ext cx="91" cy="106"/>
              </a:xfrm>
              <a:prstGeom prst="ellipse">
                <a:avLst/>
              </a:prstGeom>
              <a:gradFill rotWithShape="1">
                <a:gsLst>
                  <a:gs pos="0">
                    <a:srgbClr val="0000FF"/>
                  </a:gs>
                  <a:gs pos="100000">
                    <a:srgbClr val="7575FF">
                      <a:alpha val="43999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60" name="Oval 323"/>
              <p:cNvSpPr>
                <a:spLocks noChangeArrowheads="1"/>
              </p:cNvSpPr>
              <p:nvPr/>
            </p:nvSpPr>
            <p:spPr bwMode="auto">
              <a:xfrm rot="5400000">
                <a:off x="5131" y="2068"/>
                <a:ext cx="92" cy="105"/>
              </a:xfrm>
              <a:prstGeom prst="ellipse">
                <a:avLst/>
              </a:prstGeom>
              <a:gradFill rotWithShape="1">
                <a:gsLst>
                  <a:gs pos="0">
                    <a:srgbClr val="0000FF"/>
                  </a:gs>
                  <a:gs pos="100000">
                    <a:srgbClr val="7575FF">
                      <a:alpha val="43999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61" name="Oval 324"/>
              <p:cNvSpPr>
                <a:spLocks noChangeArrowheads="1"/>
              </p:cNvSpPr>
              <p:nvPr/>
            </p:nvSpPr>
            <p:spPr bwMode="auto">
              <a:xfrm rot="5400000">
                <a:off x="5131" y="1926"/>
                <a:ext cx="91" cy="106"/>
              </a:xfrm>
              <a:prstGeom prst="ellipse">
                <a:avLst/>
              </a:prstGeom>
              <a:gradFill rotWithShape="1">
                <a:gsLst>
                  <a:gs pos="0">
                    <a:srgbClr val="0000FF"/>
                  </a:gs>
                  <a:gs pos="100000">
                    <a:srgbClr val="7575FF">
                      <a:alpha val="43999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62" name="Oval 325"/>
              <p:cNvSpPr>
                <a:spLocks noChangeArrowheads="1"/>
              </p:cNvSpPr>
              <p:nvPr/>
            </p:nvSpPr>
            <p:spPr bwMode="auto">
              <a:xfrm rot="5400000">
                <a:off x="5129" y="2663"/>
                <a:ext cx="91" cy="105"/>
              </a:xfrm>
              <a:prstGeom prst="ellipse">
                <a:avLst/>
              </a:prstGeom>
              <a:gradFill rotWithShape="1">
                <a:gsLst>
                  <a:gs pos="0">
                    <a:srgbClr val="0000FF"/>
                  </a:gs>
                  <a:gs pos="100000">
                    <a:srgbClr val="7575FF">
                      <a:alpha val="43999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63" name="Oval 326"/>
              <p:cNvSpPr>
                <a:spLocks noChangeArrowheads="1"/>
              </p:cNvSpPr>
              <p:nvPr/>
            </p:nvSpPr>
            <p:spPr bwMode="auto">
              <a:xfrm rot="5400000">
                <a:off x="5130" y="2511"/>
                <a:ext cx="91" cy="106"/>
              </a:xfrm>
              <a:prstGeom prst="ellipse">
                <a:avLst/>
              </a:prstGeom>
              <a:gradFill rotWithShape="1">
                <a:gsLst>
                  <a:gs pos="0">
                    <a:srgbClr val="0000FF"/>
                  </a:gs>
                  <a:gs pos="100000">
                    <a:srgbClr val="7575FF">
                      <a:alpha val="43999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3498" name="Group 327"/>
          <p:cNvGrpSpPr>
            <a:grpSpLocks/>
          </p:cNvGrpSpPr>
          <p:nvPr/>
        </p:nvGrpSpPr>
        <p:grpSpPr bwMode="auto">
          <a:xfrm>
            <a:off x="1330325" y="1412875"/>
            <a:ext cx="6783388" cy="3498850"/>
            <a:chOff x="833" y="885"/>
            <a:chExt cx="4273" cy="2204"/>
          </a:xfrm>
        </p:grpSpPr>
        <p:sp>
          <p:nvSpPr>
            <p:cNvPr id="13352" name="Oval 328"/>
            <p:cNvSpPr>
              <a:spLocks noChangeArrowheads="1"/>
            </p:cNvSpPr>
            <p:nvPr/>
          </p:nvSpPr>
          <p:spPr bwMode="auto">
            <a:xfrm>
              <a:off x="4899" y="2801"/>
              <a:ext cx="207" cy="288"/>
            </a:xfrm>
            <a:prstGeom prst="ellips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53" name="Text Box 329"/>
            <p:cNvSpPr txBox="1">
              <a:spLocks noChangeArrowheads="1"/>
            </p:cNvSpPr>
            <p:nvPr/>
          </p:nvSpPr>
          <p:spPr bwMode="auto">
            <a:xfrm>
              <a:off x="833" y="885"/>
              <a:ext cx="192" cy="12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/>
              <a:r>
                <a:rPr lang="es-ES_tradnl" sz="1500">
                  <a:solidFill>
                    <a:srgbClr val="000099"/>
                  </a:solidFill>
                </a:rPr>
                <a:t>1</a:t>
              </a:r>
            </a:p>
            <a:p>
              <a:pPr algn="r"/>
              <a:r>
                <a:rPr lang="es-ES_tradnl" sz="1500">
                  <a:solidFill>
                    <a:srgbClr val="000099"/>
                  </a:solidFill>
                </a:rPr>
                <a:t>1</a:t>
              </a:r>
            </a:p>
            <a:p>
              <a:pPr algn="r"/>
              <a:r>
                <a:rPr lang="es-ES_tradnl" sz="1500">
                  <a:solidFill>
                    <a:srgbClr val="000099"/>
                  </a:solidFill>
                </a:rPr>
                <a:t>1</a:t>
              </a:r>
            </a:p>
            <a:p>
              <a:pPr algn="r"/>
              <a:r>
                <a:rPr lang="es-ES_tradnl" sz="1500">
                  <a:solidFill>
                    <a:srgbClr val="000099"/>
                  </a:solidFill>
                </a:rPr>
                <a:t>1</a:t>
              </a:r>
            </a:p>
            <a:p>
              <a:pPr algn="r"/>
              <a:r>
                <a:rPr lang="es-ES_tradnl" sz="1500">
                  <a:solidFill>
                    <a:srgbClr val="000099"/>
                  </a:solidFill>
                </a:rPr>
                <a:t>1</a:t>
              </a:r>
            </a:p>
            <a:p>
              <a:pPr algn="r"/>
              <a:r>
                <a:rPr lang="es-ES_tradnl" sz="1500">
                  <a:solidFill>
                    <a:srgbClr val="000099"/>
                  </a:solidFill>
                </a:rPr>
                <a:t>1</a:t>
              </a:r>
            </a:p>
            <a:p>
              <a:pPr algn="r"/>
              <a:r>
                <a:rPr lang="es-ES_tradnl" sz="1500">
                  <a:solidFill>
                    <a:srgbClr val="000099"/>
                  </a:solidFill>
                </a:rPr>
                <a:t>1</a:t>
              </a:r>
            </a:p>
            <a:p>
              <a:pPr algn="r"/>
              <a:r>
                <a:rPr lang="es-ES_tradnl" sz="1500">
                  <a:solidFill>
                    <a:srgbClr val="000099"/>
                  </a:solidFill>
                </a:rPr>
                <a:t>0</a:t>
              </a:r>
              <a:endParaRPr lang="es-ES" sz="1500">
                <a:solidFill>
                  <a:srgbClr val="000099"/>
                </a:solidFill>
              </a:endParaRPr>
            </a:p>
          </p:txBody>
        </p:sp>
        <p:sp>
          <p:nvSpPr>
            <p:cNvPr id="13354" name="Text Box 330"/>
            <p:cNvSpPr txBox="1">
              <a:spLocks noChangeArrowheads="1"/>
            </p:cNvSpPr>
            <p:nvPr/>
          </p:nvSpPr>
          <p:spPr bwMode="auto">
            <a:xfrm>
              <a:off x="870" y="2291"/>
              <a:ext cx="162" cy="4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/>
              <a:r>
                <a:rPr lang="es-ES_tradnl" sz="900">
                  <a:solidFill>
                    <a:srgbClr val="3333FF"/>
                  </a:solidFill>
                </a:rPr>
                <a:t>0</a:t>
              </a:r>
            </a:p>
            <a:p>
              <a:pPr algn="r"/>
              <a:r>
                <a:rPr lang="es-ES_tradnl" sz="900">
                  <a:solidFill>
                    <a:srgbClr val="3333FF"/>
                  </a:solidFill>
                </a:rPr>
                <a:t>0</a:t>
              </a:r>
            </a:p>
            <a:p>
              <a:pPr algn="r"/>
              <a:r>
                <a:rPr lang="es-ES_tradnl" sz="900">
                  <a:solidFill>
                    <a:srgbClr val="3333FF"/>
                  </a:solidFill>
                </a:rPr>
                <a:t>0</a:t>
              </a:r>
            </a:p>
            <a:p>
              <a:pPr algn="r"/>
              <a:r>
                <a:rPr lang="es-ES_tradnl" sz="1000" b="1">
                  <a:solidFill>
                    <a:srgbClr val="000099"/>
                  </a:solidFill>
                </a:rPr>
                <a:t>1</a:t>
              </a:r>
              <a:endParaRPr lang="es-ES" sz="900">
                <a:solidFill>
                  <a:srgbClr val="3333FF"/>
                </a:solidFill>
              </a:endParaRPr>
            </a:p>
          </p:txBody>
        </p:sp>
      </p:grpSp>
      <p:sp>
        <p:nvSpPr>
          <p:cNvPr id="84299" name="Text Box 331"/>
          <p:cNvSpPr txBox="1">
            <a:spLocks noChangeArrowheads="1"/>
          </p:cNvSpPr>
          <p:nvPr/>
        </p:nvSpPr>
        <p:spPr bwMode="auto">
          <a:xfrm>
            <a:off x="1450975" y="3641725"/>
            <a:ext cx="2571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s-ES_tradnl" sz="1000" b="1">
                <a:solidFill>
                  <a:srgbClr val="000099"/>
                </a:solidFill>
              </a:rPr>
              <a:t>1</a:t>
            </a:r>
            <a:endParaRPr lang="es-ES" sz="900">
              <a:solidFill>
                <a:srgbClr val="3333FF"/>
              </a:solidFill>
            </a:endParaRPr>
          </a:p>
        </p:txBody>
      </p:sp>
      <p:sp>
        <p:nvSpPr>
          <p:cNvPr id="84300" name="Text Box 332"/>
          <p:cNvSpPr txBox="1">
            <a:spLocks noChangeArrowheads="1"/>
          </p:cNvSpPr>
          <p:nvPr/>
        </p:nvSpPr>
        <p:spPr bwMode="auto">
          <a:xfrm>
            <a:off x="1443038" y="3779838"/>
            <a:ext cx="2571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s-ES_tradnl" sz="1000" b="1">
                <a:solidFill>
                  <a:srgbClr val="000099"/>
                </a:solidFill>
              </a:rPr>
              <a:t>1</a:t>
            </a:r>
            <a:endParaRPr lang="es-ES" sz="900">
              <a:solidFill>
                <a:srgbClr val="3333FF"/>
              </a:solidFill>
            </a:endParaRPr>
          </a:p>
        </p:txBody>
      </p:sp>
      <p:sp>
        <p:nvSpPr>
          <p:cNvPr id="84301" name="Text Box 333"/>
          <p:cNvSpPr txBox="1">
            <a:spLocks noChangeArrowheads="1"/>
          </p:cNvSpPr>
          <p:nvPr/>
        </p:nvSpPr>
        <p:spPr bwMode="auto">
          <a:xfrm>
            <a:off x="1439863" y="3933825"/>
            <a:ext cx="2571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s-ES_tradnl" sz="1000" b="1">
                <a:solidFill>
                  <a:srgbClr val="000099"/>
                </a:solidFill>
              </a:rPr>
              <a:t>1</a:t>
            </a:r>
            <a:endParaRPr lang="es-ES" sz="900">
              <a:solidFill>
                <a:srgbClr val="3333FF"/>
              </a:solidFill>
            </a:endParaRPr>
          </a:p>
        </p:txBody>
      </p:sp>
      <p:sp>
        <p:nvSpPr>
          <p:cNvPr id="84302" name="Text Box 334"/>
          <p:cNvSpPr txBox="1">
            <a:spLocks noChangeArrowheads="1"/>
          </p:cNvSpPr>
          <p:nvPr/>
        </p:nvSpPr>
        <p:spPr bwMode="auto">
          <a:xfrm>
            <a:off x="1438275" y="4046538"/>
            <a:ext cx="2571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s-ES_tradnl" sz="1000" b="1">
                <a:solidFill>
                  <a:srgbClr val="000099"/>
                </a:solidFill>
              </a:rPr>
              <a:t>1</a:t>
            </a:r>
            <a:endParaRPr lang="es-ES" sz="900">
              <a:solidFill>
                <a:srgbClr val="3333FF"/>
              </a:solidFill>
            </a:endParaRPr>
          </a:p>
        </p:txBody>
      </p:sp>
      <p:sp>
        <p:nvSpPr>
          <p:cNvPr id="84303" name="Text Box 335"/>
          <p:cNvSpPr txBox="1">
            <a:spLocks noChangeArrowheads="1"/>
          </p:cNvSpPr>
          <p:nvPr/>
        </p:nvSpPr>
        <p:spPr bwMode="auto">
          <a:xfrm>
            <a:off x="1449388" y="3643313"/>
            <a:ext cx="2571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s-ES_tradnl" sz="1000" b="1">
                <a:solidFill>
                  <a:srgbClr val="000099"/>
                </a:solidFill>
              </a:rPr>
              <a:t>1</a:t>
            </a:r>
            <a:endParaRPr lang="es-ES" sz="900">
              <a:solidFill>
                <a:srgbClr val="3333FF"/>
              </a:solidFill>
            </a:endParaRPr>
          </a:p>
        </p:txBody>
      </p:sp>
      <p:sp>
        <p:nvSpPr>
          <p:cNvPr id="84304" name="Text Box 336"/>
          <p:cNvSpPr txBox="1">
            <a:spLocks noChangeArrowheads="1"/>
          </p:cNvSpPr>
          <p:nvPr/>
        </p:nvSpPr>
        <p:spPr bwMode="auto">
          <a:xfrm>
            <a:off x="1441450" y="3781425"/>
            <a:ext cx="2571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s-ES_tradnl" sz="1000" b="1">
                <a:solidFill>
                  <a:srgbClr val="000099"/>
                </a:solidFill>
              </a:rPr>
              <a:t>1</a:t>
            </a:r>
            <a:endParaRPr lang="es-ES" sz="900">
              <a:solidFill>
                <a:srgbClr val="3333FF"/>
              </a:solidFill>
            </a:endParaRPr>
          </a:p>
        </p:txBody>
      </p:sp>
      <p:sp>
        <p:nvSpPr>
          <p:cNvPr id="84305" name="Text Box 337"/>
          <p:cNvSpPr txBox="1">
            <a:spLocks noChangeArrowheads="1"/>
          </p:cNvSpPr>
          <p:nvPr/>
        </p:nvSpPr>
        <p:spPr bwMode="auto">
          <a:xfrm>
            <a:off x="1438275" y="3935413"/>
            <a:ext cx="2571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s-ES_tradnl" sz="1000" b="1">
                <a:solidFill>
                  <a:srgbClr val="000099"/>
                </a:solidFill>
              </a:rPr>
              <a:t>1</a:t>
            </a:r>
            <a:endParaRPr lang="es-ES" sz="900">
              <a:solidFill>
                <a:srgbClr val="3333FF"/>
              </a:solidFill>
            </a:endParaRPr>
          </a:p>
        </p:txBody>
      </p:sp>
      <p:sp>
        <p:nvSpPr>
          <p:cNvPr id="84306" name="Text Box 338"/>
          <p:cNvSpPr txBox="1">
            <a:spLocks noChangeArrowheads="1"/>
          </p:cNvSpPr>
          <p:nvPr/>
        </p:nvSpPr>
        <p:spPr bwMode="auto">
          <a:xfrm>
            <a:off x="1436688" y="4048125"/>
            <a:ext cx="2571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s-ES_tradnl" sz="1000" b="1">
                <a:solidFill>
                  <a:srgbClr val="000099"/>
                </a:solidFill>
              </a:rPr>
              <a:t>1</a:t>
            </a:r>
            <a:endParaRPr lang="es-ES" sz="900">
              <a:solidFill>
                <a:srgbClr val="3333FF"/>
              </a:solidFill>
            </a:endParaRPr>
          </a:p>
        </p:txBody>
      </p:sp>
      <p:sp>
        <p:nvSpPr>
          <p:cNvPr id="84307" name="Text Box 339"/>
          <p:cNvSpPr txBox="1">
            <a:spLocks noChangeArrowheads="1"/>
          </p:cNvSpPr>
          <p:nvPr/>
        </p:nvSpPr>
        <p:spPr bwMode="auto">
          <a:xfrm>
            <a:off x="1327150" y="1411288"/>
            <a:ext cx="304800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s-ES_tradnl" sz="1500">
                <a:solidFill>
                  <a:srgbClr val="000099"/>
                </a:solidFill>
              </a:rPr>
              <a:t>x</a:t>
            </a:r>
          </a:p>
          <a:p>
            <a:pPr algn="r"/>
            <a:r>
              <a:rPr lang="es-ES_tradnl" sz="1500">
                <a:solidFill>
                  <a:srgbClr val="000099"/>
                </a:solidFill>
              </a:rPr>
              <a:t>x</a:t>
            </a:r>
          </a:p>
          <a:p>
            <a:pPr algn="r"/>
            <a:r>
              <a:rPr lang="es-ES_tradnl" sz="1500">
                <a:solidFill>
                  <a:srgbClr val="000099"/>
                </a:solidFill>
              </a:rPr>
              <a:t>x</a:t>
            </a:r>
          </a:p>
          <a:p>
            <a:pPr algn="r"/>
            <a:r>
              <a:rPr lang="es-ES_tradnl" sz="1500">
                <a:solidFill>
                  <a:srgbClr val="000099"/>
                </a:solidFill>
              </a:rPr>
              <a:t>x</a:t>
            </a:r>
          </a:p>
          <a:p>
            <a:pPr algn="r"/>
            <a:r>
              <a:rPr lang="es-ES_tradnl" sz="1500">
                <a:solidFill>
                  <a:srgbClr val="000099"/>
                </a:solidFill>
              </a:rPr>
              <a:t>x</a:t>
            </a:r>
          </a:p>
          <a:p>
            <a:pPr algn="r"/>
            <a:r>
              <a:rPr lang="es-ES_tradnl" sz="1500">
                <a:solidFill>
                  <a:srgbClr val="000099"/>
                </a:solidFill>
              </a:rPr>
              <a:t>x</a:t>
            </a:r>
          </a:p>
          <a:p>
            <a:pPr algn="r"/>
            <a:r>
              <a:rPr lang="es-ES_tradnl" sz="1500">
                <a:solidFill>
                  <a:srgbClr val="000099"/>
                </a:solidFill>
              </a:rPr>
              <a:t>x</a:t>
            </a:r>
          </a:p>
          <a:p>
            <a:pPr algn="r"/>
            <a:r>
              <a:rPr lang="es-ES_tradnl" sz="1500">
                <a:solidFill>
                  <a:srgbClr val="000099"/>
                </a:solidFill>
              </a:rPr>
              <a:t>x</a:t>
            </a:r>
            <a:endParaRPr lang="es-ES" sz="1500">
              <a:solidFill>
                <a:srgbClr val="000099"/>
              </a:solidFill>
            </a:endParaRPr>
          </a:p>
        </p:txBody>
      </p:sp>
      <p:sp>
        <p:nvSpPr>
          <p:cNvPr id="340" name="149 CuadroTexto"/>
          <p:cNvSpPr txBox="1">
            <a:spLocks noChangeArrowheads="1"/>
          </p:cNvSpPr>
          <p:nvPr/>
        </p:nvSpPr>
        <p:spPr bwMode="auto">
          <a:xfrm>
            <a:off x="467544" y="260648"/>
            <a:ext cx="64857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s-ES" sz="2400" b="1" i="1" dirty="0" err="1" smtClean="0">
                <a:solidFill>
                  <a:srgbClr val="005042"/>
                </a:solidFill>
                <a:cs typeface="Times New Roman" pitchFamily="18" charset="0"/>
              </a:rPr>
              <a:t>Display</a:t>
            </a:r>
            <a:r>
              <a:rPr lang="es-ES" sz="2400" b="1" i="1" dirty="0" smtClean="0">
                <a:solidFill>
                  <a:srgbClr val="005042"/>
                </a:solidFill>
                <a:cs typeface="Times New Roman" pitchFamily="18" charset="0"/>
              </a:rPr>
              <a:t> de 7 segmentos – Dígitos Multiplexados</a:t>
            </a:r>
            <a:endParaRPr lang="es-ES" sz="2400" b="1" i="1" dirty="0">
              <a:solidFill>
                <a:srgbClr val="005042"/>
              </a:solidFill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500"/>
                                        <p:tgtEl>
                                          <p:spTgt spid="13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2000"/>
                                        <p:tgtEl>
                                          <p:spTgt spid="133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500"/>
                                        <p:tgtEl>
                                          <p:spTgt spid="13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2000"/>
                                        <p:tgtEl>
                                          <p:spTgt spid="133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500"/>
                                        <p:tgtEl>
                                          <p:spTgt spid="13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2000"/>
                                        <p:tgtEl>
                                          <p:spTgt spid="133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500"/>
                                        <p:tgtEl>
                                          <p:spTgt spid="13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2000"/>
                                        <p:tgtEl>
                                          <p:spTgt spid="133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nodeType="withEffect">
                                  <p:stCondLst>
                                    <p:cond delay="4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" presetClass="exit" presetSubtype="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3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3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3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3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nodeType="withEffect">
                                  <p:stCondLst>
                                    <p:cond delay="43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nodeType="withEffect">
                                  <p:stCondLst>
                                    <p:cond delay="48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nodeType="withEffect">
                                  <p:stCondLst>
                                    <p:cond delay="53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nodeType="withEffect">
                                  <p:stCondLst>
                                    <p:cond delay="580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grpId="1" nodeType="withEffect">
                                  <p:stCondLst>
                                    <p:cond delay="65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7000"/>
                            </p:stCondLst>
                            <p:childTnLst>
                              <p:par>
                                <p:cTn id="122" presetID="1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7500"/>
                            </p:stCondLst>
                            <p:childTnLst>
                              <p:par>
                                <p:cTn id="12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8000"/>
                            </p:stCondLst>
                            <p:childTnLst>
                              <p:par>
                                <p:cTn id="128" presetID="1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8500"/>
                            </p:stCondLst>
                            <p:childTnLst>
                              <p:par>
                                <p:cTn id="13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9000"/>
                            </p:stCondLst>
                            <p:childTnLst>
                              <p:par>
                                <p:cTn id="134" presetID="1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9500"/>
                            </p:stCondLst>
                            <p:childTnLst>
                              <p:par>
                                <p:cTn id="137" presetID="1" presetClass="entr" presetSubtype="0" fill="hold" grpId="2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10000"/>
                            </p:stCondLst>
                            <p:childTnLst>
                              <p:par>
                                <p:cTn id="140" presetID="1" presetClass="exit" presetSubtype="0" fill="hold" grpId="3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10500"/>
                            </p:stCondLst>
                            <p:childTnLst>
                              <p:par>
                                <p:cTn id="143" presetID="1" presetClass="entr" presetSubtype="0" fill="hold" grpId="2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11000"/>
                            </p:stCondLst>
                            <p:childTnLst>
                              <p:par>
                                <p:cTn id="146" presetID="1" presetClass="exit" presetSubtype="0" fill="hold" grpId="3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11500"/>
                            </p:stCondLst>
                            <p:childTnLst>
                              <p:par>
                                <p:cTn id="149" presetID="1" presetClass="entr" presetSubtype="0" fill="hold" grpId="2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12000"/>
                            </p:stCondLst>
                            <p:childTnLst>
                              <p:par>
                                <p:cTn id="152" presetID="1" presetClass="exit" presetSubtype="0" fill="hold" grpId="3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12500"/>
                            </p:stCondLst>
                            <p:childTnLst>
                              <p:par>
                                <p:cTn id="155" presetID="1" presetClass="entr" presetSubtype="0" fill="hold" grpId="2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13000"/>
                            </p:stCondLst>
                            <p:childTnLst>
                              <p:par>
                                <p:cTn id="158" presetID="1" presetClass="exit" presetSubtype="0" fill="hold" grpId="3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13500"/>
                            </p:stCondLst>
                            <p:childTnLst>
                              <p:par>
                                <p:cTn id="161" presetID="1" presetClass="entr" presetSubtype="0" fill="hold" grpId="4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14000"/>
                            </p:stCondLst>
                            <p:childTnLst>
                              <p:par>
                                <p:cTn id="164" presetID="1" presetClass="exit" presetSubtype="0" fill="hold" grpId="5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14500"/>
                            </p:stCondLst>
                            <p:childTnLst>
                              <p:par>
                                <p:cTn id="167" presetID="1" presetClass="entr" presetSubtype="0" fill="hold" grpId="4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15000"/>
                            </p:stCondLst>
                            <p:childTnLst>
                              <p:par>
                                <p:cTn id="170" presetID="1" presetClass="exit" presetSubtype="0" fill="hold" grpId="5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15500"/>
                            </p:stCondLst>
                            <p:childTnLst>
                              <p:par>
                                <p:cTn id="173" presetID="1" presetClass="entr" presetSubtype="0" fill="hold" grpId="4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16000"/>
                            </p:stCondLst>
                            <p:childTnLst>
                              <p:par>
                                <p:cTn id="176" presetID="1" presetClass="exit" presetSubtype="0" fill="hold" grpId="5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16500"/>
                            </p:stCondLst>
                            <p:childTnLst>
                              <p:par>
                                <p:cTn id="179" presetID="1" presetClass="entr" presetSubtype="0" fill="hold" grpId="4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17000"/>
                            </p:stCondLst>
                            <p:childTnLst>
                              <p:par>
                                <p:cTn id="182" presetID="1" presetClass="exit" presetSubtype="0" fill="hold" grpId="5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17500"/>
                            </p:stCondLst>
                            <p:childTnLst>
                              <p:par>
                                <p:cTn id="18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18000"/>
                            </p:stCondLst>
                            <p:childTnLst>
                              <p:par>
                                <p:cTn id="188" presetID="1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18500"/>
                            </p:stCondLst>
                            <p:childTnLst>
                              <p:par>
                                <p:cTn id="19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19000"/>
                            </p:stCondLst>
                            <p:childTnLst>
                              <p:par>
                                <p:cTn id="194" presetID="1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19500"/>
                            </p:stCondLst>
                            <p:childTnLst>
                              <p:par>
                                <p:cTn id="19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20000"/>
                            </p:stCondLst>
                            <p:childTnLst>
                              <p:par>
                                <p:cTn id="200" presetID="1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20500"/>
                            </p:stCondLst>
                            <p:childTnLst>
                              <p:par>
                                <p:cTn id="203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21000"/>
                            </p:stCondLst>
                            <p:childTnLst>
                              <p:par>
                                <p:cTn id="206" presetID="1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21500"/>
                            </p:stCondLst>
                            <p:childTnLst>
                              <p:par>
                                <p:cTn id="209" presetID="1" presetClass="entr" presetSubtype="0" fill="hold" grpId="2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1" fill="hold">
                            <p:stCondLst>
                              <p:cond delay="22000"/>
                            </p:stCondLst>
                            <p:childTnLst>
                              <p:par>
                                <p:cTn id="212" presetID="1" presetClass="exit" presetSubtype="0" fill="hold" grpId="3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4" fill="hold">
                            <p:stCondLst>
                              <p:cond delay="22500"/>
                            </p:stCondLst>
                            <p:childTnLst>
                              <p:par>
                                <p:cTn id="215" presetID="1" presetClass="entr" presetSubtype="0" fill="hold" grpId="2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7" fill="hold">
                            <p:stCondLst>
                              <p:cond delay="23000"/>
                            </p:stCondLst>
                            <p:childTnLst>
                              <p:par>
                                <p:cTn id="218" presetID="1" presetClass="exit" presetSubtype="0" fill="hold" grpId="3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23500"/>
                            </p:stCondLst>
                            <p:childTnLst>
                              <p:par>
                                <p:cTn id="221" presetID="1" presetClass="entr" presetSubtype="0" fill="hold" grpId="2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3" fill="hold">
                            <p:stCondLst>
                              <p:cond delay="24000"/>
                            </p:stCondLst>
                            <p:childTnLst>
                              <p:par>
                                <p:cTn id="224" presetID="1" presetClass="exit" presetSubtype="0" fill="hold" grpId="3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6" fill="hold">
                            <p:stCondLst>
                              <p:cond delay="24500"/>
                            </p:stCondLst>
                            <p:childTnLst>
                              <p:par>
                                <p:cTn id="227" presetID="1" presetClass="entr" presetSubtype="0" fill="hold" grpId="2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9" fill="hold">
                            <p:stCondLst>
                              <p:cond delay="25000"/>
                            </p:stCondLst>
                            <p:childTnLst>
                              <p:par>
                                <p:cTn id="230" presetID="1" presetClass="exit" presetSubtype="0" fill="hold" grpId="3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2" fill="hold">
                            <p:stCondLst>
                              <p:cond delay="25500"/>
                            </p:stCondLst>
                            <p:childTnLst>
                              <p:par>
                                <p:cTn id="233" presetID="1" presetClass="entr" presetSubtype="0" fill="hold" grpId="4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5" fill="hold">
                            <p:stCondLst>
                              <p:cond delay="26000"/>
                            </p:stCondLst>
                            <p:childTnLst>
                              <p:par>
                                <p:cTn id="236" presetID="1" presetClass="exit" presetSubtype="0" fill="hold" grpId="5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8" fill="hold">
                            <p:stCondLst>
                              <p:cond delay="26500"/>
                            </p:stCondLst>
                            <p:childTnLst>
                              <p:par>
                                <p:cTn id="239" presetID="1" presetClass="entr" presetSubtype="0" fill="hold" grpId="4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1" fill="hold">
                            <p:stCondLst>
                              <p:cond delay="27000"/>
                            </p:stCondLst>
                            <p:childTnLst>
                              <p:par>
                                <p:cTn id="242" presetID="1" presetClass="exit" presetSubtype="0" fill="hold" grpId="5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4" fill="hold">
                            <p:stCondLst>
                              <p:cond delay="27500"/>
                            </p:stCondLst>
                            <p:childTnLst>
                              <p:par>
                                <p:cTn id="245" presetID="1" presetClass="entr" presetSubtype="0" fill="hold" grpId="4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7" fill="hold">
                            <p:stCondLst>
                              <p:cond delay="28000"/>
                            </p:stCondLst>
                            <p:childTnLst>
                              <p:par>
                                <p:cTn id="248" presetID="1" presetClass="exit" presetSubtype="0" fill="hold" grpId="5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0" fill="hold">
                            <p:stCondLst>
                              <p:cond delay="28500"/>
                            </p:stCondLst>
                            <p:childTnLst>
                              <p:par>
                                <p:cTn id="251" presetID="1" presetClass="entr" presetSubtype="0" fill="hold" grpId="4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3" fill="hold">
                            <p:stCondLst>
                              <p:cond delay="29000"/>
                            </p:stCondLst>
                            <p:childTnLst>
                              <p:par>
                                <p:cTn id="254" presetID="1" presetClass="exit" presetSubtype="0" fill="hold" grpId="5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299" grpId="0"/>
      <p:bldP spid="84299" grpId="1"/>
      <p:bldP spid="84299" grpId="2"/>
      <p:bldP spid="84299" grpId="3"/>
      <p:bldP spid="84299" grpId="4"/>
      <p:bldP spid="84299" grpId="5"/>
      <p:bldP spid="84300" grpId="0"/>
      <p:bldP spid="84300" grpId="1"/>
      <p:bldP spid="84300" grpId="2"/>
      <p:bldP spid="84300" grpId="3"/>
      <p:bldP spid="84300" grpId="4"/>
      <p:bldP spid="84300" grpId="5"/>
      <p:bldP spid="84301" grpId="0"/>
      <p:bldP spid="84301" grpId="1"/>
      <p:bldP spid="84301" grpId="2"/>
      <p:bldP spid="84301" grpId="3"/>
      <p:bldP spid="84301" grpId="4"/>
      <p:bldP spid="84301" grpId="5"/>
      <p:bldP spid="84302" grpId="0"/>
      <p:bldP spid="84302" grpId="1"/>
      <p:bldP spid="84302" grpId="2"/>
      <p:bldP spid="84302" grpId="3"/>
      <p:bldP spid="84302" grpId="4"/>
      <p:bldP spid="84302" grpId="5"/>
      <p:bldP spid="84303" grpId="0"/>
      <p:bldP spid="84303" grpId="1"/>
      <p:bldP spid="84303" grpId="2"/>
      <p:bldP spid="84303" grpId="3"/>
      <p:bldP spid="84303" grpId="4"/>
      <p:bldP spid="84303" grpId="5"/>
      <p:bldP spid="84304" grpId="0"/>
      <p:bldP spid="84304" grpId="1"/>
      <p:bldP spid="84304" grpId="2"/>
      <p:bldP spid="84304" grpId="3"/>
      <p:bldP spid="84304" grpId="4"/>
      <p:bldP spid="84304" grpId="5"/>
      <p:bldP spid="84305" grpId="0"/>
      <p:bldP spid="84305" grpId="1"/>
      <p:bldP spid="84305" grpId="2"/>
      <p:bldP spid="84305" grpId="3"/>
      <p:bldP spid="84305" grpId="4"/>
      <p:bldP spid="84305" grpId="5"/>
      <p:bldP spid="84306" grpId="0"/>
      <p:bldP spid="84306" grpId="1"/>
      <p:bldP spid="84306" grpId="2"/>
      <p:bldP spid="84306" grpId="3"/>
      <p:bldP spid="84306" grpId="4"/>
      <p:bldP spid="84306" grpId="5"/>
      <p:bldP spid="8430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7 Imagen" descr="UBE10.jpe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764704"/>
            <a:ext cx="8786813" cy="526573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149 CuadroTexto"/>
          <p:cNvSpPr txBox="1">
            <a:spLocks noChangeArrowheads="1"/>
          </p:cNvSpPr>
          <p:nvPr/>
        </p:nvSpPr>
        <p:spPr bwMode="auto">
          <a:xfrm>
            <a:off x="467544" y="260648"/>
            <a:ext cx="523271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s-ES" sz="2400" b="1" i="1" dirty="0" err="1" smtClean="0">
                <a:solidFill>
                  <a:srgbClr val="005042"/>
                </a:solidFill>
                <a:cs typeface="Times New Roman" pitchFamily="18" charset="0"/>
              </a:rPr>
              <a:t>Display</a:t>
            </a:r>
            <a:r>
              <a:rPr lang="es-ES" sz="2400" b="1" i="1" dirty="0" smtClean="0">
                <a:solidFill>
                  <a:srgbClr val="005042"/>
                </a:solidFill>
                <a:cs typeface="Times New Roman" pitchFamily="18" charset="0"/>
              </a:rPr>
              <a:t> de 7 segmentos – Expansión 2</a:t>
            </a:r>
            <a:endParaRPr lang="es-ES" sz="2400" b="1" i="1" dirty="0">
              <a:solidFill>
                <a:srgbClr val="005042"/>
              </a:solidFill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Desarrollo de funciones</a:t>
            </a:r>
            <a:endParaRPr lang="es-MX" dirty="0"/>
          </a:p>
        </p:txBody>
      </p:sp>
      <p:sp>
        <p:nvSpPr>
          <p:cNvPr id="5" name="4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AR" dirty="0" err="1" smtClean="0"/>
              <a:t>BarridoDisplay</a:t>
            </a:r>
            <a:endParaRPr lang="es-AR" dirty="0" smtClean="0"/>
          </a:p>
          <a:p>
            <a:pPr lvl="1"/>
            <a:r>
              <a:rPr lang="es-AR" dirty="0" smtClean="0"/>
              <a:t>Es una función que se ocupa de realizar el barrido de forma de ir mostrando de a un digito por vez.</a:t>
            </a:r>
          </a:p>
          <a:p>
            <a:pPr lvl="1"/>
            <a:r>
              <a:rPr lang="es-AR" dirty="0" smtClean="0"/>
              <a:t>Por cada llamada de la función se muestra el dato que corresponde.</a:t>
            </a:r>
          </a:p>
          <a:p>
            <a:pPr lvl="1"/>
            <a:r>
              <a:rPr lang="es-AR" dirty="0" smtClean="0"/>
              <a:t>Al finalizar, vuelve a comenzar con el primero</a:t>
            </a:r>
            <a:endParaRPr lang="es-MX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149 CuadroTexto"/>
          <p:cNvSpPr txBox="1">
            <a:spLocks noChangeArrowheads="1"/>
          </p:cNvSpPr>
          <p:nvPr/>
        </p:nvSpPr>
        <p:spPr bwMode="auto">
          <a:xfrm>
            <a:off x="467544" y="260648"/>
            <a:ext cx="461395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s-ES" sz="2400" b="1" i="1" dirty="0" err="1" smtClean="0">
                <a:solidFill>
                  <a:srgbClr val="005042"/>
                </a:solidFill>
                <a:cs typeface="Times New Roman" pitchFamily="18" charset="0"/>
              </a:rPr>
              <a:t>Display</a:t>
            </a:r>
            <a:r>
              <a:rPr lang="es-ES" sz="2400" b="1" i="1" dirty="0" smtClean="0">
                <a:solidFill>
                  <a:srgbClr val="005042"/>
                </a:solidFill>
                <a:cs typeface="Times New Roman" pitchFamily="18" charset="0"/>
              </a:rPr>
              <a:t> de 7 segmentos – Drivers</a:t>
            </a:r>
            <a:endParaRPr lang="es-ES" sz="2400" b="1" i="1" dirty="0">
              <a:solidFill>
                <a:srgbClr val="005042"/>
              </a:solidFill>
              <a:cs typeface="Times New Roman" pitchFamily="18" charset="0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692695"/>
            <a:ext cx="7848872" cy="53792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Desarrollo de funciones</a:t>
            </a:r>
            <a:endParaRPr lang="es-MX" dirty="0"/>
          </a:p>
        </p:txBody>
      </p:sp>
      <p:sp>
        <p:nvSpPr>
          <p:cNvPr id="5" name="4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AR" dirty="0" err="1" smtClean="0"/>
              <a:t>Display</a:t>
            </a:r>
            <a:endParaRPr lang="es-AR" dirty="0" smtClean="0"/>
          </a:p>
          <a:p>
            <a:pPr lvl="1"/>
            <a:r>
              <a:rPr lang="es-AR" dirty="0" smtClean="0"/>
              <a:t>Es una función que se ocupa de recibir el número a mostrar y “</a:t>
            </a:r>
            <a:r>
              <a:rPr lang="es-AR" dirty="0" err="1" smtClean="0"/>
              <a:t>parsearlo</a:t>
            </a:r>
            <a:r>
              <a:rPr lang="es-AR" dirty="0" smtClean="0"/>
              <a:t>” de forma que cada digito sepa que debe mostrar.</a:t>
            </a:r>
          </a:p>
          <a:p>
            <a:pPr lvl="1"/>
            <a:r>
              <a:rPr lang="es-AR" dirty="0" smtClean="0"/>
              <a:t>Utiliza un buffer auxiliar.</a:t>
            </a:r>
          </a:p>
          <a:p>
            <a:pPr lvl="1"/>
            <a:endParaRPr lang="es-MX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149 CuadroTexto"/>
          <p:cNvSpPr txBox="1">
            <a:spLocks noChangeArrowheads="1"/>
          </p:cNvSpPr>
          <p:nvPr/>
        </p:nvSpPr>
        <p:spPr bwMode="auto">
          <a:xfrm>
            <a:off x="467544" y="260648"/>
            <a:ext cx="499066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s-ES" sz="2400" b="1" i="1" dirty="0" err="1" smtClean="0">
                <a:solidFill>
                  <a:srgbClr val="005042"/>
                </a:solidFill>
                <a:cs typeface="Times New Roman" pitchFamily="18" charset="0"/>
              </a:rPr>
              <a:t>Display</a:t>
            </a:r>
            <a:r>
              <a:rPr lang="es-ES" sz="2400" b="1" i="1" dirty="0" smtClean="0">
                <a:solidFill>
                  <a:srgbClr val="005042"/>
                </a:solidFill>
                <a:cs typeface="Times New Roman" pitchFamily="18" charset="0"/>
              </a:rPr>
              <a:t> de 7 segmentos – Primitivas</a:t>
            </a:r>
            <a:endParaRPr lang="es-ES" sz="2400" b="1" i="1" dirty="0">
              <a:solidFill>
                <a:srgbClr val="005042"/>
              </a:solidFill>
              <a:cs typeface="Times New Roman" pitchFamily="18" charset="0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7704" y="3212976"/>
            <a:ext cx="4968552" cy="295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0" y="692696"/>
            <a:ext cx="7419975" cy="245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36 Grupo"/>
          <p:cNvGrpSpPr/>
          <p:nvPr/>
        </p:nvGrpSpPr>
        <p:grpSpPr>
          <a:xfrm>
            <a:off x="251520" y="3140968"/>
            <a:ext cx="2019300" cy="1447403"/>
            <a:chOff x="251520" y="3140968"/>
            <a:chExt cx="2019300" cy="1447403"/>
          </a:xfrm>
        </p:grpSpPr>
        <p:sp>
          <p:nvSpPr>
            <p:cNvPr id="21" name="20 CuadroTexto"/>
            <p:cNvSpPr txBox="1"/>
            <p:nvPr/>
          </p:nvSpPr>
          <p:spPr>
            <a:xfrm>
              <a:off x="372640" y="3834755"/>
              <a:ext cx="1069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i="1" dirty="0" smtClean="0">
                  <a:solidFill>
                    <a:srgbClr val="0070C0"/>
                  </a:solidFill>
                </a:rPr>
                <a:t>Primitiva</a:t>
              </a:r>
              <a:endParaRPr lang="es-ES" i="1" dirty="0">
                <a:solidFill>
                  <a:srgbClr val="0070C0"/>
                </a:solidFill>
              </a:endParaRPr>
            </a:p>
          </p:txBody>
        </p:sp>
        <p:sp>
          <p:nvSpPr>
            <p:cNvPr id="28" name="27 Flecha a la derecha con bandas"/>
            <p:cNvSpPr/>
            <p:nvPr/>
          </p:nvSpPr>
          <p:spPr>
            <a:xfrm rot="5400000">
              <a:off x="1403648" y="3356992"/>
              <a:ext cx="936104" cy="504056"/>
            </a:xfrm>
            <a:prstGeom prst="striped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47108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51520" y="4293096"/>
              <a:ext cx="2019300" cy="295275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  <p:grpSp>
        <p:nvGrpSpPr>
          <p:cNvPr id="7" name="38 Grupo"/>
          <p:cNvGrpSpPr/>
          <p:nvPr/>
        </p:nvGrpSpPr>
        <p:grpSpPr>
          <a:xfrm>
            <a:off x="1979712" y="2843644"/>
            <a:ext cx="2924063" cy="2860467"/>
            <a:chOff x="1979712" y="2843644"/>
            <a:chExt cx="2924063" cy="2860467"/>
          </a:xfrm>
        </p:grpSpPr>
        <p:pic>
          <p:nvPicPr>
            <p:cNvPr id="46085" name="Picture 5"/>
            <p:cNvPicPr>
              <a:picLocks noChangeAspect="1" noChangeArrowheads="1"/>
            </p:cNvPicPr>
            <p:nvPr/>
          </p:nvPicPr>
          <p:blipFill>
            <a:blip r:embed="rId3" cstate="print"/>
            <a:stretch>
              <a:fillRect/>
            </a:stretch>
          </p:blipFill>
          <p:spPr bwMode="auto">
            <a:xfrm>
              <a:off x="3522650" y="3356992"/>
              <a:ext cx="1381125" cy="314325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sp>
          <p:nvSpPr>
            <p:cNvPr id="11" name="10 CuadroTexto"/>
            <p:cNvSpPr txBox="1"/>
            <p:nvPr/>
          </p:nvSpPr>
          <p:spPr>
            <a:xfrm>
              <a:off x="2589069" y="2996952"/>
              <a:ext cx="9028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smtClean="0"/>
                <a:t>display</a:t>
              </a:r>
              <a:endParaRPr lang="es-ES" dirty="0"/>
            </a:p>
          </p:txBody>
        </p:sp>
        <p:sp>
          <p:nvSpPr>
            <p:cNvPr id="29" name="28 Flecha a la derecha con bandas"/>
            <p:cNvSpPr/>
            <p:nvPr/>
          </p:nvSpPr>
          <p:spPr>
            <a:xfrm>
              <a:off x="1979712" y="4653136"/>
              <a:ext cx="936104" cy="504056"/>
            </a:xfrm>
            <a:prstGeom prst="striped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3" name="32 CuadroTexto"/>
            <p:cNvSpPr txBox="1"/>
            <p:nvPr/>
          </p:nvSpPr>
          <p:spPr>
            <a:xfrm>
              <a:off x="3823655" y="2843644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i="1" dirty="0" smtClean="0">
                  <a:solidFill>
                    <a:srgbClr val="0070C0"/>
                  </a:solidFill>
                </a:rPr>
                <a:t>buffer</a:t>
              </a:r>
              <a:endParaRPr lang="es-ES" i="1" dirty="0">
                <a:solidFill>
                  <a:srgbClr val="0070C0"/>
                </a:solidFill>
              </a:endParaRPr>
            </a:p>
          </p:txBody>
        </p:sp>
        <p:pic>
          <p:nvPicPr>
            <p:cNvPr id="24" name="Picture 5"/>
            <p:cNvPicPr>
              <a:picLocks noChangeAspect="1" noChangeArrowheads="1"/>
            </p:cNvPicPr>
            <p:nvPr/>
          </p:nvPicPr>
          <p:blipFill>
            <a:blip r:embed="rId3" cstate="print"/>
            <a:stretch>
              <a:fillRect/>
            </a:stretch>
          </p:blipFill>
          <p:spPr bwMode="auto">
            <a:xfrm>
              <a:off x="3522650" y="3762747"/>
              <a:ext cx="1381125" cy="314325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pic>
          <p:nvPicPr>
            <p:cNvPr id="25" name="Picture 5"/>
            <p:cNvPicPr>
              <a:picLocks noChangeAspect="1" noChangeArrowheads="1"/>
            </p:cNvPicPr>
            <p:nvPr/>
          </p:nvPicPr>
          <p:blipFill>
            <a:blip r:embed="rId3" cstate="print"/>
            <a:stretch>
              <a:fillRect/>
            </a:stretch>
          </p:blipFill>
          <p:spPr bwMode="auto">
            <a:xfrm>
              <a:off x="3522650" y="4173463"/>
              <a:ext cx="1381125" cy="314325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pic>
          <p:nvPicPr>
            <p:cNvPr id="26" name="Picture 5"/>
            <p:cNvPicPr>
              <a:picLocks noChangeAspect="1" noChangeArrowheads="1"/>
            </p:cNvPicPr>
            <p:nvPr/>
          </p:nvPicPr>
          <p:blipFill>
            <a:blip r:embed="rId3" cstate="print"/>
            <a:stretch>
              <a:fillRect/>
            </a:stretch>
          </p:blipFill>
          <p:spPr bwMode="auto">
            <a:xfrm>
              <a:off x="3522650" y="4579218"/>
              <a:ext cx="1381125" cy="314325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pic>
          <p:nvPicPr>
            <p:cNvPr id="27" name="Picture 5"/>
            <p:cNvPicPr>
              <a:picLocks noChangeAspect="1" noChangeArrowheads="1"/>
            </p:cNvPicPr>
            <p:nvPr/>
          </p:nvPicPr>
          <p:blipFill>
            <a:blip r:embed="rId3" cstate="print"/>
            <a:stretch>
              <a:fillRect/>
            </a:stretch>
          </p:blipFill>
          <p:spPr bwMode="auto">
            <a:xfrm>
              <a:off x="3517887" y="4984031"/>
              <a:ext cx="1381125" cy="314325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pic>
          <p:nvPicPr>
            <p:cNvPr id="36" name="Picture 5"/>
            <p:cNvPicPr>
              <a:picLocks noChangeAspect="1" noChangeArrowheads="1"/>
            </p:cNvPicPr>
            <p:nvPr/>
          </p:nvPicPr>
          <p:blipFill>
            <a:blip r:embed="rId3" cstate="print"/>
            <a:stretch>
              <a:fillRect/>
            </a:stretch>
          </p:blipFill>
          <p:spPr bwMode="auto">
            <a:xfrm>
              <a:off x="3517887" y="5389786"/>
              <a:ext cx="1381125" cy="314325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cxnSp>
          <p:nvCxnSpPr>
            <p:cNvPr id="38" name="37 Conector recto de flecha"/>
            <p:cNvCxnSpPr/>
            <p:nvPr/>
          </p:nvCxnSpPr>
          <p:spPr>
            <a:xfrm>
              <a:off x="2483768" y="3356992"/>
              <a:ext cx="936104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42 Grupo"/>
          <p:cNvGrpSpPr/>
          <p:nvPr/>
        </p:nvGrpSpPr>
        <p:grpSpPr>
          <a:xfrm>
            <a:off x="5403284" y="4725144"/>
            <a:ext cx="2833906" cy="1517898"/>
            <a:chOff x="5403284" y="4725144"/>
            <a:chExt cx="2833906" cy="1517898"/>
          </a:xfrm>
        </p:grpSpPr>
        <p:grpSp>
          <p:nvGrpSpPr>
            <p:cNvPr id="10" name="40 Grupo"/>
            <p:cNvGrpSpPr/>
            <p:nvPr/>
          </p:nvGrpSpPr>
          <p:grpSpPr>
            <a:xfrm>
              <a:off x="5403284" y="5157192"/>
              <a:ext cx="2833906" cy="1085850"/>
              <a:chOff x="5403284" y="5157192"/>
              <a:chExt cx="2833906" cy="1085850"/>
            </a:xfrm>
          </p:grpSpPr>
          <p:sp>
            <p:nvSpPr>
              <p:cNvPr id="35" name="34 CuadroTexto"/>
              <p:cNvSpPr txBox="1"/>
              <p:nvPr/>
            </p:nvSpPr>
            <p:spPr>
              <a:xfrm>
                <a:off x="5403284" y="5733256"/>
                <a:ext cx="11849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i="1" dirty="0" smtClean="0">
                    <a:solidFill>
                      <a:srgbClr val="0070C0"/>
                    </a:solidFill>
                  </a:rPr>
                  <a:t>Hardware</a:t>
                </a:r>
                <a:endParaRPr lang="es-ES" i="1" dirty="0">
                  <a:solidFill>
                    <a:srgbClr val="0070C0"/>
                  </a:solidFill>
                </a:endParaRPr>
              </a:p>
            </p:txBody>
          </p:sp>
          <p:pic>
            <p:nvPicPr>
              <p:cNvPr id="47107" name="Picture 3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6732240" y="5157192"/>
                <a:ext cx="1504950" cy="1085850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</p:grpSp>
        <p:sp>
          <p:nvSpPr>
            <p:cNvPr id="42" name="41 Flecha a la derecha con bandas"/>
            <p:cNvSpPr/>
            <p:nvPr/>
          </p:nvSpPr>
          <p:spPr>
            <a:xfrm rot="5400000">
              <a:off x="6012160" y="4941168"/>
              <a:ext cx="936104" cy="504056"/>
            </a:xfrm>
            <a:prstGeom prst="striped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37" name="149 CuadroTexto"/>
          <p:cNvSpPr txBox="1">
            <a:spLocks noChangeArrowheads="1"/>
          </p:cNvSpPr>
          <p:nvPr/>
        </p:nvSpPr>
        <p:spPr bwMode="auto">
          <a:xfrm>
            <a:off x="467544" y="260648"/>
            <a:ext cx="487235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s-ES" sz="2400" b="1" i="1" dirty="0" err="1" smtClean="0">
                <a:solidFill>
                  <a:srgbClr val="005042"/>
                </a:solidFill>
                <a:cs typeface="Times New Roman" pitchFamily="18" charset="0"/>
              </a:rPr>
              <a:t>Display</a:t>
            </a:r>
            <a:r>
              <a:rPr lang="es-ES" sz="2400" b="1" i="1" dirty="0" smtClean="0">
                <a:solidFill>
                  <a:srgbClr val="005042"/>
                </a:solidFill>
                <a:cs typeface="Times New Roman" pitchFamily="18" charset="0"/>
              </a:rPr>
              <a:t> de 7 segmentos – Resumen</a:t>
            </a:r>
            <a:endParaRPr lang="es-ES" sz="2400" b="1" i="1" dirty="0">
              <a:solidFill>
                <a:srgbClr val="005042"/>
              </a:solidFill>
              <a:cs typeface="Times New Roman" pitchFamily="18" charset="0"/>
            </a:endParaRPr>
          </a:p>
        </p:txBody>
      </p:sp>
      <p:grpSp>
        <p:nvGrpSpPr>
          <p:cNvPr id="34" name="33 Grupo"/>
          <p:cNvGrpSpPr/>
          <p:nvPr/>
        </p:nvGrpSpPr>
        <p:grpSpPr>
          <a:xfrm>
            <a:off x="971600" y="1124744"/>
            <a:ext cx="3180452" cy="1801064"/>
            <a:chOff x="971600" y="1124744"/>
            <a:chExt cx="3180452" cy="1801064"/>
          </a:xfrm>
        </p:grpSpPr>
        <p:sp>
          <p:nvSpPr>
            <p:cNvPr id="16" name="15 CuadroTexto"/>
            <p:cNvSpPr txBox="1"/>
            <p:nvPr/>
          </p:nvSpPr>
          <p:spPr>
            <a:xfrm>
              <a:off x="2915816" y="1628800"/>
              <a:ext cx="12362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i="1" dirty="0" smtClean="0">
                  <a:solidFill>
                    <a:srgbClr val="0070C0"/>
                  </a:solidFill>
                </a:rPr>
                <a:t>Aplicación</a:t>
              </a:r>
              <a:endParaRPr lang="es-ES" i="1" dirty="0">
                <a:solidFill>
                  <a:srgbClr val="0070C0"/>
                </a:solidFill>
              </a:endParaRPr>
            </a:p>
          </p:txBody>
        </p:sp>
        <p:pic>
          <p:nvPicPr>
            <p:cNvPr id="32" name="Picture 2" descr="http://imagenes2.acambiode.com/empresas/7/9/7/8/79783100063149566549505151534565/productos/KX7.jpg"/>
            <p:cNvPicPr>
              <a:picLocks noChangeAspect="1" noChangeArrowheads="1"/>
            </p:cNvPicPr>
            <p:nvPr/>
          </p:nvPicPr>
          <p:blipFill>
            <a:blip r:embed="rId5" cstate="print"/>
            <a:srcRect b="3793"/>
            <a:stretch>
              <a:fillRect/>
            </a:stretch>
          </p:blipFill>
          <p:spPr bwMode="auto">
            <a:xfrm>
              <a:off x="971600" y="1124744"/>
              <a:ext cx="1872208" cy="18010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49" name="48 Grupo"/>
          <p:cNvGrpSpPr/>
          <p:nvPr/>
        </p:nvGrpSpPr>
        <p:grpSpPr>
          <a:xfrm>
            <a:off x="4644008" y="2996952"/>
            <a:ext cx="3305919" cy="1870323"/>
            <a:chOff x="4644008" y="2996952"/>
            <a:chExt cx="3305919" cy="1870323"/>
          </a:xfrm>
        </p:grpSpPr>
        <p:sp>
          <p:nvSpPr>
            <p:cNvPr id="31" name="30 CuadroTexto"/>
            <p:cNvSpPr txBox="1"/>
            <p:nvPr/>
          </p:nvSpPr>
          <p:spPr>
            <a:xfrm>
              <a:off x="5364088" y="2996952"/>
              <a:ext cx="8002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i="1" dirty="0" smtClean="0">
                  <a:solidFill>
                    <a:srgbClr val="0070C0"/>
                  </a:solidFill>
                </a:rPr>
                <a:t>Driver</a:t>
              </a:r>
              <a:endParaRPr lang="es-ES" i="1" dirty="0">
                <a:solidFill>
                  <a:srgbClr val="0070C0"/>
                </a:solidFill>
              </a:endParaRPr>
            </a:p>
          </p:txBody>
        </p:sp>
        <p:sp>
          <p:nvSpPr>
            <p:cNvPr id="30" name="29 Flecha a la derecha con bandas"/>
            <p:cNvSpPr/>
            <p:nvPr/>
          </p:nvSpPr>
          <p:spPr>
            <a:xfrm>
              <a:off x="4644008" y="4019462"/>
              <a:ext cx="1224136" cy="504056"/>
            </a:xfrm>
            <a:prstGeom prst="striped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48" name="47 Grupo"/>
            <p:cNvGrpSpPr/>
            <p:nvPr/>
          </p:nvGrpSpPr>
          <p:grpSpPr>
            <a:xfrm>
              <a:off x="5940152" y="3429000"/>
              <a:ext cx="2009775" cy="1438275"/>
              <a:chOff x="5724128" y="836712"/>
              <a:chExt cx="2009775" cy="1438275"/>
            </a:xfrm>
          </p:grpSpPr>
          <p:pic>
            <p:nvPicPr>
              <p:cNvPr id="10242" name="Picture 2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5724128" y="836712"/>
                <a:ext cx="2009775" cy="14382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44" name="43 Conector recto"/>
              <p:cNvCxnSpPr/>
              <p:nvPr/>
            </p:nvCxnSpPr>
            <p:spPr>
              <a:xfrm>
                <a:off x="6012160" y="1196752"/>
                <a:ext cx="1224136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44 Conector recto"/>
              <p:cNvCxnSpPr/>
              <p:nvPr/>
            </p:nvCxnSpPr>
            <p:spPr>
              <a:xfrm>
                <a:off x="6012160" y="1340768"/>
                <a:ext cx="1224136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45 Conector recto"/>
              <p:cNvCxnSpPr/>
              <p:nvPr/>
            </p:nvCxnSpPr>
            <p:spPr>
              <a:xfrm>
                <a:off x="6012160" y="1772816"/>
                <a:ext cx="1224136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46 Conector recto"/>
              <p:cNvCxnSpPr/>
              <p:nvPr/>
            </p:nvCxnSpPr>
            <p:spPr>
              <a:xfrm>
                <a:off x="6012160" y="1916832"/>
                <a:ext cx="1224136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37 Grupo"/>
          <p:cNvGrpSpPr/>
          <p:nvPr/>
        </p:nvGrpSpPr>
        <p:grpSpPr>
          <a:xfrm>
            <a:off x="6330956" y="-359100"/>
            <a:ext cx="2813044" cy="7367981"/>
            <a:chOff x="6330956" y="-359100"/>
            <a:chExt cx="2813044" cy="7367981"/>
          </a:xfrm>
        </p:grpSpPr>
        <p:sp>
          <p:nvSpPr>
            <p:cNvPr id="30" name="29 Flecha arriba"/>
            <p:cNvSpPr/>
            <p:nvPr/>
          </p:nvSpPr>
          <p:spPr>
            <a:xfrm rot="2183418">
              <a:off x="6330956" y="-359100"/>
              <a:ext cx="484632" cy="7367981"/>
            </a:xfrm>
            <a:prstGeom prst="upArrow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36" name="35 CuadroTexto"/>
            <p:cNvSpPr txBox="1"/>
            <p:nvPr/>
          </p:nvSpPr>
          <p:spPr>
            <a:xfrm>
              <a:off x="8821476" y="548680"/>
              <a:ext cx="32252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3200" dirty="0" smtClean="0"/>
                <a:t>t</a:t>
              </a:r>
              <a:endParaRPr lang="es-AR" sz="3200" dirty="0"/>
            </a:p>
          </p:txBody>
        </p:sp>
      </p:grpSp>
      <p:pic>
        <p:nvPicPr>
          <p:cNvPr id="13" name="Picture 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07904" y="2996952"/>
            <a:ext cx="2232248" cy="79196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grpSp>
        <p:nvGrpSpPr>
          <p:cNvPr id="3" name="31 Grupo"/>
          <p:cNvGrpSpPr/>
          <p:nvPr/>
        </p:nvGrpSpPr>
        <p:grpSpPr>
          <a:xfrm>
            <a:off x="1691681" y="4581128"/>
            <a:ext cx="2701390" cy="792088"/>
            <a:chOff x="1691681" y="4581128"/>
            <a:chExt cx="2701390" cy="792088"/>
          </a:xfrm>
        </p:grpSpPr>
        <p:pic>
          <p:nvPicPr>
            <p:cNvPr id="11" name="Picture 7" descr="90px-Seven_segment_display-animated"/>
            <p:cNvPicPr>
              <a:picLocks noChangeAspect="1" noChangeArrowheads="1" noCrop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691681" y="4653136"/>
              <a:ext cx="402138" cy="504056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pic>
          <p:nvPicPr>
            <p:cNvPr id="16" name="Picture 5" descr="280px-Seven_segment_02_Pengo">
              <a:hlinkClick r:id="rId4"/>
            </p:cNvPr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347864" y="4581128"/>
              <a:ext cx="1045207" cy="792088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17" name="Picture 7" descr="90px-Seven_segment_display-animated"/>
            <p:cNvPicPr>
              <a:picLocks noChangeAspect="1" noChangeArrowheads="1" noCrop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051720" y="4653136"/>
              <a:ext cx="402138" cy="504056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pic>
          <p:nvPicPr>
            <p:cNvPr id="18" name="Picture 7" descr="90px-Seven_segment_display-animated"/>
            <p:cNvPicPr>
              <a:picLocks noChangeAspect="1" noChangeArrowheads="1" noCrop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411760" y="4653136"/>
              <a:ext cx="402138" cy="504056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pic>
          <p:nvPicPr>
            <p:cNvPr id="19" name="Picture 7" descr="90px-Seven_segment_display-animated"/>
            <p:cNvPicPr>
              <a:picLocks noChangeAspect="1" noChangeArrowheads="1" noCrop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771800" y="4653136"/>
              <a:ext cx="402138" cy="504056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 cstate="print"/>
          <a:srcRect t="5619" r="1642"/>
          <a:stretch>
            <a:fillRect/>
          </a:stretch>
        </p:blipFill>
        <p:spPr bwMode="auto">
          <a:xfrm>
            <a:off x="2339752" y="3861048"/>
            <a:ext cx="2905655" cy="5760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29" name="AutoShape 5" descr="data:image/jpeg;base64,/9j/4AAQSkZJRgABAQAAAQABAAD/2wCEAAkGBhQSEBUUEhQWFRUUGBUUFRgXGRcXGBgbFRcYFhoUFBcXHSYeGBolGhQVHy8gJCcpLCwsFx4xNTAqNSYrLCkBCQoKDgwOGg8PGiokHCQvLC0sLCkqKSwvLCotKS0sKiksKSwsLCwpLCosLSksLCwvLSwsLCwsLCotLSwsNiksLP/AABEIAJ8BPQMBIgACEQEDEQH/xAAaAAEAAwEBAQAAAAAAAAAAAAAAAQMEAgUH/8QAMRAAAQMDAwMCBQQCAwEAAAAAAQACEQMhMQQSQRNRYSJxBYGRobEjMsHw4fEUQtEV/8QAGgEBAAIDAQAAAAAAAAAAAAAAAAECBAUGA//EADURAAECAwUFBwMFAAMAAAAAAAEAAgMRMQQSIUFRBSIyYfAjM0JDcYGhE2KRUrHB0eEUcvH/2gAMAwEAAhEDEQA/APhyIiIiIiIiIiIiIiIiIiIiIiIiIiIiIiIiIiIiIiIiIiIiIiIiIiIiIiIiIiIiIiIiIiIiIiIiIiIiIiIiIiIiIiItmgDL7o4iVbRbTl2M2nt4+6q+HvaJnKu09WnLsC/bhdhs4w/owLxhVdO9XOvWioVFBtODjJzmOI+S88r0dPVp7TjJmRxNvsvOK1m0yz6EG7coeCuVeqzUhQiItErIiIiIrdKG7hux/cqKBAcN2OVqqVae9p4vNreLLaWGzsMoznsEnNF12YmMfTX3VSU20+pxEfKUpin1DiOO3lBVp9SbRHa0+3sjKtPe42i0Wt5st610K+MYPeH8SPxplOSqlBtPc6YjifvCaZtP1TGTE9vCUatPc6QIOLKNPWpjdI5MSJt2UQHQpw5mDWJUczKfL9PKUkSgKewzE3znxChgp9LjdB95U0KtMMIIvfifaCoZUZ0o/wC0Hi8+684boVxmMHu3V1wr93zVEc2n0uN33nlTXFPYIzbGfMqHVWdOP+0Di8+6mvVp7BAvbiPeSkR0K4+Rg923840+75opU6ltP0xGRMdvK41zWW2x5hdairTO2ByJgRbsuNbUYY2xzMCFW3OhGHGumF4JXa87v8yQLKtuhDIO6Jnn/KxLdoKjQDMT/C1exrv/ACm3rspHjpRS6i7oNpwZjJz24j5KKLaey8cz3U6erTh2MnI44SjUp9P6yuhhGFKHjB4H/uK9aqFyG0+nxMfOf9qazafTtE2junVZ0uMduYStVZ07RxHdUcYX0nYwe6HrPGnP5nJFOobTgRGRjMc/ZK7actxm8dvMeYTUVae1vuOOOVOoq05bg3H0/wDMWXpHMKcSRg+D9+vZQoqtp7m45mMeJRzae8YwfabR/KmtVp7245m3i0o6rT6gxg3jm0fyrPMK8/GD3jf2b0cqooDafU4x8pWTVgbztiPC2Nqs6hxjPlRRqs3uxxFreYWLaIEK0MEK/CbOI7EVofj/ABTRecis1BBcduFWuSiMuPLQZyMpih5hXRERURERERERERbfhtUCbH5An8K7TagS6xF5wf4xyqfh1SJsTjCvoai7vSczb2wfp9122zI12DZxfAxfhcJ1zz9v4XmRVRptS3abHJNgT54theaSvS02pO0+k5Jt5MwvNJWp2rEvWeAL08D4bun59lYVUIiLn1ZERERWUHgOBIkLXU1Leo0wbePpZZNO+HAxPhbKmpPUb6Dafe/ZdHs2JdsxF8DfbhcLsxjP+OXNUNVH/Kb1Zg4jF/eFDNW0VHEg3thdf8k9X9pxEc+6z15e8w0+3Nu6y49riQ23oTg5wikgXCJmR6lXmokrqOraHOJGcJp9W0bpGST8uyyNokyADbKNpE4BMZWuh7TtjSwtYMC6W7WfF+OVM1aQWmhqmhhBF7/NGapvT2xeD9e6zNpEiQDAUdIxMGO6ozaNra1oDRIMLRu+HM/7RJBanapvS2xeAP8AKmvq2lgAHb5QsnSMTBjupdSIEkGDyjtpWstILRIsDTu+EUPzWiSC16nVsO2Bgg/Lsq9dqGuiOJVDqRGQROFD6ZGQQotO0LXFbEbEaAHXb27KUqfnn7IAFyt/w6sACIM5sCfwsC3/AA+rDSNpN5t+E2G+5bGmcsDkTloEdRWaXUNh1iLk4P8AHhRQ1DRTweZEGPrhTp9RZ3pOSbfj3UUNQen+02n2XRwY8mw+0HA/yzqOtMOaqVyNY3pxzER8spW1jTTjm1owvPRc6dtWgtLJNkW3KZf38cla6vR1GsYQObgxGISvrGEt5gzjH9t9F5yKz9u2l96YbvXcv006/EkuhejV1rNzTmJvHcLr/ltNQESbETB/Ge/1XmLToKkPwTIi35WRZ9sx48cMfdAc9pJuzkRIfwOfNCMFrGoHUNjiMGfplRR1A6jrG8cHjxlS3UfqH0nEYvnPtdKVf1u9J497DlbxkffZ2g7x3lnR3WuPJVkvP1DwXEhVq3Uvl5MR4VS4a0mcZ5nPE4ylnpl6L0CIiLwRERERERERbfhzyJhs45j8q6hWdLvRz3A+XlU/DS68RHlX6dz5dYZ782x9l2+zHO+hZ5OiDF1GgjOhumfznReZzUaes+D6OTzHMwvNJXp6Zz9psMmJ7zf7yvMK1O1nOMCBNzzgeIAaUwE/nJWFVCIi55WREREVmncQ4ECTOFsqVndRvp7wJzPn5LHpydw25Wyo6p1G2GDHbzK6TZjnCzGTnjtG8LQRUZyry9MCqGqdZ3V/beIieMzKU6zuo708CROIxdTuf1cCY+UT391FNz+o6wmBPbwtqHvvjei96fCP0n7a8qSngqpQrP3O9M9xMR2TTVn+r0zcntfslBz977Dz/EJpnVPVAGTnvzCiA984e/FrE8I1PKpzrIzopKjT1nbDDZzfH2UMrO6UbbQRPj2U6d1TYYA5znyoY5/SwIg+8Lyhvf8ATZvxO6d4RywpTnWmKI+q7pfttAE+PZTqKzumJbGL/wCOFD3P6WBED3jhTqHP2CQOMZ8KYj33H70Tum+Ec8KU51riinU1nemWxcHvJ7KvXvcdstjPMqzUuqemQMjHfyq/iBdbcAO0fdU2i95hR5uiHg4mgD3wEvaXugWNb/h73Bphs37gfK6wLf8ADi7aYAjz3Wn2GSLY2RcMDwiZpoQf2VnUVmnrOg+jk8gc4UUKzun+3vH+l1pnPg2GTnvN8eVFBz+ngcx3+i6WC98oe/F4H+Aaj7esMQqleYiIuBXoiIiIi0aF5D7CbLOtOgJ3+mMXnt/YWds4kWqHIkYigmfYYqDRaxWd1D6eByO+ZUUqrt7vR25Frd+VIc/qGwx3tH+0pOfvdYcc+LQuza599u/E7x3gGjvt6xwVFg1LiXmRB7KpW6kned2VUuGtRnGfOdTXA1zGuquEREWOpREREREREW34aHXgiLZEq/TtfLrjPI58fZUfDmEzBj5SrtPRdLvVz2n5+F2+zGuMCzybEOL6OAGdBeEvjOq8zmp0zX7TcZMSPJn7rzCvT09F20+rk8TzE/VUU/h0tmblYdssMe0woLYTHzDXHecDhMUx9NMlIMliRbP/AJ/o3TeJ+0pV+Hw2Zvb2utQdkWsNLizANvVFPz8VVrwWNFtq/DoAg8gfWy41ei2AGZ4SLsm1wWuc9kg0AnEUPul4KnTg7htyttRtTe245jt5n7LFp2kuABgzlbH0X9Rvr4MGMR4Ww2Y1xsxk15328LgBUZTGPOlMQqmqbanVyJj5R/tU1a72PNxJj2V3Rf1P3XiZjjtHuuDoy57gXYgzHfwsy0Q7S5soDYgf9Qym4aH7qynjSWZUCSpp6xwJPfKU9Y5swc3/AMqynoJc4T+3x3Sj8PLpvEEj6LXQ7PtSbbt6rpbwrPez1n65K02qqnq3AQDZBq3bdvGFZS0BLZkc/byjdDLN08Ex7eVRkDad0Xb0rhI3hwYTz9MKpMKs6t23bxhH6txbBNv/ADurHaGGbp4Bj38qaugIbM9re/lHWfad1070rgJ3vBjLP1wqkwq6mscYk4uua+pL4nhXVtAWxeZIH1XGq0myLzKi0wdpNZEMa9IXb03T/wCuePU0ElnW/wCHB0GCInkTf+wsC3/D2OLTDoE9p+arsME2xsg44HhMjTWY/dHUVmma+DcZORz/ALSg1/TyOY7/AFTTUXQfVyeJv3UUKLun+7M/2V0sFj5Q9yLwP8Y1H3dYYGSqvNRbB8P9G6bxP8pU+HwyZuuVOyLYGl1zANvVFPz8VV7wWNFtq/DoAg8gfWyVfh0EQcmP5/hWdsa2tnNlJZjOmaXgsS06AHf6e157f2FY/wCHQ4CbGfsu2aMteNruD9ot9wsqy7KtUGO172GTXAGRE5mVMeYUEiSsa1/UNxjtaPb38pSa/e6444MeI+SCi7qH1cdvOIUUqTt7vV24F/lwuhax99m5E7x3iGjvu6xxVVh1M7zuyqlbqWkPMmT3VS4a1TEZ851Na1z56q4RERY6lERERERERbfhtOZuRjEfyr6Gnu71HMcdufN15rXkYJHstvw+iCCSTMxYkfhdTsiOyK6FZ2w5ubeM75FQevZUcrNNpvSfUbki0cGFFDTfp/uN59lOm0zdpuYkixjBji2Pyoo6dvTybzJkx9Fs4MDdh9mO7f5h1HWmPJQo6H6X7jieI7x3U16H6f7jxnHCjoN6UycTm09oxlK9BvTFzxzb6Kj4HZOP0x3Q8w8+tEmutTp7D1nIF/zblV/EKUAHcTeLx/HsrNVp27W3OQJJnKr+I0QADJnFyT+VG0IMoUc/TAwZ4yf/AFBksmnZLgJi+Vsqab9RvqN59xHb+9156u0zdzxuP97Suf2fHhyEAsm5z2kG8QKjD/easRmtQ056sbjiZ57QlPTfqO9Rtzzfun/Gb1Yk4nN57SopadvUcJNvN7+Vv2wN8dmO9PmHQ9TrhJVmmn03rd6jbtzPdNLp/wB3qIgkW/JTT6du54k2sLx7ppdO0h3qOSMxbuq2eBjCH0xWJ5h1P7a51QqNNp5pn1EZxi3dGaf9Kdx5MceyafTtLDLu/MRHcKGadvSmTyc2ntC84cGcNnZjuneYdRjy9KY8kUv056U7jgGOPZTqNNFMeo8ZxfsuX6dvSBm+c2k8Qp1GnaGA7jxzOfCiJBlDf2Y7pvmHnj/lMOaLrU6Y+n1k3Av+Qq9fRIj1E+671WnaNvqNyBczbuq9fSDYgn5mVG0IN2FHP0wJXPGTL2z9/VAsi3/DqctJ3EXi0fysC3/DqIIJk9rEj8LU7EbetjQBPA5yy1Cs6is0+ms71HJFo+vuooab9P8Acbz2hTptM2HXMSRY8D/Cihpm9PJvM3t9F0cGBhD7McD/ADDqOtMeSqVA0/6X7jifHeFNehFP9xtHaFA046WTic2nMRjKV9O0U8niL2+mFR8HsndmO6HmHn1pzRdanT+keo5Av55TUae7fWcxf24jmyjU6du1tzkDPBU6nTtltzmMk/n5fVeseBIxezHl+YdUBStpzvb6jz24HCl+n/UHrOCeJtHy57cKK2mbvbc883t2lHaZvUFzgnJm0c55P0VnwDff2Y7xnmHRvWuPJFI0/wCofUcTxOfaIslKgd7vUeO03HNlDdO3qG5xOTP1ysmq9LztJ+t/qsW0PbZWCM+HgIjqPOh69uaVXGpZDyJnyqkJRcbFcHvc5okCThWXuvRERF5oiIiIiIiIispUicKKVLcVfRpkE3WwsllMR7XPaSwmWEtFUlVt0xujdOTP0V1MOk3H0/vhKW69xk+VsWWKAS2bH+LMZHDNVJOqpbpyQoFA7Z+auph23Pf+/VG7tmeO3HuqNskEtBuP4Scq4dS9MEmdVSaBiUqUCBJVzt2zPCV922591ESyQQxxDHYNBqK449c0mVkUtbKAK00CCIPK1UGA+JvAEtBE5c1clcmgZA7oaBmFc8O3C48fyhDt4uMfb2W1dY4MyLj+IDKkh1+FSZVPQMwjaBJI7K4bt5vx9vZKe7cb/b6KG2OCXAXH8RGVJHr8pMqltAmfCNoEq6kHXvz91FEOgwUh2SCbs2PxvTplRJlVNokiU6JiVZTDtlja6mHbM2/j3VG2WEWg3H8E8q6+iTKqNEgSlSiQJKtqB2zPZNRu2iSkWyQmtcQ12DQcZVxr1qpBKzKylSJwq1fpZkwVgWOG2JGa1wJB0rRWNFDdObo3TkyrqYdJuPolIOvcZPC27LHAJbNj6uzGRMs1SZVLdOSFAoGJ+cK+kHRnuobu2Z4/t1VtjglrSWP4Scq4dfjBJnVUmgYlHacxKtdOzPHbhTVDtueyh1jg3XG4/hBqK449c8EmdVU/Tn34R2nMjyrqu61xkcQlTdIuM9v75V32KCC6TH1bmMzjmgJ1VJ05n35XFWnButLt24XHPC5qUi51zx2XlHsTLrhDY69ekJkaDn8+mKkFZUXdWnBhcLTPY5ji11QroiIqIiIiIiIiIrdPnMK1oO437KmiLqxrLm5W6sndswPEfERkcpqhUsBk3Sm03vyoYy5uVUXEEgFXdFbBDXOaZTd4jr6qJEq6m0xnuoAO3PCpDz3UbzELFFshgASPCRxH+6dSUyK0OB254UVQduZVG8xCF57o61wy0iRxaBxH+6JIoFfUabXVAVr6eLlUso7N+E8RnLNSarp7TuF0LTuyuXU7i5XNUQcrLiuuXnFpkHDxHQdTVQrADuyjGmTdUbk3LGFrhgg3TUniOamRV9Npvfn+lRSaYN1SHIHI21wxd3ThPxHNJFXMB25TadufkqdyblUWqGABI8MuI9S5KZFXPaduVFYGLmVVuQlH2qG4OAacQBxHJRIqFdp+bwqVbQGV42Pv2/3LLVWdRWMBk3Sm03vyoYy5uUpszc5W4h1bumrvEdTzVFNNpjPdGtO3Ko3EWlN57rBFrhgASdgCOI/3RTIq5wO3PCmoDGeyz7zEIXlQbZDIIkeEDiP906kpkVoqNNr8o8GRdUF57qWkkiSvT/lw3uIDXYlviOR9VEir3A7hfukHdnhcllxcps9WThZZ4juniHiOg5qFXXF8yq13WF1wtJaO9d6nn8q4oiIi8FKIiIiIiIi7pC67DRJVbF0IlbCARdbgK5+iqV01okqpwuu2xdcFeceVwSAqaKQoREWGpREREQK17RZVBduAssmDK46YGVVUrpzRIUFolQQJUwJWQbszg2ozUIGCUawSUgSgAlBdmMG1OaI1gujGCFDQLo2FDbuGDc80UtYITYIUCIS0KBdkMG8PXupUlohHtEWUGIR8RZH3ZHBtAi4VlIKtd01jQMIgn8qTRdtbcoxouuWxdGws5pbhg3PNVXBUIUWsNVdERFCIumC65Utyrs4gitLRITbdcmJS0rZEtmcG1VFzUF1yun5XK10XjP8ACsEREXmpREREREREXTVIIXIKmV7sfICihSCFyVIK5UPdMCiIiIvFSiIiIi6JC5Ukr1Y6QKhSSEkSolCVcvrSqSUyJQELlFT6p0CSXQIQELlEEUjIJJdAiEkQuUT6h0GiSXRIhHFcohiE5BJIumlcqQVVhk4FSugQgIUSgK9w+lM1C5REWKpRERERSFCkKW1RdSEm6iUlZN/0qoUOUKSVCx3GZKlERFVF/9k="/>
          <p:cNvSpPr>
            <a:spLocks noChangeAspect="1" noChangeArrowheads="1"/>
          </p:cNvSpPr>
          <p:nvPr/>
        </p:nvSpPr>
        <p:spPr bwMode="auto">
          <a:xfrm>
            <a:off x="63500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grpSp>
        <p:nvGrpSpPr>
          <p:cNvPr id="4" name="32 Grupo"/>
          <p:cNvGrpSpPr/>
          <p:nvPr/>
        </p:nvGrpSpPr>
        <p:grpSpPr>
          <a:xfrm>
            <a:off x="4572000" y="1772816"/>
            <a:ext cx="3600400" cy="1008112"/>
            <a:chOff x="4572000" y="1772816"/>
            <a:chExt cx="3600400" cy="1008112"/>
          </a:xfrm>
        </p:grpSpPr>
        <p:pic>
          <p:nvPicPr>
            <p:cNvPr id="1025" name="Picture 1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4572000" y="1772816"/>
              <a:ext cx="2022447" cy="1008112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1031" name="Picture 7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6588224" y="2060848"/>
              <a:ext cx="1584176" cy="5219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6" name="33 Grupo"/>
          <p:cNvGrpSpPr/>
          <p:nvPr/>
        </p:nvGrpSpPr>
        <p:grpSpPr>
          <a:xfrm>
            <a:off x="5652120" y="404664"/>
            <a:ext cx="3168352" cy="1368152"/>
            <a:chOff x="5652120" y="404664"/>
            <a:chExt cx="3168352" cy="1368152"/>
          </a:xfrm>
        </p:grpSpPr>
        <p:pic>
          <p:nvPicPr>
            <p:cNvPr id="1033" name="Picture 9" descr="https://encrypted-tbn2.gstatic.com/images?q=tbn:ANd9GcTd74_eK__gvhVFyo0N4DiySQTox9QLNP5whnYN-wLi95d3lMWskw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5652120" y="404664"/>
              <a:ext cx="1606090" cy="1368152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1035" name="Picture 11" descr="https://encrypted-tbn3.gstatic.com/images?q=tbn:ANd9GcSbueVLgkEszUQ7Cwon4yzIEJKwvxOhFP5mylJrbodh0b2wyLGi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7236296" y="548680"/>
              <a:ext cx="1584176" cy="1101268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</p:grpSp>
      <p:sp>
        <p:nvSpPr>
          <p:cNvPr id="1037" name="AutoShape 13" descr="data:image/jpeg;base64,/9j/4AAQSkZJRgABAQAAAQABAAD/2wCEAAkGBhESEBAUExIUFBQUFRQQEhUVFBQVFBQVFxYVFBUUFxQXHSYeFxkjGRUUHy8gJScpLCwsFR8xNTAqNSYrLCkBCQoKDgwOGg8PGCkfHCQsKSwpKSosKSwpKSkpLjIsLSwsNS0sLCwpKSwpLCwpLDIpLyopKSkvKSkpKik0NSksLP/AABEIAHUAvAMBIgACEQEDEQH/xAAcAAACAgMBAQAAAAAAAAAAAAAAAQIGAwQFBwj/xABBEAABAwIDBAYGBQsFAAAAAAABAAIRAyEEEjEFQVFhBiJxgZGhEyMysbLBBxQkctE0QlJiY3OSouHw8RUzNYKD/8QAGwEBAQACAwEAAAAAAAAAAAAAAAECAwQFBgf/xAAsEQACAQMCBAQGAwAAAAAAAAAAAQIDBBEFEhMhMUEygaGxBlFhcXLBIiMz/9oADAMBAAIRAxEAPwD2fKm1qYQsjMRHYl4KSFQRRCmkgE2eKRF1JCAjCMikhQCCRbdSQqCJZojLvUkiSgFkRkUkEICKMtlKEygIZUZVJJAKEIy/5ThQEXBKFKEQhSQQQpAhOFSGNSA5pwpKAhlR7lOEEIQhHFOFIIkIUhl5JELIiEBAIUiPBHegEEAIhGVAGVOEoQGoAAScpFqUJkEUSpZUQqBIunCIQEZTg8lINSyqAYCcIQhAIQhCAIRCEIUg94EkmABMnQRcmexUPaX0nUg9wpML2ieufzoMS1siRzcRO4Lu9P6hGz8TBguYKUjWHua1w/hJXi2a7QdJE5QCQJiRz5aLjVaji8I9Bo+m07qMqlXmk8Jep6lsT6SmVK7aVekaJe4tY+TlJMBoeHXpuOkXFxe6vEr54xOUvq5XPLJeWucB6TL+aXXMGGtHgveOj9cvw2HedXUqZPblE336LKlNyymatWsKdtsnT5KXZ9joBc7a22qWHbL5JJIY0auIuTOgHM2XRXnnS+tOMdM9VrWRuizj5nyWVWeyOTzN3WdGnuj1OjW6bQLUc0EEjM4COAcRrPIKw7G2xTxDC9hIizmmxaeY/Cy82b7HtHN1Rlh0GZcXEyAIIZuvrqu70IcRiTGj2OzDjlgie8lcenVk5JPudda3tSVRRlzTL7Ki94AJOg1UgFgxnsrbXqcKm5/I7xczXdjTuB8N3O9kYXGkuyvEHcZsTwM3lQaeM67lhc2TpvDr7juldFTvau5SbTWehtcEddvJOENCcL0ieVk0iIQhOFSiQU4SQgIUoSKAi50LRxG2WM1KyY8W5qm7XeZA+SwlLCMkslvw+16b9D4GVutdK86wWIc12tjyVz2biJCkZZDWDl/SKfsL/v0viXj2JbDju3z3yvX/AKR/yKONWmPiP4LyXFa/4uuLceI9t8Of4P8AJ+yMdFtnTuaZvOo3c4C9u6KVh9TwoO6jTHfluvFaTYZUvuOjTwIjtXpfRrFkUqQP6DI14JbvmzT8RrMI/f8AReQvN+kr82LraRmA/haB8l6Hh3yF5rtirOIxB3elf3Qtlz4UfO9Ra4fM0sru86iSNSLxpuHgrP0Uw2SqajjYNLO8rg06wiJF9b6f2V33VsrKeUiC5nuK4lLxo6SwbdeK+pcqb5CwYw2HMrV2ZWJHgs2Ld128tVuv3/RI9fHkzDmF+Wvz1Tpt04H5mVndSaYMCVDEMEC2rh7156nD+aNrkbzRZOEmG3ipL1q6HHFlRCaFSCSUkoVLkE0IUIYMU2QqVtylBB5wr1UbZVHb9LXx4rGayjZHqV1ro+X9VbdiV5jwVQLbf0C7WxMaGmDZa4vmbGYvpSxTm08MNKZL3POjQ5oAZmdoNTqV5q6TEzHENJGkC43cV77TDajYMEEQQRIMbiDaLqrVOjeGJxJfhaQHpTkJa0HKAWkjJlIGcb+KVKTbyjvNN1eNrT4UoeaPLjTDXODXB4mJIcA4TG+LW1i0jgrn0OrnIAb9dxBmQRDWiOAAaBCnU2RRAqObQpAMLQHZGkZnFgDJcDB9o9+qMLWh4JNt3IcBEACVrjDa8sX+pxuobIrzfX0Lw+m+pQqNYeu5jmtmRBLSBfUX3jiqHtCk6mXtqBzXF0w6JkCdRZwjeJV+2RiQ4C+7yWh0vw4ccFIF8ZQa4xMs9YS0/qkgSt1SG88jeW3HWE8exSXBojrk3NoO7KTcmDJcR3Lr1qh9HTmAAC6D7TnQcvvUtubJhlcUaYD20XmmG9U5ppttunrPPguaaYzH+zzuea43CcWmcO30ycaim5JY+RdtjVJHn4mfmujWbdx4x/RV/o/jGmy2ulrHvpUGsY52bFYUuy3LWMqtqudAMxFPzWyvRVentzg7vOGdFg7fDfvKliJy+XPuWxjqgZTqONg1rnk8A0Ez5Lm9EGOOBwjqjnOe6jTqOc85nS8Z7u3kZo7l10NNlF+IvEOxTFh2KSYQu5SwsGkSaEKgSE0kAIQmgE4WVa2/s17gYEqzKLhZRrJU8HmjsDU3sPctzAbLqF4MRfv/AAVyNIToEGkATZY7DZuJbOwxa261q2CzGreTIOgG99pGoXTp6Ba9A+sqDhl971mYFTxuzXspVQBJfUpnTcJdPICGiFyxs6qTGQ7o4K912j0gsIid3Aj3QsjqTYBgDwWDgmZqRy9h4F7WiRyW5tLDB1TD3IhxeO0QPmVvYbRamNbNfD8vSHwDfnCzMO5z8ZgoqZnaOIaeUubGn3SqsdlVd7O29wd6vG1GSaNgfWt8mvPyWyGiDpOp7Vi4pmSkVfYmyagJJHA/2F2sdRdmw4ApmKkuzl0gZXA5IB60O0t2roUdVq4w+vwwgX9LPLqKpYI2LpFSc7CYlrQ0udSqNAfIaSWkQSLwdLcVm2RhzToUmGBkp02Q3QZWgECbx2p7U/2jHFnxtWy0KmBJCEIAQhCAEIQgBCEIAQhCA1q1j2pvbop1m27FjaZaVUZGSibLRwlacViW/otoH+IVPwW5h3Li7KqTtLaI4U8F5iuoQ6eIPrWfcd5QPmFliWrTxNT7XTb+xqOPLrsHz8lu0TKFHQdqtav+UUvuVD8Cz0dViqtnEM5U3/E1ARx0GpQH67j4NIHxLap9nNYK49bS/wC59x+Xms9NUiCluWtiGziKP6rah8crQtgOgwtZ7vtTR+ycf52hQpg27icv1ZtvWYilTg7x1nHyaT3LqsKre3JdtHZbI0OKxBO4ZaPomz31vJWUBDEaEIQAhCEAIQhACEIQAhCEBF4sVrYcXIQhUyQ8P7RXD2R/y20/3OC92IQhQjMwrH/VnN3DBNcO013g/CF1qJv4oQr2HYY9tYKn5VT/AHTz/Mz8UIUKyNZ/2qiP2dQ+5bQPWQhCEnDrLnlx+vxu+rTH/qmhCmm9k7Xp69XB1SBul1emCY49UKwoQhiCEIQAhCEAIQhAf//Z"/>
          <p:cNvSpPr>
            <a:spLocks noChangeAspect="1" noChangeArrowheads="1"/>
          </p:cNvSpPr>
          <p:nvPr/>
        </p:nvSpPr>
        <p:spPr bwMode="auto">
          <a:xfrm>
            <a:off x="63500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sp>
        <p:nvSpPr>
          <p:cNvPr id="1039" name="AutoShape 15" descr="data:image/jpeg;base64,/9j/4AAQSkZJRgABAQAAAQABAAD/2wCEAAkGBhESEBAUExIUFBQUFRQQEhUVFBQVFBQVFxYVFBUUFxQXHSYeFxkjGRUUHy8gJScpLCwsFR8xNTAqNSYrLCkBCQoKDgwOGg8PGCkfHCQsKSwpKSosKSwpKSkpLjIsLSwsNS0sLCwpKSwpLCwpLDIpLyopKSkvKSkpKik0NSksLP/AABEIAHUAvAMBIgACEQEDEQH/xAAcAAACAgMBAQAAAAAAAAAAAAAAAQIGAwQFBwj/xABBEAABAwIDBAYGBQsFAAAAAAABAAIRAyEEEjEFQVFhBiJxgZGhEyMysbLBBxQkctE0QlJiY3OSouHw8RUzNYKD/8QAGwEBAQACAwEAAAAAAAAAAAAAAAECAwQFBgf/xAAsEQACAQMCBAQGAwAAAAAAAAAAAQIDBBEFEhMhMUEygaGxBlFhcXLBIiMz/9oADAMBAAIRAxEAPwD2fKm1qYQsjMRHYl4KSFQRRCmkgE2eKRF1JCAjCMikhQCCRbdSQqCJZojLvUkiSgFkRkUkEICKMtlKEygIZUZVJJAKEIy/5ThQEXBKFKEQhSQQQpAhOFSGNSA5pwpKAhlR7lOEEIQhHFOFIIkIUhl5JELIiEBAIUiPBHegEEAIhGVAGVOEoQGoAAScpFqUJkEUSpZUQqBIunCIQEZTg8lINSyqAYCcIQhAIQhCAIRCEIUg94EkmABMnQRcmexUPaX0nUg9wpML2ieufzoMS1siRzcRO4Lu9P6hGz8TBguYKUjWHua1w/hJXi2a7QdJE5QCQJiRz5aLjVaji8I9Bo+m07qMqlXmk8Jep6lsT6SmVK7aVekaJe4tY+TlJMBoeHXpuOkXFxe6vEr54xOUvq5XPLJeWucB6TL+aXXMGGtHgveOj9cvw2HedXUqZPblE336LKlNyymatWsKdtsnT5KXZ9joBc7a22qWHbL5JJIY0auIuTOgHM2XRXnnS+tOMdM9VrWRuizj5nyWVWeyOTzN3WdGnuj1OjW6bQLUc0EEjM4COAcRrPIKw7G2xTxDC9hIizmmxaeY/Cy82b7HtHN1Rlh0GZcXEyAIIZuvrqu70IcRiTGj2OzDjlgie8lcenVk5JPudda3tSVRRlzTL7Ki94AJOg1UgFgxnsrbXqcKm5/I7xczXdjTuB8N3O9kYXGkuyvEHcZsTwM3lQaeM67lhc2TpvDr7juldFTvau5SbTWehtcEddvJOENCcL0ieVk0iIQhOFSiQU4SQgIUoSKAi50LRxG2WM1KyY8W5qm7XeZA+SwlLCMkslvw+16b9D4GVutdK86wWIc12tjyVz2biJCkZZDWDl/SKfsL/v0viXj2JbDju3z3yvX/AKR/yKONWmPiP4LyXFa/4uuLceI9t8Of4P8AJ+yMdFtnTuaZvOo3c4C9u6KVh9TwoO6jTHfluvFaTYZUvuOjTwIjtXpfRrFkUqQP6DI14JbvmzT8RrMI/f8AReQvN+kr82LraRmA/haB8l6Hh3yF5rtirOIxB3elf3Qtlz4UfO9Ra4fM0sru86iSNSLxpuHgrP0Uw2SqajjYNLO8rg06wiJF9b6f2V33VsrKeUiC5nuK4lLxo6SwbdeK+pcqb5CwYw2HMrV2ZWJHgs2Ld128tVuv3/RI9fHkzDmF+Wvz1Tpt04H5mVndSaYMCVDEMEC2rh7156nD+aNrkbzRZOEmG3ipL1q6HHFlRCaFSCSUkoVLkE0IUIYMU2QqVtylBB5wr1UbZVHb9LXx4rGayjZHqV1ro+X9VbdiV5jwVQLbf0C7WxMaGmDZa4vmbGYvpSxTm08MNKZL3POjQ5oAZmdoNTqV5q6TEzHENJGkC43cV77TDajYMEEQQRIMbiDaLqrVOjeGJxJfhaQHpTkJa0HKAWkjJlIGcb+KVKTbyjvNN1eNrT4UoeaPLjTDXODXB4mJIcA4TG+LW1i0jgrn0OrnIAb9dxBmQRDWiOAAaBCnU2RRAqObQpAMLQHZGkZnFgDJcDB9o9+qMLWh4JNt3IcBEACVrjDa8sX+pxuobIrzfX0Lw+m+pQqNYeu5jmtmRBLSBfUX3jiqHtCk6mXtqBzXF0w6JkCdRZwjeJV+2RiQ4C+7yWh0vw4ccFIF8ZQa4xMs9YS0/qkgSt1SG88jeW3HWE8exSXBojrk3NoO7KTcmDJcR3Lr1qh9HTmAAC6D7TnQcvvUtubJhlcUaYD20XmmG9U5ppttunrPPguaaYzH+zzuea43CcWmcO30ycaim5JY+RdtjVJHn4mfmujWbdx4x/RV/o/jGmy2ulrHvpUGsY52bFYUuy3LWMqtqudAMxFPzWyvRVentzg7vOGdFg7fDfvKliJy+XPuWxjqgZTqONg1rnk8A0Ez5Lm9EGOOBwjqjnOe6jTqOc85nS8Z7u3kZo7l10NNlF+IvEOxTFh2KSYQu5SwsGkSaEKgSE0kAIQmgE4WVa2/s17gYEqzKLhZRrJU8HmjsDU3sPctzAbLqF4MRfv/AAVyNIToEGkATZY7DZuJbOwxa261q2CzGreTIOgG99pGoXTp6Ba9A+sqDhl971mYFTxuzXspVQBJfUpnTcJdPICGiFyxs6qTGQ7o4K912j0gsIid3Aj3QsjqTYBgDwWDgmZqRy9h4F7WiRyW5tLDB1TD3IhxeO0QPmVvYbRamNbNfD8vSHwDfnCzMO5z8ZgoqZnaOIaeUubGn3SqsdlVd7O29wd6vG1GSaNgfWt8mvPyWyGiDpOp7Vi4pmSkVfYmyagJJHA/2F2sdRdmw4ApmKkuzl0gZXA5IB60O0t2roUdVq4w+vwwgX9LPLqKpYI2LpFSc7CYlrQ0udSqNAfIaSWkQSLwdLcVm2RhzToUmGBkp02Q3QZWgECbx2p7U/2jHFnxtWy0KmBJCEIAQhCAEIQgBCEIAQhCA1q1j2pvbop1m27FjaZaVUZGSibLRwlacViW/otoH+IVPwW5h3Li7KqTtLaI4U8F5iuoQ6eIPrWfcd5QPmFliWrTxNT7XTb+xqOPLrsHz8lu0TKFHQdqtav+UUvuVD8Cz0dViqtnEM5U3/E1ARx0GpQH67j4NIHxLap9nNYK49bS/wC59x+Xms9NUiCluWtiGziKP6rah8crQtgOgwtZ7vtTR+ycf52hQpg27icv1ZtvWYilTg7x1nHyaT3LqsKre3JdtHZbI0OKxBO4ZaPomz31vJWUBDEaEIQAhCEAIQhACEIQAhCEBF4sVrYcXIQhUyQ8P7RXD2R/y20/3OC92IQhQjMwrH/VnN3DBNcO013g/CF1qJv4oQr2HYY9tYKn5VT/AHTz/Mz8UIUKyNZ/2qiP2dQ+5bQPWQhCEnDrLnlx+vxu+rTH/qmhCmm9k7Xp69XB1SBul1emCY49UKwoQhiCEIQAhCEAIQhAf//Z"/>
          <p:cNvSpPr>
            <a:spLocks noChangeAspect="1" noChangeArrowheads="1"/>
          </p:cNvSpPr>
          <p:nvPr/>
        </p:nvSpPr>
        <p:spPr bwMode="auto">
          <a:xfrm>
            <a:off x="63500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sp>
        <p:nvSpPr>
          <p:cNvPr id="1042" name="AutoShape 18" descr="data:image/jpeg;base64,/9j/4AAQSkZJRgABAQAAAQABAAD/2wCEAAkGBhQSEBUTExQVFBQVFBQVFRUUFBQVFBUUFBQVFBQQFBQXHCYeFxkkGRQUHy8gIycpLCwsFR4xNTAqNSYrLCkBCQoKDgwOGg8PGiwkHyQuLCwsLS0sLCwsLSwsLCwsLCkuKiwpLCwpLiwsKSksKS4sLCwsKSksKSwpKSkpLCwsKf/AABEIAGwA5gMBIgACEQEDEQH/xAAbAAABBQEBAAAAAAAAAAAAAAAEAAECAwUGB//EADwQAAEDAQUFBQQIBgMAAAAAAAEAAhEDBAUSITETQVFhkQYiUnGhI4GSsRQkMkJTwdHwBxUWorLhYnKC/8QAGQEAAwEBAQAAAAAAAAAAAAAAAAECAwQF/8QALREAAgIABgIABQMFAQAAAAAAAAECEQMSITFBUQQTImGBocEUMpFxseHw8UL/2gAMAwEAAhEDEQA/APD5Ug5QSSFQVYaJqVGsG8wvWrpsYp02tG4LiOwt14nmqRkMgvRqLFlN6i2LmBTCYBSCgB2hWAKLQrAUASAUwoYxxHVLbN8Q6hAE0oVRtbBq9vxBQN40vxGfEErQ6CEkIb2o/iM6hQN90fxGozIKYcks89oKHjHQqB7SUPEehSzx7HlfRqplzV5dsg0expuqHiSGj9VljtravwKY/wDRRnj2PJLo7lJcjY+2tSfaUIHFjwfQrRPa+n4H/wBv6peyHYZJdG6mXPv7Yt3U39WhVO7ZcKR+Ifol7Ydj9cujpgkVy39Yu/DHxH9FW7thU3MZ1Kn3Q7H6pdHWJFcce11Xws6FVu7W1/8Ah0/2j3wD1SOzlLGuIPaqvxb8KKuLtDWqVwx5aQ6dBBECU1ixeiE8OSVnVkpKBSWpmeF3XY21CQ6cuC1G3DT59VmXW5wJw8FrC2CJkzll81njOeb4Wej4/je2N2vqalitDqTcLHYQPJFfzer+IfRYZtomM9EqduGF0zvjMTyXPU+zrXgw5lE2/wCZVPxHdUxtz/G74iucNR43kSo7d5+8TCfrk+TP9NTo6Q2l3jd8RUW1ifvHqVkfzH2cQJ4zn5p6t5yW6CN43+az9cjp/S4KVuf2NZ9YDUqP0husjqsuvXNeoAAJiO7v3yULVoFhLXZEbk1hdsmfjRTbjbj3R0TSDu9+UdVH6Q3iMuYWbY6tXYODRLMwTHWFnVIkZoWFb3KxPGhGMWr1XR0Lba0nUKVK1tcQGkEncFzzXAOyKvu+mTVAp67kPBRnDBjKSWvBt1bSGkh2UKVkqioSGkZDVY14NdjcKp72X+oVtxWN9TFs3YCBrvPJL1Kjoj40Hj5KbV7cmtSlwcR92Z9yjTcXMLwO6Fhm2OY0gOIJJxQdeKrF4ODMIcQDqBvCawQyePpalz/g6JgLqbnjRuqjTDjT2kd3isCrbCBhaSAQJAORTi8XBuDEcJOYnJHpRKWBSuL2+4d/Nhiwx70fVYW021CRDvzXNucMWXFa1W73ii2o50sOjZOU8k3hRFhYUZKVxbpf6wq1Ncym15iHR556KdtpGk1rnEd6PVc7VtZOUktGgJyHkE7bUTqSQBkCZjkn6UVL0JOovZc88m5ehFINOKZErNbeszlogG1JPuR9qoUmUwWuxOIzCfritKFPCji5pwiklWlkG3oTOWi2OyFsL7Uyef8AiVy7amq3exbvrbPM/wCJWuRLWjgxYrK9D09OmSWx5R4bYGnPOMkY6r3Iw+9DUmNBImeYR4bUdTiJblw4+inFrMe74Cbg0v7WBkZ6pDRFuu90gR+9Em2E4ScpE788lGdHT6MW/wBrLLVtNm3GO7uMfmo2IvzwCRzCofaSQASSBunJX2OnimHYeU6qWqR0wnnxk45tu1YK5o36pACVKpAEaniq2nMKzhleu4Zd1PFVAYYOcFPb52jtoZdln8lGwNa6qATgHFSttNrHuAOIcVm/3HWk/Rs9+/wE3dRquovwOhomRxyzWc8jJaF22LHTeceADdOvms+oeSa3Fip+uDp7PkTYxBFXZRLqwaw4SdDKGBGIZK6w0sdUNBwzv4IZjgpua0fHJbeNIse4VDidlnM+Slcdl2jy3Hs8tZieSjb6Bpvc0kPOWeuvFPdFnY9xD3YRGvNLg3in+oqudm/yUWpobLdYJEjTLeh5EDJbFio0S5zaju6Jwu3HmoXZdtOoX4n4Q2cOmeeuaEyH47k1Vat8mbXeMslEuEjJStDhu68VBzswrWxx1Q9QjFlxWy6wxZm1NpOf2JyGekcVi1H5rYNnoizB+P2s5tnnpH5qJcHV46tS0/8APdGPUdnolRqZnJalrsFMUG1Gvl51bl0TVW0BSaWEmp94c96d6EvxXrbW17mXTOfBat63Yyi1pa8PxDd5TKa8bHRbSa6m/E8xI+eW5ZlOqc9+Se+opwjgqUZJNuqd7FQctzsa/wCt0/P8isPEtrsi761T/wC35FWzgxf2s9USTSkrPLPDLGczlOSPDPZzi93v0TCzloyiT8kjhwb8XpKzlLM7Pb8P4Yvbbuis1jO9NtTBSzlPDoKNC87e7+4xccskTZGtcTjOFD97JFWHDiO1nTKFMtjXx69iuvq9Ch7siAJHFQBMjJWVAc8P2Zy4+9RwuyTRnLd7BFkAdVAf3W7yntga15FM4m8YTWVk1BtCY3p7UBjds5Leeqjk3VenaO/ev/Am7LMxzHbR+Hgs97ipDFhRgbT2EknabgjYcEsSOVZVV87j2uhTa1hY7E46hD2NgdVAecI3lFV30zgwgjTF5KF7iniGynTNSnwbzhBSzrLSrRPcptMNe4NOMcVbcz6Uu232Yy1/JCUpgq+6mML/AGshqrg58OV41pLfnYpruGeGcMmJ1jdKpc/IIm1tEnBJZJidYQpBhUjGa+LjdkqjsgmLinqTCiQUzJcbD1DmtV9noizhwd7XeJ3zpHksqoc1qWijRFBha72uWIT1yUvg6cBaSdLbn8fMyi7NadanRFFrmuJqbxz35LKJMp2kyqaMoYijmtJ2v4GBzT06hz8lqWipQ2DQ0EVd+uu8+SygSmtRY2Hke6eiehHEtfslUi1U5yGLU+RWOFdY7C+s4U2ZOcYEmPVVRyYtZXsd/fH8QqFF2Fk1Tvw/ZHv3plg2f+GtSO9UpjqUlr8JwKK7I3vcLabAQ4lxMEnyWQaMNIjPitq23htGgcCgi39wuadpnXgY0oKjONmPFP8ARXRqiTWbOoTtrt4jqErkae9ggsh4qX0Mzqi21G8R1CvaW8R1UOckNYzKbOwCmQWyTvUnluBoDMwRJ48UQCOITFoWeZnWvOxEq062QNaqeJ3dGHLqhRZHCUfiSxK02jGflSnLM6ABZXRqtCngFnwlsv3O4c0zVaxgIScmPD8qUHar+DOpUHYgTojb2LHFuzbhIGZ4q8MCZ9MFT7NSo+TJRcaWvyMmnRcJRN0ta181RLY05oh1OFXCvPZEfIcJZqRfYxR2ri4ezzwgz6qN31aTHvLmYmmQ2RMZqoKICVmy86SqorR3t2XWXY4Km0bmZwa5cITWUUdg4PHtPunP3QoilITiiEsw15rVfCueOzMfSMrRFop7DBg9p4o56ynfRCrfRVZ7MYeTKDdVqqM40zKTaZnmjC1ROqvOzF4gIGGVp16VHYNLJ2n3uZ3ofDmkKclDlZph+TkUllTtV/QC2ZWx2TZ9ap+Z+RQ4s+a0bkZFop+Z+RT9lujnxJ3FnoYKSEa9JbnnnJjs/AycCeaY3e5vA9Vq/RZTmx81D1N0tDkLfdWJ5JDpI3acEI65eT+i7Y3XJlI3V5pptBRwb7saNS8ebVJlmpjIud8JXcm6AdZTm5W8ENjS5ONZSpeI9CibNZ2gyDMLqTczPCOim26GjQKB0cNbLvl5cHxOcZqk3cfH813r7jbrHoqzcLVakJxo4UWB26oOpRVjsTpzeSOUrrx2fb+wrDcLQVLlehSg9zEYxkb+ic0mc1vsudvBRN2M8KigppWcxeNnmmcBh0jl5rG+i1vF/cu8r3UwiIQb7hB3Dd6K4uiXqccaNbxeqRZW4+oXWPuAcFS/s/wkK7JM+wUzg7572e9X7IcfUoj+l3xOMeWag/szU3H1KzcbLsp2PP1Vdal3TGsGM96lU7OVt09ULVuSuNzkKIWZjnVxx9FA1K3A9AjK1iqjVruhVLsYmQc+R6Lb6Igq21bgeiMuvaOqAPBDc53eSqFU57s/2EVRf81L22QG9Z7HSnvT5hyPs1ipMcHAukaSViU2BG0Xc1EY9ikzoW20cUkBQpZfa+SdaGdGkGqbWJBWNCQ7EKalslNoUwgLKhSS2KuClCQ8wPsUhRREJQihqQOaacUlfCYhKi1PkH2aRpq+EoRQlNlTWKt1FEwmASotzbVAwoJ3UkQQmhFApUqQO6kOCjsRKIIUSEZQ9jsp2QUDTRMJQigvMDGkqn0ZRRUYTSIfyAjYgoOsAO5aBCaExGU66GHVo6KTLgpeEeq0oTgJk2AN7P0zxHvVrLjaN8+a0GBTQTYG27wNySLSTEf/2Q=="/>
          <p:cNvSpPr>
            <a:spLocks noChangeAspect="1" noChangeArrowheads="1"/>
          </p:cNvSpPr>
          <p:nvPr/>
        </p:nvSpPr>
        <p:spPr bwMode="auto">
          <a:xfrm>
            <a:off x="63500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grpSp>
        <p:nvGrpSpPr>
          <p:cNvPr id="7" name="30 Grupo"/>
          <p:cNvGrpSpPr/>
          <p:nvPr/>
        </p:nvGrpSpPr>
        <p:grpSpPr>
          <a:xfrm>
            <a:off x="323528" y="5301208"/>
            <a:ext cx="4028372" cy="792088"/>
            <a:chOff x="323528" y="5301208"/>
            <a:chExt cx="4028372" cy="792088"/>
          </a:xfrm>
        </p:grpSpPr>
        <p:pic>
          <p:nvPicPr>
            <p:cNvPr id="12" name="Picture 8" descr="VUMETRO"/>
            <p:cNvPicPr>
              <a:picLocks noChangeAspect="1" noChangeArrowheads="1" noCrop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323528" y="5301208"/>
              <a:ext cx="577019" cy="720080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pic>
          <p:nvPicPr>
            <p:cNvPr id="1040" name="Picture 16"/>
            <p:cNvPicPr>
              <a:picLocks noChangeAspect="1" noChangeArrowheads="1"/>
            </p:cNvPicPr>
            <p:nvPr/>
          </p:nvPicPr>
          <p:blipFill>
            <a:blip r:embed="rId12" cstate="print"/>
            <a:srcRect/>
            <a:stretch>
              <a:fillRect/>
            </a:stretch>
          </p:blipFill>
          <p:spPr bwMode="auto">
            <a:xfrm>
              <a:off x="3275856" y="5301208"/>
              <a:ext cx="1076044" cy="792088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1044" name="Picture 20"/>
            <p:cNvPicPr>
              <a:picLocks noChangeAspect="1" noChangeArrowheads="1"/>
            </p:cNvPicPr>
            <p:nvPr/>
          </p:nvPicPr>
          <p:blipFill>
            <a:blip r:embed="rId13" cstate="print"/>
            <a:srcRect t="6357"/>
            <a:stretch>
              <a:fillRect/>
            </a:stretch>
          </p:blipFill>
          <p:spPr bwMode="auto">
            <a:xfrm>
              <a:off x="1115616" y="5373216"/>
              <a:ext cx="1990725" cy="606524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</p:grpSp>
      <p:sp>
        <p:nvSpPr>
          <p:cNvPr id="35" name="149 CuadroTexto"/>
          <p:cNvSpPr txBox="1">
            <a:spLocks noChangeArrowheads="1"/>
          </p:cNvSpPr>
          <p:nvPr/>
        </p:nvSpPr>
        <p:spPr bwMode="auto">
          <a:xfrm>
            <a:off x="467544" y="260648"/>
            <a:ext cx="442550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s-ES" sz="2400" b="1" i="1" dirty="0" smtClean="0">
                <a:solidFill>
                  <a:srgbClr val="005042"/>
                </a:solidFill>
                <a:cs typeface="Times New Roman" pitchFamily="18" charset="0"/>
              </a:rPr>
              <a:t>Presentación de La información</a:t>
            </a:r>
            <a:endParaRPr lang="es-ES" sz="2400" b="1" i="1" dirty="0">
              <a:solidFill>
                <a:srgbClr val="005042"/>
              </a:solidFill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7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7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500"/>
                            </p:stCondLst>
                            <p:childTnLst>
                              <p:par>
                                <p:cTn id="26" presetID="17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0"/>
                            </p:stCondLst>
                            <p:childTnLst>
                              <p:par>
                                <p:cTn id="33" presetID="17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6500"/>
                            </p:stCondLst>
                            <p:childTnLst>
                              <p:par>
                                <p:cTn id="40" presetID="17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40 Grupo"/>
          <p:cNvGrpSpPr/>
          <p:nvPr/>
        </p:nvGrpSpPr>
        <p:grpSpPr>
          <a:xfrm>
            <a:off x="683568" y="2953472"/>
            <a:ext cx="7344816" cy="856850"/>
            <a:chOff x="683568" y="3157272"/>
            <a:chExt cx="7344816" cy="856850"/>
          </a:xfrm>
        </p:grpSpPr>
        <p:sp>
          <p:nvSpPr>
            <p:cNvPr id="19" name="18 Rectángulo"/>
            <p:cNvSpPr/>
            <p:nvPr/>
          </p:nvSpPr>
          <p:spPr>
            <a:xfrm>
              <a:off x="683568" y="3576638"/>
              <a:ext cx="7344816" cy="43748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1" name="10 CuadroTexto"/>
            <p:cNvSpPr txBox="1"/>
            <p:nvPr/>
          </p:nvSpPr>
          <p:spPr>
            <a:xfrm>
              <a:off x="3779912" y="3592944"/>
              <a:ext cx="902811" cy="3600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smtClean="0"/>
                <a:t>display</a:t>
              </a:r>
              <a:endParaRPr lang="es-ES" dirty="0"/>
            </a:p>
          </p:txBody>
        </p:sp>
        <p:sp>
          <p:nvSpPr>
            <p:cNvPr id="35" name="34 CuadroTexto"/>
            <p:cNvSpPr txBox="1"/>
            <p:nvPr/>
          </p:nvSpPr>
          <p:spPr>
            <a:xfrm>
              <a:off x="1043608" y="3592944"/>
              <a:ext cx="800219" cy="3600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i="1" dirty="0" smtClean="0">
                  <a:solidFill>
                    <a:srgbClr val="0070C0"/>
                  </a:solidFill>
                </a:rPr>
                <a:t>Buffer</a:t>
              </a:r>
              <a:endParaRPr lang="es-ES" i="1" dirty="0">
                <a:solidFill>
                  <a:srgbClr val="0070C0"/>
                </a:solidFill>
              </a:endParaRPr>
            </a:p>
          </p:txBody>
        </p:sp>
        <p:sp>
          <p:nvSpPr>
            <p:cNvPr id="22" name="21 Flecha a la derecha con bandas"/>
            <p:cNvSpPr/>
            <p:nvPr/>
          </p:nvSpPr>
          <p:spPr>
            <a:xfrm rot="5400000">
              <a:off x="4940192" y="3293136"/>
              <a:ext cx="631767" cy="360040"/>
            </a:xfrm>
            <a:prstGeom prst="stripedRightArrow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7" name="39 Grupo"/>
          <p:cNvGrpSpPr/>
          <p:nvPr/>
        </p:nvGrpSpPr>
        <p:grpSpPr>
          <a:xfrm>
            <a:off x="683568" y="2449416"/>
            <a:ext cx="7344816" cy="925235"/>
            <a:chOff x="683568" y="2653216"/>
            <a:chExt cx="7344816" cy="925235"/>
          </a:xfrm>
        </p:grpSpPr>
        <p:sp>
          <p:nvSpPr>
            <p:cNvPr id="25" name="24 Flecha a la derecha con bandas"/>
            <p:cNvSpPr/>
            <p:nvPr/>
          </p:nvSpPr>
          <p:spPr>
            <a:xfrm rot="5400000">
              <a:off x="2491920" y="2789080"/>
              <a:ext cx="631767" cy="360040"/>
            </a:xfrm>
            <a:prstGeom prst="stripedRightArrow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1" name="20 CuadroTexto"/>
            <p:cNvSpPr txBox="1"/>
            <p:nvPr/>
          </p:nvSpPr>
          <p:spPr>
            <a:xfrm>
              <a:off x="971600" y="3157273"/>
              <a:ext cx="1069524" cy="3600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i="1" dirty="0" smtClean="0">
                  <a:solidFill>
                    <a:srgbClr val="0070C0"/>
                  </a:solidFill>
                </a:rPr>
                <a:t>Primitiva</a:t>
              </a:r>
              <a:endParaRPr lang="es-ES" i="1" dirty="0">
                <a:solidFill>
                  <a:srgbClr val="0070C0"/>
                </a:solidFill>
              </a:endParaRPr>
            </a:p>
          </p:txBody>
        </p:sp>
        <p:pic>
          <p:nvPicPr>
            <p:cNvPr id="29" name="Picture 4"/>
            <p:cNvPicPr>
              <a:picLocks noChangeAspect="1" noChangeArrowheads="1"/>
            </p:cNvPicPr>
            <p:nvPr/>
          </p:nvPicPr>
          <p:blipFill>
            <a:blip r:embed="rId2" cstate="print"/>
            <a:stretch>
              <a:fillRect/>
            </a:stretch>
          </p:blipFill>
          <p:spPr bwMode="auto">
            <a:xfrm>
              <a:off x="2987824" y="3157273"/>
              <a:ext cx="2019300" cy="28784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" name="19 Rectángulo"/>
            <p:cNvSpPr/>
            <p:nvPr/>
          </p:nvSpPr>
          <p:spPr>
            <a:xfrm>
              <a:off x="683568" y="3005138"/>
              <a:ext cx="7344816" cy="573313"/>
            </a:xfrm>
            <a:prstGeom prst="rect">
              <a:avLst/>
            </a:prstGeom>
            <a:solidFill>
              <a:schemeClr val="accent1">
                <a:alpha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8" name="42 Grupo"/>
          <p:cNvGrpSpPr/>
          <p:nvPr/>
        </p:nvGrpSpPr>
        <p:grpSpPr>
          <a:xfrm>
            <a:off x="683568" y="4825680"/>
            <a:ext cx="7344816" cy="1207831"/>
            <a:chOff x="683568" y="5029480"/>
            <a:chExt cx="7344816" cy="1207831"/>
          </a:xfrm>
        </p:grpSpPr>
        <p:pic>
          <p:nvPicPr>
            <p:cNvPr id="28" name="Picture 3"/>
            <p:cNvPicPr>
              <a:picLocks noChangeAspect="1" noChangeArrowheads="1"/>
            </p:cNvPicPr>
            <p:nvPr/>
          </p:nvPicPr>
          <p:blipFill>
            <a:blip r:embed="rId3" cstate="print"/>
            <a:stretch>
              <a:fillRect/>
            </a:stretch>
          </p:blipFill>
          <p:spPr bwMode="auto">
            <a:xfrm>
              <a:off x="3491880" y="5301208"/>
              <a:ext cx="1224136" cy="88323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3" name="32 Rectángulo"/>
            <p:cNvSpPr/>
            <p:nvPr/>
          </p:nvSpPr>
          <p:spPr>
            <a:xfrm>
              <a:off x="683568" y="5238750"/>
              <a:ext cx="7344816" cy="998561"/>
            </a:xfrm>
            <a:prstGeom prst="rect">
              <a:avLst/>
            </a:prstGeom>
            <a:solidFill>
              <a:srgbClr val="FFFF00">
                <a:alpha val="2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4" name="33 CuadroTexto"/>
            <p:cNvSpPr txBox="1"/>
            <p:nvPr/>
          </p:nvSpPr>
          <p:spPr>
            <a:xfrm>
              <a:off x="971600" y="5517232"/>
              <a:ext cx="11849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i="1" dirty="0" smtClean="0">
                  <a:solidFill>
                    <a:srgbClr val="0070C0"/>
                  </a:solidFill>
                </a:rPr>
                <a:t>Hardware</a:t>
              </a:r>
              <a:endParaRPr lang="es-ES" i="1" dirty="0">
                <a:solidFill>
                  <a:srgbClr val="0070C0"/>
                </a:solidFill>
              </a:endParaRPr>
            </a:p>
          </p:txBody>
        </p:sp>
        <p:sp>
          <p:nvSpPr>
            <p:cNvPr id="38" name="37 Flecha a la derecha con bandas"/>
            <p:cNvSpPr/>
            <p:nvPr/>
          </p:nvSpPr>
          <p:spPr>
            <a:xfrm rot="5400000">
              <a:off x="4724168" y="5165344"/>
              <a:ext cx="631767" cy="360040"/>
            </a:xfrm>
            <a:prstGeom prst="stripedRightArrow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59" name="58 Grupo"/>
          <p:cNvGrpSpPr/>
          <p:nvPr/>
        </p:nvGrpSpPr>
        <p:grpSpPr>
          <a:xfrm>
            <a:off x="683568" y="3529536"/>
            <a:ext cx="7344816" cy="1483640"/>
            <a:chOff x="683568" y="3529536"/>
            <a:chExt cx="7344816" cy="1483640"/>
          </a:xfrm>
        </p:grpSpPr>
        <p:grpSp>
          <p:nvGrpSpPr>
            <p:cNvPr id="53" name="52 Grupo"/>
            <p:cNvGrpSpPr/>
            <p:nvPr/>
          </p:nvGrpSpPr>
          <p:grpSpPr>
            <a:xfrm>
              <a:off x="3275857" y="3861049"/>
              <a:ext cx="1656184" cy="1080120"/>
              <a:chOff x="5724128" y="836712"/>
              <a:chExt cx="2009775" cy="1438275"/>
            </a:xfrm>
          </p:grpSpPr>
          <p:pic>
            <p:nvPicPr>
              <p:cNvPr id="54" name="Picture 2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5724128" y="836712"/>
                <a:ext cx="2009775" cy="14382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55" name="54 Conector recto"/>
              <p:cNvCxnSpPr/>
              <p:nvPr/>
            </p:nvCxnSpPr>
            <p:spPr>
              <a:xfrm>
                <a:off x="6012160" y="1196752"/>
                <a:ext cx="1224136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55 Conector recto"/>
              <p:cNvCxnSpPr/>
              <p:nvPr/>
            </p:nvCxnSpPr>
            <p:spPr>
              <a:xfrm>
                <a:off x="6012160" y="1340768"/>
                <a:ext cx="1224136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56 Conector recto"/>
              <p:cNvCxnSpPr/>
              <p:nvPr/>
            </p:nvCxnSpPr>
            <p:spPr>
              <a:xfrm>
                <a:off x="6012160" y="1772816"/>
                <a:ext cx="1224136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57 Conector recto"/>
              <p:cNvCxnSpPr/>
              <p:nvPr/>
            </p:nvCxnSpPr>
            <p:spPr>
              <a:xfrm>
                <a:off x="6012160" y="1916832"/>
                <a:ext cx="1224136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17 Rectángulo"/>
            <p:cNvSpPr/>
            <p:nvPr/>
          </p:nvSpPr>
          <p:spPr>
            <a:xfrm>
              <a:off x="683568" y="3798764"/>
              <a:ext cx="7344816" cy="1214412"/>
            </a:xfrm>
            <a:prstGeom prst="rect">
              <a:avLst/>
            </a:prstGeom>
            <a:solidFill>
              <a:srgbClr val="00B050">
                <a:alpha val="2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1" name="30 CuadroTexto"/>
            <p:cNvSpPr txBox="1"/>
            <p:nvPr/>
          </p:nvSpPr>
          <p:spPr>
            <a:xfrm>
              <a:off x="1043608" y="4242604"/>
              <a:ext cx="8002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i="1" dirty="0" smtClean="0">
                  <a:solidFill>
                    <a:srgbClr val="0070C0"/>
                  </a:solidFill>
                </a:rPr>
                <a:t>Driver</a:t>
              </a:r>
              <a:endParaRPr lang="es-ES" i="1" dirty="0">
                <a:solidFill>
                  <a:srgbClr val="0070C0"/>
                </a:solidFill>
              </a:endParaRPr>
            </a:p>
          </p:txBody>
        </p:sp>
        <p:sp>
          <p:nvSpPr>
            <p:cNvPr id="23" name="22 Flecha a la derecha con bandas"/>
            <p:cNvSpPr/>
            <p:nvPr/>
          </p:nvSpPr>
          <p:spPr>
            <a:xfrm rot="5400000">
              <a:off x="1915856" y="3665400"/>
              <a:ext cx="631767" cy="360040"/>
            </a:xfrm>
            <a:prstGeom prst="stripedRightArrow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36" name="149 CuadroTexto"/>
          <p:cNvSpPr txBox="1">
            <a:spLocks noChangeArrowheads="1"/>
          </p:cNvSpPr>
          <p:nvPr/>
        </p:nvSpPr>
        <p:spPr bwMode="auto">
          <a:xfrm>
            <a:off x="467544" y="260648"/>
            <a:ext cx="487235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s-ES" sz="2400" b="1" i="1" dirty="0" err="1" smtClean="0">
                <a:solidFill>
                  <a:srgbClr val="005042"/>
                </a:solidFill>
                <a:cs typeface="Times New Roman" pitchFamily="18" charset="0"/>
              </a:rPr>
              <a:t>Display</a:t>
            </a:r>
            <a:r>
              <a:rPr lang="es-ES" sz="2400" b="1" i="1" dirty="0" smtClean="0">
                <a:solidFill>
                  <a:srgbClr val="005042"/>
                </a:solidFill>
                <a:cs typeface="Times New Roman" pitchFamily="18" charset="0"/>
              </a:rPr>
              <a:t> de 7 segmentos – Resumen</a:t>
            </a:r>
            <a:endParaRPr lang="es-ES" sz="2400" b="1" i="1" dirty="0">
              <a:solidFill>
                <a:srgbClr val="005042"/>
              </a:solidFill>
              <a:cs typeface="Times New Roman" pitchFamily="18" charset="0"/>
            </a:endParaRPr>
          </a:p>
        </p:txBody>
      </p:sp>
      <p:grpSp>
        <p:nvGrpSpPr>
          <p:cNvPr id="37" name="36 Grupo"/>
          <p:cNvGrpSpPr/>
          <p:nvPr/>
        </p:nvGrpSpPr>
        <p:grpSpPr>
          <a:xfrm>
            <a:off x="683568" y="764704"/>
            <a:ext cx="7344816" cy="2036633"/>
            <a:chOff x="683568" y="968504"/>
            <a:chExt cx="7344816" cy="2036633"/>
          </a:xfrm>
        </p:grpSpPr>
        <p:grpSp>
          <p:nvGrpSpPr>
            <p:cNvPr id="2" name="38 Grupo"/>
            <p:cNvGrpSpPr/>
            <p:nvPr/>
          </p:nvGrpSpPr>
          <p:grpSpPr>
            <a:xfrm>
              <a:off x="683568" y="968504"/>
              <a:ext cx="7344816" cy="2036633"/>
              <a:chOff x="683568" y="968504"/>
              <a:chExt cx="7344816" cy="2040466"/>
            </a:xfrm>
          </p:grpSpPr>
          <p:sp>
            <p:nvSpPr>
              <p:cNvPr id="16" name="15 CuadroTexto"/>
              <p:cNvSpPr txBox="1"/>
              <p:nvPr/>
            </p:nvSpPr>
            <p:spPr>
              <a:xfrm>
                <a:off x="899592" y="1810861"/>
                <a:ext cx="1236236" cy="3600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i="1" dirty="0" smtClean="0">
                    <a:solidFill>
                      <a:srgbClr val="0070C0"/>
                    </a:solidFill>
                  </a:rPr>
                  <a:t>Aplicación</a:t>
                </a:r>
                <a:endParaRPr lang="es-ES" i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24" name="23 Rectángulo"/>
              <p:cNvSpPr/>
              <p:nvPr/>
            </p:nvSpPr>
            <p:spPr>
              <a:xfrm>
                <a:off x="683568" y="968504"/>
                <a:ext cx="7344816" cy="204046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pic>
          <p:nvPicPr>
            <p:cNvPr id="32" name="Picture 2" descr="http://imagenes2.acambiode.com/empresas/7/9/7/8/79783100063149566549505151534565/productos/KX7.jpg"/>
            <p:cNvPicPr>
              <a:picLocks noChangeAspect="1" noChangeArrowheads="1"/>
            </p:cNvPicPr>
            <p:nvPr/>
          </p:nvPicPr>
          <p:blipFill>
            <a:blip r:embed="rId5" cstate="print"/>
            <a:srcRect b="3793"/>
            <a:stretch>
              <a:fillRect/>
            </a:stretch>
          </p:blipFill>
          <p:spPr bwMode="auto">
            <a:xfrm>
              <a:off x="3347864" y="1123880"/>
              <a:ext cx="1872208" cy="18010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657850" y="1052736"/>
            <a:ext cx="3486150" cy="530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0" dur="2000" fill="hold"/>
                                        <p:tgtEl>
                                          <p:spTgt spid="11266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  <p:par>
                                <p:cTn id="4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2.22222E-6 L -0.00226 0.24328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" y="1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CuadroTexto"/>
          <p:cNvSpPr txBox="1"/>
          <p:nvPr/>
        </p:nvSpPr>
        <p:spPr>
          <a:xfrm>
            <a:off x="2332577" y="2492896"/>
            <a:ext cx="453842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sz="4000" dirty="0" smtClean="0"/>
              <a:t>Ing</a:t>
            </a:r>
            <a:r>
              <a:rPr lang="es-AR" sz="4000" dirty="0" smtClean="0"/>
              <a:t>. Gabriel </a:t>
            </a:r>
            <a:r>
              <a:rPr lang="es-AR" sz="4000" dirty="0" err="1" smtClean="0"/>
              <a:t>Mandrut</a:t>
            </a:r>
            <a:endParaRPr lang="es-AR" sz="4000" dirty="0" smtClean="0"/>
          </a:p>
          <a:p>
            <a:pPr algn="ctr"/>
            <a:r>
              <a:rPr lang="es-AR" sz="4000" dirty="0" smtClean="0"/>
              <a:t>Ing. Marcelo </a:t>
            </a:r>
            <a:r>
              <a:rPr lang="es-AR" sz="4000" dirty="0" err="1" smtClean="0"/>
              <a:t>Giura</a:t>
            </a:r>
            <a:endParaRPr lang="es-AR" sz="4000" dirty="0" smtClean="0"/>
          </a:p>
          <a:p>
            <a:pPr algn="ctr"/>
            <a:r>
              <a:rPr lang="es-AR" sz="4000" dirty="0" smtClean="0"/>
              <a:t>Ing. Marcelo Trujillo</a:t>
            </a:r>
            <a:endParaRPr lang="es-AR" sz="4000" dirty="0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AR" dirty="0" smtClean="0"/>
              <a:t>Agradecimientos</a:t>
            </a:r>
            <a:endParaRPr lang="es-MX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err="1" smtClean="0"/>
              <a:t>Display</a:t>
            </a:r>
            <a:r>
              <a:rPr lang="es-AR" dirty="0" smtClean="0"/>
              <a:t> de 7 segmentos</a:t>
            </a:r>
            <a:endParaRPr lang="es-MX" dirty="0"/>
          </a:p>
        </p:txBody>
      </p:sp>
      <p:grpSp>
        <p:nvGrpSpPr>
          <p:cNvPr id="7" name="31 Grupo"/>
          <p:cNvGrpSpPr/>
          <p:nvPr/>
        </p:nvGrpSpPr>
        <p:grpSpPr>
          <a:xfrm>
            <a:off x="1619672" y="2420888"/>
            <a:ext cx="5760640" cy="2736304"/>
            <a:chOff x="1691681" y="4581128"/>
            <a:chExt cx="2701390" cy="792088"/>
          </a:xfrm>
        </p:grpSpPr>
        <p:pic>
          <p:nvPicPr>
            <p:cNvPr id="8" name="Picture 7" descr="90px-Seven_segment_display-animated"/>
            <p:cNvPicPr>
              <a:picLocks noChangeAspect="1" noChangeArrowheads="1" noCrop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691681" y="4653136"/>
              <a:ext cx="402138" cy="504056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pic>
          <p:nvPicPr>
            <p:cNvPr id="9" name="Picture 5" descr="280px-Seven_segment_02_Pengo">
              <a:hlinkClick r:id="rId3"/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347864" y="4581128"/>
              <a:ext cx="1045207" cy="792088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10" name="Picture 7" descr="90px-Seven_segment_display-animated"/>
            <p:cNvPicPr>
              <a:picLocks noChangeAspect="1" noChangeArrowheads="1" noCrop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051720" y="4653136"/>
              <a:ext cx="402138" cy="504056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pic>
          <p:nvPicPr>
            <p:cNvPr id="11" name="Picture 7" descr="90px-Seven_segment_display-animated"/>
            <p:cNvPicPr>
              <a:picLocks noChangeAspect="1" noChangeArrowheads="1" noCrop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411760" y="4653136"/>
              <a:ext cx="402138" cy="504056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pic>
          <p:nvPicPr>
            <p:cNvPr id="12" name="Picture 7" descr="90px-Seven_segment_display-animated"/>
            <p:cNvPicPr>
              <a:picLocks noChangeAspect="1" noChangeArrowheads="1" noCrop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771800" y="4653136"/>
              <a:ext cx="402138" cy="504056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48" name="Picture 8"/>
          <p:cNvPicPr>
            <a:picLocks noChangeAspect="1" noChangeArrowheads="1"/>
          </p:cNvPicPr>
          <p:nvPr/>
        </p:nvPicPr>
        <p:blipFill>
          <a:blip r:embed="rId2" cstate="print"/>
          <a:srcRect l="5050" r="15152"/>
          <a:stretch>
            <a:fillRect/>
          </a:stretch>
        </p:blipFill>
        <p:spPr bwMode="auto">
          <a:xfrm>
            <a:off x="1619672" y="1844824"/>
            <a:ext cx="5688632" cy="4633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23728" y="5301208"/>
            <a:ext cx="720080" cy="1063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71800" y="5301208"/>
            <a:ext cx="720080" cy="1063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19872" y="5301208"/>
            <a:ext cx="720080" cy="1063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67944" y="5301208"/>
            <a:ext cx="720080" cy="1063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16016" y="5301208"/>
            <a:ext cx="720080" cy="1063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64088" y="5301208"/>
            <a:ext cx="720080" cy="1063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12160" y="5301208"/>
            <a:ext cx="720080" cy="1063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45" name="AutoShape 5" descr="data:image/jpeg;base64,/9j/4AAQSkZJRgABAQAAAQABAAD/2wCEAAkGBhQSERUUEhQVFRUWGSEaGRgYGCUfIBoiIiIfIyAeISEgHiYjICQmIR4hIS8iIyopLiwtHyExNTEqNykrLikBCQoKDgwOGg8PGiwcHCQqLCwpLCkpKSkpLCwpKiwsKSwpLCwsLCwpKSkpKSksLCksKSwsKSwsLCkpLCwpLCkpKf/AABEIAJwA8AMBIgACEQEDEQH/xAAaAAADAQEBAQAAAAAAAAAAAAADBAUCAQAG/8QANBAAAgIBAwMDAwQCAgICAwEAAQIDESEABBITMUEFIlEUMmEGQnGBI5FSsWKhFdEkM/BD/8QAGQEBAQEBAQEAAAAAAAAAAAAAAQIAAwQF/8QAKhEAAgAGAAUEAQUAAAAAAAAAAAECESExQYEDMkJRcQQiwdESIzNSYfD/2gAMAwEAAhEDEQA/AH/UJ50hk+lUPNalFaqOc4NKf4Op0e2lWROsFWZ4F6ihgQGLdrsgHyaOMC8a5Nvni2gmUO5SNWIT91qvc0cedMehbkSzQShHTqwhihNkWx7fIIHt7dxr5/p1LhQo6x80Qh6fHuSlbyNYqnAUKckZBJokfgNedH3LbjrSK0CfS9FiJuzWFIABvJ5Y4EGwT4zoez9dTco8ixyR9OcKVcD3VZu6ux+4GyLBvOOz+ro25k23Qk5mBpBJisqTf22Vo/cSRgjtnXp7nFXGt7Pu1O3+lSGSMACXmVsDB8sCBV5XNgj+VJd80cEp2/Td+bFFkqmHPPcgE0SaJGAf41v1j1X6cbYiBpRLSDj4JAodstiwL8aFvN4sG2nZ06ixyPaihfvrJIrv371qcooP6Zu0J57hMtGnUSIghT7rF+B2ur42386Fsd9PKyncwwwv1SUWNgbXi3embscA/uz/AMRpj02QPTxo6iSFGCFcr92Kod/FCm0r6H6ou5IdI3QLOQwYAWQhOCM3X7fBI1sb+QCTbvdNJukeOJdssftYUGZvbXmz5BsYA/27v03nU2/00aPGz8ZWciwARn7ga4kmwDmx50v6h6rym3G1aCUMkXUEoYcSLUDHHCm6BLH3Y0X1X1cQSQR9OdhuHCqyMBxJxm1NnIPH24vtWlczHCPbgSjaM23IM1vxViKa2N4JAsAmge//AK0qnWVwXRFnaNS6rkBuLGrFjJIuick6Y3vqZ2u1llZWkETGgpquT1ZJB4iyDdYxoUELbhuoiuoeKOThR59ieAHljVL4awfOjEIJXJ+2gm4J9UqxTc29oF0vhqBIHdgM5C3WdNbrcbtxMJokTbAAxSAj3tYFCjm7PIADjR/tDZ+qjcRLKkTxDqMqq7A3QFkMEWwLF49p1kb3nJPFxmR4gJLauNNWOwK/cKsm/wAaHaIVdH0G43+6R4l2kCyxySVM5N8Pt7mwFFW3I98r40DcTzJt5JNpHHPNyIp80pY5VSQCc0PgE6V3W+EM0O3eOZm3DcQB2U2ADn7sm6BFDN5rWPUPUuhtmlZHkiV8qjVkk0xJDBa+eJvTlBKhXiZyZSiL1THH7QfbzCtahsiifbfYnz51n0MTuYH3aKk3+S0UdhQokAnOCa/9aDtJAsnJFkp4lfgcyfby40O7dq8E0MXoXo3rq7wJKY3RbdKJu6C5BrP5JHcEeNR07KV9DG9k3TtuOrEo2gS4pQ33WR291knNrWK07utxvG3MHQiibbGzK9j2EXys3a0ACAAbvUSb12NzudsI5FeJDbECieSj+VBvB8/2NUZ/1H0p4IehMwnYqrqaAIwcUS1AhmBK0M3qpVfj7Mgu4k3I2tbGISz8yChPdbOQpIuvJ0aCWbnO6ANKqIeIehyCm15X82o/1pX1P1VdrsRKyvIA9FUIWgScklTQFV+b05sJihnYpILhjcJxBcLxLcQOxPj4Hc6nsOQHpe6ldIJNzEIJy0hdEBBriaJUk8WNn+qOlhNvHO4+ojjSC1EJWvf7v5JOPcbAzWiej+sruli3CRvGHdxxajkAgkcQoI8X8gjxoM36jE77mDoSwmAr727N7gKIABUtdjJsDNaztEGS99Xu491EBBG+0dCZZQco/ux3BBGKFG7/ANKSS7pfTYjsYxNL24ML9tnlQJA+B+BZ8azuv1ZAu8i2rxzNJIMSKBxHfjjuwFGyCAM96Ohbr9RJsPToZnjMoY9PgpHy5tiykUReKN41XUvBunYTeNOV3DRIrTDgwi5WOfADiTYBAN9zmhoHp8rsNsd0qLKUkMiqfbVirqwprJAJyRqnuZVRd1KI5GRAsnACnoIrFaogH58DOo229ZG7WDcJE0YkWRQjU1cSBYIVQRfmseb0YXkzVRcJuTHONxBFHGkqCEqwJYcqweXvBBrkQPuxWRqjuN1uhN/jjibZtCwkkYi4z7sE3YNgELWeX86n+m+spu0mVYpk6E0asWqjb9qIBDn/AIE/J7407vfW1G5XZGN7mjZw4ogUGPnuPbmq4120u5sCXp/qibfarK7sgSJDyS+X2IKFD8696ZuRuJROhYLJFzDGy1h83Z7girz486oekxF9vHSXzRV4kcr5Rpivt7WOJ73re2X/APIUAcVG3sIq1x990FrHjFfzeo4fJCMV2Kbn9SJul5JKZelKoZSCON/AI88TR8kEaHJ6+v8Ak23XPMRE9Ehqrp3f/GyDdd9Ner+mJGq9KJYhJIhak48icWfn/rvWtbz08oJpukgcoY+qVpyCDYur8dwL/Ou2GQ7inq/ro2UUMkjyIsoVT0xnA85AIr5s99Yh3428cjmQoscj26k3V0KrJu6H8nVvZbbq7dAaK8VPF0DZ4ggjkDkfOlfTtgJEmDKslySBlZbDDke4v5/1od0FBfZ70TP1EYsrxowZrzlrJJo4z3utZ23rybkp0purxlKkHPC0OaOM5o+aPzow9kxACp040CBVAC0XoBc+PFZrN6CdqI5IgkCRcpSzKqleTFWyeXjAojH41pUf+yZC/qn6kVnfZcn5iPlxIJQYDUM0DWbqvzprc/qpIJEieR4uqaHHl7roG+J8k/8AvVD1jbFYJpDGofp8Q5UXRIPENVkA+POsnaAcCYUk4MrKzJZRvle/avOLrGsnU0qISHqK7WBpmk6YV2GAb+5gK45zecDGubKczyO4csHjjblf3AhjfzVjP/WtbWNZImjZVl5mQFJBakAk3Xz7cEEHQ9vOyTuE9oCRqAPbxoHioq+I7CxnQm5QjJEmL18btTJFI7ujcGMgNiw1G7JI79zf8aZb9UvJHLteqCyIp6ecAAYB+3HtsDOfGqG7LuUQxpGHZiVRFUEke4mqsmhbH40b1P09IopZWRVkdQGYJ7mFg0XPiwDj4Gh2iFXEj60kEkUbylDKWChicXQBoCxfa9Lv6x9LE0jO6KpOUJvLUKojvjyMXqzLJHLXKGJnhYuhkWyh/BODmsGxjtpf0X02SZiEVXoMWR1DA5Nggjif71WUZ1JcW8BJlLUsirIHNgiwW5Vdgjv384Ot7P1ZZmSVJ5J1HJQSCGUgA8aa/wDxOMG9NLK6biRmTk4CgBloLiha1XYClIAAGhnaCN4YgiRxjkxSNeI7DODkmu5v8aiXt2UnUFufXEnWSITcpYlHKIjwMAhv3FQ1Z7ZzprcfqKLbzRxNJKBOQoCLyRsgW3uGPcB9rH+gNZ3XpVRTTiNVZ0pm6ZUuOQABPY5AOK/N6sjYIED8jfMsDStwJ/crEEocd1rxdUNVl+PshCp9Zj2cIklcoCWQtRPdjgcSD2+Na2e9Amnm5niUWTmDYYVd2Ku+99+48Xoe04yQ9KWNJY2v2svJbDGj3sV+Do+xQS7iYFlHtQDkPaaFcao+0DAHxehqw5MJ6ym8ME0MnVQyMv2kGwpwbz5758aW9S/UsW4aaBJJHeAAsrKQopgDRyDXIA2B3Jz2LcEAilhiSNIVRnHBBQ+02fnJ+TrXrmzXpyyhAsjMquyqAW9wI5HuTXa/gHuBUvqQq4KT9QQwzpt5JPe/2JRP3HNkA1dee9D40XZevRbLZQybiTgh9mASSbNCh/H9asv6QrSxzmJWeIELIU9wseDeO5wbIs9tT/RtjFudlGk0KTKo5BWW8gnPa9L5tG6dhovUkR9zLyPEEScgCSAI+RagLJAs1jU70v16PfPFPCWaxIDzWja8P5xRxnHxqrtx/l3JI4nmvjAHFcV8eK0syBJ4VjRI1VJKUIFF0vgACz4OpVFszJ279ei3QkSGYu8DorK1gKS9GrrFg/bovqX6jRH+lL8ZipIjvBFE+Bi/i8gXpjfbKKOMtFAkbSSxtIyrx5nmPuOR5uhQz2131jbQq5nEKCdY2AkYWQCK4g3RwTkjterdGwhPnjsFm2awu7LzjQexQxxGngkWDWLwayRpr0fYJFLFDGZCqQceT/cff3x2onAHb89ziXbyttCkMwhd414sWNBuCfdXa7I5EHOs+lySLJD1yHlEBDvVgkMKJFe4DGRV5OuXBrBCdI3KJmdj+m02cbIJnkMm5V8iglmsDk1n5bF4xi9Y9S9GCbibciSbk8XAxFRwoCieXPsBlRQIP+jzbR7pQfrJYpT10MRQqfYCe/EADxQ74N+Na3223Jnkfqx/S9E1F+7kF/4kX92eeRX+td3k5oFN6XFuvpTK0yGEqymMiiKUkEGihsYdS1fGl/Uk6sM0ZMiiR3BKd19wbtYtcZUV/OdEk2kzLtm286RUV6vM/cuPtwbwD7caKNjI0MphkWKUO/TZ6w3IHJzxJAIBIq9ZYM2M+lbfgY1Ys3TgXLEFzROcGgfgA4AXJ76T9N9MTbKkayzSj6hmDSLxr2jAHMi8GzeaONMQlwU6zIZRGglZR7SbfNDvjufJz20nt0nADbyWKWRpSQ0dEcQvlgFGbNDvjQ7b+TJ2GPVPS41m3G76knKSIp0jXEHAJJ5EntYUqtG/jT2+9Mi3D7eQyTRvt358Y6p1wQLJBXIyTYqxWdT92syGW91G+2MahIAvuDHjdijRFH3Fjysd/AoGnl6Zj3EEcavc6OBbKBdqGUk2AwoUbI8WRSVTYQ2+3TcbWSKZnRXLHqL3Vi2MGuQObFj8E9tF2QiSXiWk4pHGtv8AeQF4kmuxrI+CBocXpzvt5PpXVJPdwZ+wPPC2QQCwuj4OMa1t06Un+SdWkWKPk6qSC5GSAMkDJIrPetSrQmWRb0706HaJHFHLJIOszFnxgggAAEiqFk+STYXtrsnp0StudyJpZHkjA6JAKpke4kElhQoAgVeScaVHXEcf1M6TTcmKvEooKK4+4KORuzxrFjvdab3vpkyNuHnkj6RRQqY5h2I5XQxVGyDRNV5odohVWjs2wuWCYzSKYWJ6KixJfazYAuqawcfPbW9x6dHPBJDI0kXO+DJkrTiwRyHP+MEVrs0MsksDRzIsSuTMsinkF4iiq9zjkvtIzXjQJ0nk27iCVIZGa0ZzVnl7lBIwTZr+NLugnRjbTqsrxW7RBY4ybBk4qtAhiK5EAN+ft7aX9N9MjiWCCKVnCdQmSXFkgsMWQq0APnJx2o8bK0kitIpJCKXW1UtXufj3rlntdeB20l6dHOgiXdSxyy8mNxkfb4BagLPuPnFA0cahW2VOTC77ZJG26lWeZusoPQb7YyKs/f7iPtU8RQJ1Qj9Agmnh3DvMHg5BVQgLIbLXZyBmjV3Wo+5i3AfcdWWJtuyAQoCC92vesrWbLY+L0xN13nhdNwqQg/5lYU0nxxxbX2H20Rn51bu/H2SnYbn9Gj3m16LzNBbgiRRYBBbBUlSQR2INCtN/QLJJPGsjJyiCpIb5ZUjkKIs2L76nypI+247SWOHcB+Ss9AFLpgSQQKJBGOwOqcTMHn4yRdUxoDK3286PuAqyvLI+NR/EvIt6b6UNsu1i67ycOf8AkA91m+y3aqPABvzQ7aX3noMO2fczK0kkk5Um64IOQJI8sSR5ogE+aOubNp40g+rlV5wzsSpBWjde5cE/x/GlRFMr7p5p1mjfh0VUfb7rPLtwoCvJJONaLIQ3R9LJ+n1l3sG76kitGhXor9rdwDfKwM5ABvU1v0uu92O3XqywspDBkFg1eCpZf6N4/OizvvBPBLHLEm04HqIwySCfFW12KINLm9YC7lvT4V2MqxzKVLc8KVs37iCO9GvI7Xpc/wAl4Dp2WW2CzfWQOXAYcOQPv+wC/AJvv2v/AN6mbDZptH223jd5BHHJ7nqyTR8EgD4GmXElbxIpAJT7Vcmhy6Zpu2ASBn8jUz02CdTt13DrLOqPzZTY7jF45cfnUuwsW/8AhU2gn/zzTPPMsnvqlHMHwx5Nn7sfgC9P779NxvuG3ZllJWFkEH7bo+7lY9vc8ayazpDhvFSUbySJ1My9HhV1ec1gVQ4nN3/x0T1f0+ZN2jco12oibqJjmGPLAUZNms/F6u8TDBmWSZdsOiivIIVZVY4JCL/HzjOh+nSTM8TblRFK0PuUE/8AMUe7VYANdgdMSbiOHarJMQqosZY8bIAVcAAecaxstwk0sbxkGN4TwbiRdMMm847HGuHBf6cJUfMxaObdU67qAQhJk6bWbkBvP3EHABsV3I0Td7iczSRjbt9P0mf6gFgpPGioP23eOP36wfVNvPnbtYjlRXFdjfej4NGiPzou79ThYywpIvWClmjo9uJ81xNcrI/OvUcwO/Xc9CF9pFHIwKhw9fbxHYEivIJFkaxIZOnMkKiSQM5jHL7jfg2A3+8nFG9ak9cjhXbrO1dQKq2vLNDI+MnQEliiimaX28WPuyaBJvAzn2gaOxq9hr0uB3KLKixyFBzS6CG27+BV9iRXn4AEaZ6O42z7UrMyKGu3HHuvIAnie5GDyxru3kRzzsMHjRk92DRbxntWR+K0vs9wu46bRy8xzKPQYcPacZ7iqP5/rRSW/kewN451ZgY0+mMQk61jly7Yz3LCuNeNE+mkZ4xs4FnXqKJTK32j2nwwHGySWz2A86e3nqMNT7VWBkWMNXBlJqrNk1j8VonqO6hiljR34F2UJYsN4rsaz840q4VkBXczR7dzt4jO4HJVUEk5z9tmxhuIyP401s3JkJcCOR447VmooxGR/ruCMXWhpvo4ITJPXFWYcvuK2T4ODn4GkZCGlMndHCsOPcqykirHeiPGpVkKPIk6028jWCQSngEblagAhvuN0SvE37s/Gmd8+5leUyBW23RBSYkd7sRhbrlgggCxRJ1JiljmbnA5aIsyq2QbGaIxWCCKwNUIN/E0UsPfcIlkWSVBIsklaPg2D5/J0RWiKXMhvfbmUdIwbZpY3k4yEEkxAgD3cf21Z5NS4/B1Pmafg67dFaUXwQtX7jY7i2A/iqHzq1JvY4ykTEK0xHTS/gZoAEeaA82dJbaaCGFpdwemikgPROScAqLux37apSmiTOy27tIqFVWfjGSA3tRgLayCcCxZzX50qo3DRhtzCsU3JxxU3yAC5IBNVnAOaJoUDp7bqI5HMMwCuispN0wIuwD2pTYHzWg7GVJBE0MqyxMzZorRAyCGA7VYwQbGpUpbFzmY3ayh5Y22zxxLGDHO7E87KUP+JOapcijegFpzLD01hMZc9Uu4UoL/ACR2XNgGzj+Wt3u42WaFHuSIBZBkeayex/60wsm3WaOJ2HXkzGjITfjuoodiQCKxp6n4+wU5Csq7lI2faQ9Z/CVmuRs0CCa7YvVTZROZXDKOqUS0UjDkH2cj2onvelYPU44IS07iKMGuZBOScKoALZF5Axxzrsc6o8sjMoQKjcwMAZ9woDNH476HKg1mC2UsskcZ3O3+nbnJcfE8qA7nln5/oaCX3DPOs23jjiUKYpEb7iSKoWQbW27DjV/g1Y9xE5hmhl60bFiCAfC5BByDeP40pu/VY5evHG4aSFh1BR9p5dhYANEeDoitEZTmF3v1aTwqkSSQvfUkZ64X3xyFe33DB5aBPu59vtIpdtC+4awCgVmxZ9xC5/rwSNVNz6hCk8UMkqLK1lIjeRyJ5cuPEFqJ75+BrGx9Rj2u1hbcOkaS+wF/dm+/Hx/P96t82jdOzMbyATEIpdgp4Fq95jBCgjv7vaa8V21j0A7nlt5N4qQy8ZGpRkKStXRIBOasi/xpnc7wQtuJWdAFNmQryHHiACCL79h8g6W2O9E5gljPWVkfj4seRTAV5x+NS5fjUznMA3qE8n1Cz7ZYUWZBFJZJk9+O7EMKo2oA/wBkaLvt7M266CbYyRNGzvMboYOCa4iuPY+TrW79Wg3COsMiu0UkfOlI4ktkAnuLsY/3pndetwmQ7XmOqY2IUg+bzYxdf3p6nI06VFZGj6J5hGieNQ3JhXHip/dV/wAkg/BGuelAHdbdQE6fTATh9nHkKC1isf7u7q9Cg2izbaONl6qvFGGQkg5jU8lI7EVg/OldnIm3ljREKRxoyBT3HuW7P3e681X/AFXHgw/ppFR8zO+ppHHzWNUXnODcfEqTeSSLPKq+KPjQt5Kgd/bCZeBUyBR1CvYE5GLNEgC/bmjoM3p8USH6eKREll5nm3KjdUpAUcRnvZybONLvt4w5mkhk6piKc+dp2IDBeOCV9vcr5q9eg5lv0v1GNFjLFb9vASFbV6olL9wYrQwdSt3BcchteLOwfnlSAbHL3D93ftZHcaysMMoiG4gMpjplKlhR+DV8lNZAIOO+mxxlgmE8bvHKxXBKkEtalfa1EHOQQAKI860rGwe9NjaOSNeLFgicQiqRWa9tcSONEd85s3eiiGKPorHwROqxIiUUDRBscsk0oIPHAxrmzKRMI0UqiIqhXyaHIlSRnvVkV+B411/Stvt44026FA8rMwkflniAByKrgUD5OdTFbfyKwH3u4V45iph6ixgMaAlZQwpTktX8127nRZtzYjUdBmRw0ayooIc37k5m2xnzkfxqf6pDFyk3AjIm6fSaQFgrADJ4191AfuzRxo77XaSdNni6ksJ6qHmVUGweJAHuFgGsGv8AWlXZm6Cy7k9JgwjZaPISAFTbG+XI57chXn8DWzuD1w/E+xUIVGAUcaFClAVcUMDsNCESywPHNEzRyYYKxUggk2pzlaqiCMntpv0yQdVlhVVWONVWN2auIFUWNEkUCe150JUhMsi+79QBkQqIhGrNwWIIIx35AqmL7XeSP60T64PHMTHH1mCqZEADFVPZ+Is/tOQv2i9Lp6fFCUhhieJXYsQxLEkgLYJ7qoFD8Xn5rbvY7GATyRxN9RJGEZ1Ysl2pxeATxs1fY/OtFaIVcG8y4eSGN3jblE71yFgfbm7BF9mruKOgpMojZJeiysSHWaitcvvyRnlnkCD2zrcsME0u3kk29tCeUfByLIC2rKqHkCwDXa+RdXqbOYZkZZ4pJEc17LQA/cCpANHF8a8/jWd0bBTLyLPJ7RyHArSilUYWvHDgarsVI+dZ9gWARoqxguFEZUx571x/d/yNsft+NJ7PcqshUxe3iEWJyaqqAJI5HAq+9kmwMDogTbLHHDEYolJbi7Fn5EGyWKgDHECh2HfzqcbQ5HfU4IuEzosQkauqykFnANAmiSBY70L76d3W6XmgZIeqOQhY8eY5fcI7Nk/x5JridfOvs0UybiOGRZJlCyMTyTBF8AVteRXyxAF1qttEin6e4O2Z5duSVcciqmhlwBTKKsA1/Yxq3zPx9hMxDto2jrcRK6G76hHTJDHJJZKPuodu/mjp7cBDLKOkOHTRTExta41xu8oMZB7edKzelx7narFOjSI0lqEYhuQJ7UrCu4NjPLuK0/ttmjPPG8ZWPpRoyqxsKAR3GbA+Td1+RqX0mVzKbdR0FRY0iXnxSMgqoomrUmzyuyST/eh+oqDHIU6N2OqU4c+4C9SqY98WNZ9M9Pi2ybeKASKqu+ZDbWVJvAX57CtL770WNDNPDE0bTOvNiWNgH9gPYE5OSbGCNDyaG6LHCLqRyIiPIinhK3EyAH7lVe9DIODxJIB0ipjfZQxypC6UGAlAoNyIFXWc9rHY4PbWR+nY33EW4eN2kiXiOJIQgk0XATPHlimH7bvXR6LDuthDHOrOth16bcWDZGTRFG+396ufu0HTsciFyTiUjuOYaiGtRysN7ayTWANC3Ma9aLokdIIwjKFStCqCBfb/AEPJ110EzTpJHzVyFaJSexQj7hfYCgT5HnW9h6ckEm3ghjeJFSSlb7vBNsQLvt2GMV51FZCxT1OBI0LxrGpkmQyFFUF3BJ9/EkhgOWMe6zWnJYYi3PjF1hGVV6AkKZsdxysWLCnHnUzcfpuHaCToo4Es6Fy8l92FKtAUo92ctdZxl7efp1VmTcyqTPFGyKVICkUxtgFz9xrIwR8auc4mGEfPzwmTbJFzZOe3i9ydwOCgEfIxkWBXkaFHF0Dt0H+Xpp3kr3W18u5oZwLOB3vVQxzjao22USSpDEQh7E8E7ZF4/wCm0lJt5eUZljCSvEeaB7CcqBySeNA2QSSNcuC/Yv8AZOnEUomA20CQrIVknmWSdXCyLSp3wPcwYkGrpew1jdzRST/UmSRSEMf0+ON8W4nlzGPNcSeQAv3DWE2U8Kt14ukesFSjfUVSDyz+3Ipux5HXpvTpObl9uTE0fOPcRn28v+JBPFsiio9y8bqgb7dyKmZdgm5jiV3lTiwdWj49hVglitDuQ2fODVEksolaaOR3ijkDr/jyykmwaJWwDhhY5A4+dMH0/cKu3MEUbg0JOThSi9gwBZaGSeY81pZ9sw67QosvHkURr9xsClIIJNMDQ70e/jdjMd9P3EUTRKJGkjjiUc69zVyyReLsUORIFd9BXYLGSwllmjnmLryUDp1niByayb/ggDQtvA3ONSFR3ReahuXEt2F97/v2nufOtbKHchYm3cLROsjIEYkkgAVgk+TQPmiRYB1MSpv5BXDbv0RV57tWlpohH02rh3rldnBoELQs5uvboh9Djm6JeeVCkodQgHuGAVPuUrmqbIAJx8c3e2mV9wrxIsBiUrKrfcx40tXnvdV7avzlrpTnoHbbdZImkHULGjEBVkjlYX3E2QR7RjOrTUwwhVPR/qIZULSIHDcWRSeJ53VWMfOf71mBURwrFpAkaBmc8XkABs1dcgLoWcAfdp30/mkbSbSNJJ1LlIj2kAbtVjlQsgCia86C3MzglFilYIXQnCMbtAc9uVHz4JxocpIqbmxKL0+KCMRpJNJcjPymHEqCAAv3EeLJvJOFGnP/AIaKPqblZZSGh6YjocFYEW3LnnAHtruf60tGk5RG3kawy83wpB9lAhqVvb3IFd6wNHkg3Cie04bXgDHJzw5NDiBy9xGbFWOOdS7RGVw3qm0WYRkySwSbd1cmKjzUg5oMCp8c8gXkGtS59oNwkqPJMiSHlzjW/cD3KcgDiwTyXuKvT6u6vGYIXkjkJSd+WIgALZuPtAok2/cLQutYhVwryQRLPKovos3HnZGBTAsVOaHxjtld0Y5sBFJLliIkQA8jbsAtfdX3E5NXVn40t6T04oo4eU06c2cmUBa5VgKGbGCSbySe1C3pyhkYFRG7RIFVWARZAAShkNe2yy8ge/nzpCMMIYnkQbeYluUYJJABIVmUklSwugO/EGqq5VtjKoxufT0haeVNxLIJIwghb7RRHJlNkOoKtx9o75vS7+moXgkfrc4JCyrHXGTNlWZiCvjI5e3FXnTnqHXJlE0YMCKoim5WsoP/AByRfyR2zdHiCTZQzGWILt45NueXWnLZiq8GmAGKYA3zsUfhn7m/6+yUqIFuNoNxA0TSvDZvqRjkQQ/YryXB/BHcfGaG03wimbiWdBGitf3OoWixNimwzYxZrSszSCEtt4BuWVsQ55Hkze6kIY8b7DAvRV9PfqSCNV6ixqwi5924k8AR3N2ve7vzjWnOQqjA+kbSOARQCSaandmeQcTkYXiCxAHcktkk4ArXF9CWETzrNLKszIODrhaIJP3W2faDxXF4PfT2wnb/APHnmhEEjl2eKQ3WGzTe4XVhWzjS8ku447gTRokCsvRYOD1Ry/BzWCfj7dEXUZKoxuvRYvqdvIJJUaEm4gPa5Pa2sFcn4ft41hfQxvNksXXaE0H5oOVcTRB9y4N/IzWmRLP9Wgj2/OGRCZNz9vDjeL+0dlxVtY0uHnj2Ucm02/1Ml8WjzhSW91CiewFiwL1XVolWKSQBmnQO6qAIywNuAU43YBHIXd9rvSvo3oI2Um2gDyTkLMS7Y7lMAAtVX/7OmZ9vIPqhFxearReXtZuOBZx/HzrHpYl62z+qCxzdKUOnK+ORQOTRIF9z20YOidZg/VP0uu3WeVJZZDuJ424yH/8AX76YA3ZJY96GBqz6l+nELHctLKCkTL00+1rLEN/NFQT8DUXfeobqZZhuoeikc0axNyxIOYPJckFaA9woe/5wH96+7kmYRxAwGFmfcFjgiwUAvv2xoaq5kzpIV3u/aCKaVEL9NS3BfJFH/Q1L9K3A3TRTcHg6kbkqTfGiATn7rrAoac33q67a2kxFduSCRVKPGSTyGPzpLY+oiSSGWNw9hmSlqhyW8EYI93ftWdcPS/swF8V+5iex9Qh3KOsKOFjnRGEiAd2/aFxZAog5zrm038S7uXbPEwkEZksAFPtJuu/Ymif+R1Y3f6pj3iFoZVPSnjDjjxIJb7iCAG+02fPzpbcevqs30wkUSFWPDNUVJ4g9qu242M1jXpeTnMkeo+oGMRP0pJeXCFRGfsJVcigTbZAXzWu+qBYeu9M0UbWQFDUOZAyTV5Oe2md/vI9okEhmeMyIqvRbiSFBAIX9os977HHgrSSybdWkDlOny5MCTXZewJ5X9tG7urwKnMI4C7NEleMparLGjC0PIWbqhys4x4PjSnp2+SdFkRZABKyU1CyF+fm2W/jWot9LK6MsjMZgrBkYgtn5NGxX9EHTO79aO4UVMJmjkIc12PE/twCCQRyAzxzel238mVzu4lqaXbvDLYi6vX5HhTVft4gUT7bse4VV40aX1RYWhV4pHbcuEQqMA3nyCT7hgG8amz+pci236r8gvPoktwFZ5DJUEg3Q7eDok3rUm3ZEE7RiegAL7n2nsMYIFqdXKTJwg8shg20kxVn6ZN8Vs1zN2ax3GfzRzpiIdZzw7SxxugauddwBWLojv40Tbb8beCSR3MLRcqK3ZJbIYi+QHaj2/wDLOser75dxMJkJYNGjK13ZqiQa7Y+Ab8ai6hGdxDabgSxLINvNBTlKdrLMtdjxSq+04IB82NF2TK0m5gpw8ahyStrRIAyPkt/elNj6mJ3RxMZUVqJIN+2vB8VXax/Z1d9R/VzTCTbxN9iBjG2SFwQeVAFhyA81YwCMkVohVyeXX6mCFlkibcE8eKWoC3yJvvVWQCaFax6jIsULuY5JhETYjoDiWqy3F6rH7fOnY/XUjdFfdJCsns9qsVs8e3EAjvTG1H86Vn3g268jMYumzB3UGxZql4GzZ/6/vVXaMa+jiJXks/vVX4GuagglkYEZahQoCyR/Gsel7+GeFW26FIeoyhHAB+3uWUixkf8AWe2hobYMZGKkK4kXlZFcuY/cGxY8j4xru33izIJUmMq8iAWJBFDK0ftvl4wb82dQrbGdTUW+iY7mIdXqQqASy2gBIoA9wc3n4NaLu5HinhhaJ5RO4HJThDXYnjkgEMynsFvtrW+9YEpeDrKZI1BKBTkDt7v3FQSOJJodgK0tPOI544mkZGmNAciFkzQ5gY+4jvebGqlVr+vswx6jvo9vteq4Z1VwGEZCuCTg2wIrt48/nTkM0aSSMRJ01QS8ePu4heXFgDSnNjHer86Uj9YO1/yyOViBpwQSDnAIAySR8Y/rRNr6tIsrSseTUPcCRd5D4PcVZ/mjqewHvR99HKkEqq4iZ2CmQdqDWbFjv8Ys6FNueTbmFonTpAEO32PbCuOALN+P/vRpPXfrAkok6oBZTWKofBH5B7ZvSe49SWdZESbmYQLSiOILAYJ9vk2R8ZvB0xKkRk6orN+o0XeRQMH6ki3GAtqK5UT2J7G8awf1CNpsoZHV2XlwuPuDmr/BzQ86Wi9Y6cqwNLwZ8ogBJYEnkOQHt5EZBIuheqPpv6gTZbWOSWRolqiygsTZIr2/wxHxWq6tB0hJ5WR9y6xu/EWY1X3e1Lqqwf50ns/VDuTttyYzCHWQBZDjBA5A4wSK/nTEp4tK7P7R7y1kUAllr735qrs6R2vqa7p1mRi8ZDAO3KyVrvyo4PjU4GZpP1LDuopViV1khmjDllFEcj2HcZU98nVTf/qMRz/SgOZJImawF4kUwF4/HjUx/VE3CsqSM8kEiBh2CnlR7YIsGmGcN/dTd/qRA30jylWdGIjYmyKJrAC54kVfuOnLDAL1Hb9TkoCv1PZwK87BCmqv/wARRsZrPnU30yA9WONUZRGhpQoXiLU0Afg33zk/zp/1zaiZJYzI8YcH3p9w4hT25rd0fbY76Q9M3Kx9JOUkvCFk5kU7ZFGrOQPBY1xA1x9J+zAXxV72b9QSKM0sAiDSqzcUC8s1yY2b89sZOPOndw0ZYyIFL8XTqlPeBXIgEA2M1Zz+T21KT0+OBJOE8k3UnDrywI1JwALY2fnHYY+WtzsFG4ecbtyrxcfpwuPGe5AH7h7RnXoeSMCsUhKLarJGFRvcnIK6gDkOQNMPdgf3eubXlJz4r1bLLxK8lbOQRkG+/wAjP9Dm9P28i7YvJNE8JD1GBxkUUTfuHE2fuzQ5Y+F5ZkdJleSSHq2OomWWzeQCCynsaOb81R3Y2Bp1Kzf4xwKIlLx4gUaoKcgAVg0fJzocslkcYUjLyEtxj49QsMse5NdgKoWfJOgQyKXiCNI4CovOWgzZosc1/AJ+LOl9ltEijWMzPL7y5dxxoELQAtryDZ7ZwPkfK/PyZX0UvUIWTmxX3dMJ1ONHiATwJrsLHnI4gEgVpv0eVgYxwQhJAwLKHKN/yUlTwwNTZYYklmmWWUmWMJ0mUBVGPdfL3D20AFWj/wCyjaxytCTLLG0EnMLGBxkXFgkspU3Y5e4AE6qs2GEM+mbTqLxvly5Bo2QurgHNDILGj+R3vXJDzn/wKIuCqAowFZARQU9gD2FfzffXoIRPG8bSzQs4a5YzZX3XdWOQxmmX8edZ9vUou7BUQGQ1zbBBc0Tfct3NYHjUq0InJNuQUQx9H3ksqx9MciAS4FDJA79qGNMSx1CzIqLIw4OeJDuF4lRzODkf3Q+NL+iIm3WGIPJMqu7XKACeSgcaDPSihnlk8sVx01vYVQ7iZZ5nWdAOgwHCIgg3fL3faQtLdE2ToitEZXGY/SmKLawsAwlTqKLBCn7Mfdan5FgY73O9NgMhI4JJasCjRmSwCKBFXXxWdd3qFHgl+olQQsxKDKyhuwXNLm1NjANi6rS8+wM+3kiHVQEA84gDwIbsytJHgrjvg6VOaAah37pLK7i5OIUArx4+AeAXAA+1aFf1onqMAXprCVCiyYkiCKrHkWPEAd6GaPYfApEb6MvylEnCgD2ZyApXkf28iQWoYBJW/Oi+nQxRpHCk5ly3OZ143d442xAAsZN9/FaMbKdzjsOm7qiBylNIFHNgCOIYjv2FmgT86J9JJxDxGxGb5GG+kTSkq1e1j3wR2sZzrU+2EYnkE00iT+1YWB4wVxayC5Bu6FLX5vAY3WzhbcQ7ldxLG0ashiHaQsG88xxHYMOLXQ+dOX4+wFoFHDjIiSI9ji68g1MeJI814o6xutyzTtI/tYcSMDHcdvCgUK8DBvRt36aJ9sQ07be2H+VBZFMxYEAqSDirY1Q11RFNJIrNIoaMKHABYNxoOQDk37yoNdxZ1HYVk5BswGiRI1RByIEaAKSVskV5IH3E3QWqGi7kKdu7rGkbvx5ELxaTj5Y17qu/i9e2kYihgjErTMOZLuOPKw1UL5CgKHLOe2hbr02LbjcusssrzOuHr/H3JUUSTkgfaOwq9MVoghx5H44v/wDVo4+ohKo6oCyq1ggNnzeR2vHHS2w2iy7ZRLEsq1lWF9i1Ht+B8aY3OzueLcdXcx9JSh24X2uWLENyLUFIIYgrdDv8Sodmd1CkP1Eu2ohuaLzsKD7SAy1k9ySLBvGtN/loenZYg3VGYkXdLkeCBigMDxXxrG3kCTQiKlUByFVQoU2LqgPJvPfOt7zZrK25it0DvwDx0zDkBxazgnGR8XRXvpv0v0VNvLtIBKWMcT27VbGx3GQMk8QSewydE6DKtAXq56cbMIViMsqM5WMKZiONMWo9rbxRJsZ0WeCKQtLHx60cZVZSltRBDKrmqOT7snvWlN7+mk2o3DfUS7gyTq6h+yi+w9x5Gm+7AoDGmJfQgJvqTPKoWJh9P+1mo04bkBXkgj8Xq51JwLer7EvHIokEUjYRyt0xXB7HiuMkXWp/pG0eJolldZZBEyyMuQTyFgirNAjOCf8A1qr6qXUMUUPIFJVG7PQyuAO/gWCdSthFNyhO5TovIjc0H7bZaq743/Niz215vS14MB14vOxHdbCaMyfVSxykyqYSi9kz9xAFYIHE2bB0Xb7GVZQ6ywnbNEP8dgycwBivuGRZa+PH841nbxTESDc7Uw8J1Ebe6pByyfdkgDiQwwb+b003pm4O8VOg3QMRc7izVlTg/t+7HA+7PeiNetnER3cBkWLpbldvInEvyTkHWhgBVNkDPE/dyOdB3e1EhkEUiRFi/TMnZCKrkaNWPbyzmrrT/qnpu7WKGaDamZvYpFHCBQQe9G/+WtbvYSHrLBEJZV58F5fdRoha71d4OcDR2MKxcVMatKjt0wJJEUBGJLWVHEch2yACaJGhJ6ZJEpG4aOSRpWCdMgrxoEXXk59pFgLnvo3p/pLu8cTRhJZEHOO8oTysWT7T27n23r0UEjsVn2/0pE5jUG6kAFFqOT+2yPa3L+dTFbfyWr6ONBJH1GWcHb9GugVPJXoZNrQF+67JIoHPZnbelztwO33CRHqhplZOXOPB75Bqv/12LvQj6RPFLKvSVtqIW/zg/urtQP8AytaI0zJt94XiEUPWRpQJicdMV3YCgPbnlke386udScIw8Ej7eZdtIiScyVZxg091ZDKDWQWx/evbaQI5WZlY8I+pIq8lLgH3Cx2JuwKBsnzrTbeU7Z220JmkRnZU78hf4osQM0PGvZEq80CF1i6kRNhTX2km/wC/jt41CtCaVzG1jlRUG6nXcuzuyyAEUvFQLPENYYE0Qa01u/TJFaaZp0aBoQI4iDzDE0fAoCjZBN2O2pu3g3PfdQ/TsJCFzll7lsN4se4Yb507uvqnbcJLH/gWIOu4JJD2QKB7EmySB2rOiK0Qq6DSxyiWJo3267dCeskiWxAogqrAs1mwAnY98ajzB3RjFMkEpHJJGGL5iwTTcT+a/HbVz1SbctLAybcblWYRzPyK8ASL5cSOK92DsK9vbUTcpIUf6aITuLKIclsnOCOVDIUDv21augHNlJ1plCSBmZUDOUpZGAFuVrtytxyF4GBpaPazIOnuZ13EvNhzjWwBj28io5GyxqsCgD4VrZbCRpQjRqsnBS8RewhqypJJ7efjz2OgQ7afgjbuEQzM5tVYE8QLU8bYr9x/kCwNSrbKyE5blEnEjQNtmQdEIF5g2pNlV5rQJB59zxrR22BMkJXcLDEjf5oyhJk7fbQq6xxYjjhu2AgqyXuEeELBwBil5EiUnsAD7WNcjgArx0+dvOJYWiijkQvU7s4BiXGfuwK91gHKkfjT1Px9grIFv5GfbcIZV28wbksr/afddEgHie9NXg/OqOy2/MyoHTmIkQM6cVd6+9lOaLVeMLXbjqbMkzREbWMbmQMai5EEKxPvI5D7bA/F/g6p7BHWeRVPKXioUM4YE1leR70RXf8Asd9T2EQj20+3EP1XTaYciwX7Ko1ZFDtm1x2GltxDLGZRJuFmikCmKIDMZNZOAB8VZuwfGmIPTtyUibcRdGZnf2EAnHYkcjVnsDg3576SmM6tPHNt0ijUBklFgyFiLAzTA0xoVxCkYNWfyMrjUe5lMyM88QgQlJopFtmq+IB4EGxQFEEU16HtIJmgb6KaOPcE5EpAVo/JBa1DchZHcjN+Nb9T9JcbiJY4upFICZ5+Z4RMLNXfFSFo03dnIBOl26yQq+zhaaT28k792NkgeML+Bd6vq0C5S/1D1JlhkADDiJCLVWC0slBTjkAcAFRXfT3p3pUu3fa/USfUTGORmcDB7G7wWFHyB20kNoepNx6doL4hsM3GwgIwQTj/AFnRNput0xgfdxpHNxdRGM8VsAcqOO118Ea5u2xQnv8Ab7qMbhJ50lV5l6SotHjn7gAKyVpSTkE/z3dGbrKwkjG3ML81NdTmedAL3+DYNVk9tAmG5ZtwdzEIgkyLG131LbuL7rxCm/8AyGnN8+4XdCEbe9v02Lzk/aabF3QINCj3uvOrlOJg7GP1BvBApMjERiuZ4k0MC6BFkeNTvT9+J+lI78lMbUxBCkclHbxR79+2b1a9Spi3NVdXDBlYWpAAOvm//kmEi8AqBIvYqj2qMmgDfkef7vXm9JTgQM6cavEiOn1lJwTGQQjqrgCuJDZHYEjwLu/x2H1f6f8A1Oh5bdio3CAsVJpuNmqFVgHNHAN1jXy0jq0LMkccX+UEiNaDE92Pc3/dfjTMrorWIYuoZRCZuJ5lLOLurrFgWRr13OQ8f1esYhR5BCrKix+3nzYKBmuw/bec6FM3TikkkkWJUd+TkXVkDiKBPzRH+u+lI99w6YaOKXiyunVQNwbAtb7dhjIxo0UwZHEiJKryFWVxYIOfBB7gedEjSJUkPNgR7wyAgiyCpBzmj8XjWdtuRMFeORXHUKhvggXxK+BnFXd6Nut+wcFeKhQFUKKCqGoKPwAKzf5vS8U4CcY444kWVvYgoEkCybJs4A+BWt07+RRX3G/STq7dZeciRFuIUr7awb5Fb91kD4/nRPUfUIopoRI4UytSYwRjHx3Izre8nBWSTpxiUpwaQL7mUUQCf5/s0NH3lKduSiORJaF1BMZHHK/F4u7GBjVTlEc3KSB7H1NdvAzyuscYd/cb5WWParJ/jie96yu6DSuxYMsiRtzIH2kMeYBHxk/FazHueMLIyRyI7MGSReQItv8A6Hb41zZS3MG4rhYuIrCgYAA+KFVqKyRbVWD2u7jlEMkUqzQiVrJjZaPEHiVNd8ecgj+NG9V9QglSSKJomkhW2VSwcAgDJIAaiQMX3rPjGxZecKLHHHGJL4IgC2wNn5s0POOwoa7vd0pSaQQxJJKCskiqQzhSKBskeB2Auhd6YlSIUptGD6gpqOZuLyNcS3kkWCD/ADy+QRjFaRSVI0DyzCFVPLm3I0SxGAtm/wD+Fa+l9MVJZD1Io2eBXaF690ZzkG6PYH3A51A2s6taSxRypI1MjrY+4mxRBBvNg61okA1vJehJJ0ZucbohMiihxILHGfabBP4sedTFkV4kljdHjct7hf3AUbsA35v8/gafg3hcTylU9oFJx9lfaFK9qCmq1mDchWjWNEijjNrGgPEEgkmiSTZ+TqVyvyU7ipaMLPGrRGVE4yKGJIytDtR4nBI+M99UfURCksW3EytJJmMUQSPAJzWQa/2KvAdzuEO3aVYIY5JrEjopBbiRXckDt4q/Oq3pqKXjtULrYSQqOaA9wrVY7n+LNap0bBYI8LwRBX3DrFGj0zGyTyZiFoKWPY2aAFmydMbCSNXmaRSihBRjFiu938EZutLngYkWSKKVHeisi2MHBFEEEWex11t3/lkYohH2lCPaQfaRV9iprFEeK1PY05TGpZEkMJhdpIWY8Xb+DizkVkf9aS3Xqa7r6gWpkjK86U2LNAljg9/9aLHQWJUURohZVRBhaDZzZJPckk6Lvd37twoWNfchZlQBpCAtFj5q/FaMRDDdHnljXdLDzUtwtIW9pZe9E5FmjixY/gaL6b6xDttrG0wSIMOHJuXvIsknicgX/wCtX/oopXaV4Y+rGoVJQvuUG8A3/VnOTr57YKjpDHLFFMgHICRbphyo+P8A6PkHVvm0Sqw7NSb8QGcssaqnubFhQFo185rxk/3pvZ+ofUSbaWEgq0chvj9322KI8VpjZPyO55qrBq5KyghuSEmxp0wqm42qIqoiwyBVUUF7dgNTKSXkbuRI3HqcW5icQurPHNGkgAIK2wHkdrBH80PGHt56rCZW2xdDMULKpOe3+h/HxnXPVtvGkbmOOOMvOkjlFrm3IZb/AGcChknydNT7WOn3HSj64QxiWvdxNjj3rti6v86pOpDk1M//2Q=="/>
          <p:cNvSpPr>
            <a:spLocks noChangeAspect="1" noChangeArrowheads="1"/>
          </p:cNvSpPr>
          <p:nvPr/>
        </p:nvSpPr>
        <p:spPr bwMode="auto">
          <a:xfrm>
            <a:off x="63500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sp>
        <p:nvSpPr>
          <p:cNvPr id="61447" name="AutoShape 7" descr="data:image/jpeg;base64,/9j/4AAQSkZJRgABAQAAAQABAAD/2wCEAAkGBhQSERUUEhQVFRUWGSEaGRgYGCUfIBoiIiIfIyAeISEgHiYjICQmIR4hIS8iIyopLiwtHyExNTEqNykrLikBCQoKDgwOGg8PGiwcHCQqLCwpLCkpKSkpLCwpKiwsKSwpLCwsLCwpKSkpKSksLCksKSwsKSwsLCkpLCwpLCkpKf/AABEIAJwA8AMBIgACEQEDEQH/xAAaAAADAQEBAQAAAAAAAAAAAAADBAUCAQAG/8QANBAAAgIBAwMDAwQCAgICAwEAAQIDESEABBITMUEFIlEUMmEGQnGBI5FSsWKhFdEkM/BD/8QAGQEBAQEBAQEAAAAAAAAAAAAAAQIAAwQF/8QAKhEAAgAGAAUEAQUAAAAAAAAAAAECESExQYEDMkJRcQQiwdESIzNSYfD/2gAMAwEAAhEDEQA/AH/UJ50hk+lUPNalFaqOc4NKf4Op0e2lWROsFWZ4F6ihgQGLdrsgHyaOMC8a5Nvni2gmUO5SNWIT91qvc0cedMehbkSzQShHTqwhihNkWx7fIIHt7dxr5/p1LhQo6x80Qh6fHuSlbyNYqnAUKckZBJokfgNedH3LbjrSK0CfS9FiJuzWFIABvJ5Y4EGwT4zoez9dTco8ixyR9OcKVcD3VZu6ux+4GyLBvOOz+ro25k23Qk5mBpBJisqTf22Vo/cSRgjtnXp7nFXGt7Pu1O3+lSGSMACXmVsDB8sCBV5XNgj+VJd80cEp2/Td+bFFkqmHPPcgE0SaJGAf41v1j1X6cbYiBpRLSDj4JAodstiwL8aFvN4sG2nZ06ixyPaihfvrJIrv371qcooP6Zu0J57hMtGnUSIghT7rF+B2ur42386Fsd9PKyncwwwv1SUWNgbXi3embscA/uz/AMRpj02QPTxo6iSFGCFcr92Kod/FCm0r6H6ou5IdI3QLOQwYAWQhOCM3X7fBI1sb+QCTbvdNJukeOJdssftYUGZvbXmz5BsYA/27v03nU2/00aPGz8ZWciwARn7ga4kmwDmx50v6h6rym3G1aCUMkXUEoYcSLUDHHCm6BLH3Y0X1X1cQSQR9OdhuHCqyMBxJxm1NnIPH24vtWlczHCPbgSjaM23IM1vxViKa2N4JAsAmge//AK0qnWVwXRFnaNS6rkBuLGrFjJIuick6Y3vqZ2u1llZWkETGgpquT1ZJB4iyDdYxoUELbhuoiuoeKOThR59ieAHljVL4awfOjEIJXJ+2gm4J9UqxTc29oF0vhqBIHdgM5C3WdNbrcbtxMJokTbAAxSAj3tYFCjm7PIADjR/tDZ+qjcRLKkTxDqMqq7A3QFkMEWwLF49p1kb3nJPFxmR4gJLauNNWOwK/cKsm/wAaHaIVdH0G43+6R4l2kCyxySVM5N8Pt7mwFFW3I98r40DcTzJt5JNpHHPNyIp80pY5VSQCc0PgE6V3W+EM0O3eOZm3DcQB2U2ADn7sm6BFDN5rWPUPUuhtmlZHkiV8qjVkk0xJDBa+eJvTlBKhXiZyZSiL1THH7QfbzCtahsiifbfYnz51n0MTuYH3aKk3+S0UdhQokAnOCa/9aDtJAsnJFkp4lfgcyfby40O7dq8E0MXoXo3rq7wJKY3RbdKJu6C5BrP5JHcEeNR07KV9DG9k3TtuOrEo2gS4pQ33WR291knNrWK07utxvG3MHQiibbGzK9j2EXys3a0ACAAbvUSb12NzudsI5FeJDbECieSj+VBvB8/2NUZ/1H0p4IehMwnYqrqaAIwcUS1AhmBK0M3qpVfj7Mgu4k3I2tbGISz8yChPdbOQpIuvJ0aCWbnO6ANKqIeIehyCm15X82o/1pX1P1VdrsRKyvIA9FUIWgScklTQFV+b05sJihnYpILhjcJxBcLxLcQOxPj4Hc6nsOQHpe6ldIJNzEIJy0hdEBBriaJUk8WNn+qOlhNvHO4+ojjSC1EJWvf7v5JOPcbAzWiej+sruli3CRvGHdxxajkAgkcQoI8X8gjxoM36jE77mDoSwmAr727N7gKIABUtdjJsDNaztEGS99Xu491EBBG+0dCZZQco/ux3BBGKFG7/ANKSS7pfTYjsYxNL24ML9tnlQJA+B+BZ8azuv1ZAu8i2rxzNJIMSKBxHfjjuwFGyCAM96Ohbr9RJsPToZnjMoY9PgpHy5tiykUReKN41XUvBunYTeNOV3DRIrTDgwi5WOfADiTYBAN9zmhoHp8rsNsd0qLKUkMiqfbVirqwprJAJyRqnuZVRd1KI5GRAsnACnoIrFaogH58DOo229ZG7WDcJE0YkWRQjU1cSBYIVQRfmseb0YXkzVRcJuTHONxBFHGkqCEqwJYcqweXvBBrkQPuxWRqjuN1uhN/jjibZtCwkkYi4z7sE3YNgELWeX86n+m+spu0mVYpk6E0asWqjb9qIBDn/AIE/J7407vfW1G5XZGN7mjZw4ogUGPnuPbmq4120u5sCXp/qibfarK7sgSJDyS+X2IKFD8696ZuRuJROhYLJFzDGy1h83Z7girz486oekxF9vHSXzRV4kcr5Rpivt7WOJ73re2X/APIUAcVG3sIq1x990FrHjFfzeo4fJCMV2Kbn9SJul5JKZelKoZSCON/AI88TR8kEaHJ6+v8Ak23XPMRE9Ehqrp3f/GyDdd9Ner+mJGq9KJYhJIhak48icWfn/rvWtbz08oJpukgcoY+qVpyCDYur8dwL/Ou2GQ7inq/ro2UUMkjyIsoVT0xnA85AIr5s99Yh3428cjmQoscj26k3V0KrJu6H8nVvZbbq7dAaK8VPF0DZ4ggjkDkfOlfTtgJEmDKslySBlZbDDke4v5/1od0FBfZ70TP1EYsrxowZrzlrJJo4z3utZ23rybkp0purxlKkHPC0OaOM5o+aPzow9kxACp040CBVAC0XoBc+PFZrN6CdqI5IgkCRcpSzKqleTFWyeXjAojH41pUf+yZC/qn6kVnfZcn5iPlxIJQYDUM0DWbqvzprc/qpIJEieR4uqaHHl7roG+J8k/8AvVD1jbFYJpDGofp8Q5UXRIPENVkA+POsnaAcCYUk4MrKzJZRvle/avOLrGsnU0qISHqK7WBpmk6YV2GAb+5gK45zecDGubKczyO4csHjjblf3AhjfzVjP/WtbWNZImjZVl5mQFJBakAk3Xz7cEEHQ9vOyTuE9oCRqAPbxoHioq+I7CxnQm5QjJEmL18btTJFI7ujcGMgNiw1G7JI79zf8aZb9UvJHLteqCyIp6ecAAYB+3HtsDOfGqG7LuUQxpGHZiVRFUEke4mqsmhbH40b1P09IopZWRVkdQGYJ7mFg0XPiwDj4Gh2iFXEj60kEkUbylDKWChicXQBoCxfa9Lv6x9LE0jO6KpOUJvLUKojvjyMXqzLJHLXKGJnhYuhkWyh/BODmsGxjtpf0X02SZiEVXoMWR1DA5Nggjif71WUZ1JcW8BJlLUsirIHNgiwW5Vdgjv384Ot7P1ZZmSVJ5J1HJQSCGUgA8aa/wDxOMG9NLK6biRmTk4CgBloLiha1XYClIAAGhnaCN4YgiRxjkxSNeI7DODkmu5v8aiXt2UnUFufXEnWSITcpYlHKIjwMAhv3FQ1Z7ZzprcfqKLbzRxNJKBOQoCLyRsgW3uGPcB9rH+gNZ3XpVRTTiNVZ0pm6ZUuOQABPY5AOK/N6sjYIED8jfMsDStwJ/crEEocd1rxdUNVl+PshCp9Zj2cIklcoCWQtRPdjgcSD2+Na2e9Amnm5niUWTmDYYVd2Ku+99+48Xoe04yQ9KWNJY2v2svJbDGj3sV+Do+xQS7iYFlHtQDkPaaFcao+0DAHxehqw5MJ6ym8ME0MnVQyMv2kGwpwbz5758aW9S/UsW4aaBJJHeAAsrKQopgDRyDXIA2B3Jz2LcEAilhiSNIVRnHBBQ+02fnJ+TrXrmzXpyyhAsjMquyqAW9wI5HuTXa/gHuBUvqQq4KT9QQwzpt5JPe/2JRP3HNkA1dee9D40XZevRbLZQybiTgh9mASSbNCh/H9asv6QrSxzmJWeIELIU9wseDeO5wbIs9tT/RtjFudlGk0KTKo5BWW8gnPa9L5tG6dhovUkR9zLyPEEScgCSAI+RagLJAs1jU70v16PfPFPCWaxIDzWja8P5xRxnHxqrtx/l3JI4nmvjAHFcV8eK0syBJ4VjRI1VJKUIFF0vgACz4OpVFszJ279ei3QkSGYu8DorK1gKS9GrrFg/bovqX6jRH+lL8ZipIjvBFE+Bi/i8gXpjfbKKOMtFAkbSSxtIyrx5nmPuOR5uhQz2131jbQq5nEKCdY2AkYWQCK4g3RwTkjterdGwhPnjsFm2awu7LzjQexQxxGngkWDWLwayRpr0fYJFLFDGZCqQceT/cff3x2onAHb89ziXbyttCkMwhd414sWNBuCfdXa7I5EHOs+lySLJD1yHlEBDvVgkMKJFe4DGRV5OuXBrBCdI3KJmdj+m02cbIJnkMm5V8iglmsDk1n5bF4xi9Y9S9GCbibciSbk8XAxFRwoCieXPsBlRQIP+jzbR7pQfrJYpT10MRQqfYCe/EADxQ74N+Na3223Jnkfqx/S9E1F+7kF/4kX92eeRX+td3k5oFN6XFuvpTK0yGEqymMiiKUkEGihsYdS1fGl/Uk6sM0ZMiiR3BKd19wbtYtcZUV/OdEk2kzLtm286RUV6vM/cuPtwbwD7caKNjI0MphkWKUO/TZ6w3IHJzxJAIBIq9ZYM2M+lbfgY1Ys3TgXLEFzROcGgfgA4AXJ76T9N9MTbKkayzSj6hmDSLxr2jAHMi8GzeaONMQlwU6zIZRGglZR7SbfNDvjufJz20nt0nADbyWKWRpSQ0dEcQvlgFGbNDvjQ7b+TJ2GPVPS41m3G76knKSIp0jXEHAJJ5EntYUqtG/jT2+9Mi3D7eQyTRvt358Y6p1wQLJBXIyTYqxWdT92syGW91G+2MahIAvuDHjdijRFH3Fjysd/AoGnl6Zj3EEcavc6OBbKBdqGUk2AwoUbI8WRSVTYQ2+3TcbWSKZnRXLHqL3Vi2MGuQObFj8E9tF2QiSXiWk4pHGtv8AeQF4kmuxrI+CBocXpzvt5PpXVJPdwZ+wPPC2QQCwuj4OMa1t06Un+SdWkWKPk6qSC5GSAMkDJIrPetSrQmWRb0706HaJHFHLJIOszFnxgggAAEiqFk+STYXtrsnp0StudyJpZHkjA6JAKpke4kElhQoAgVeScaVHXEcf1M6TTcmKvEooKK4+4KORuzxrFjvdab3vpkyNuHnkj6RRQqY5h2I5XQxVGyDRNV5odohVWjs2wuWCYzSKYWJ6KixJfazYAuqawcfPbW9x6dHPBJDI0kXO+DJkrTiwRyHP+MEVrs0MsksDRzIsSuTMsinkF4iiq9zjkvtIzXjQJ0nk27iCVIZGa0ZzVnl7lBIwTZr+NLugnRjbTqsrxW7RBY4ybBk4qtAhiK5EAN+ft7aX9N9MjiWCCKVnCdQmSXFkgsMWQq0APnJx2o8bK0kitIpJCKXW1UtXufj3rlntdeB20l6dHOgiXdSxyy8mNxkfb4BagLPuPnFA0cahW2VOTC77ZJG26lWeZusoPQb7YyKs/f7iPtU8RQJ1Qj9Agmnh3DvMHg5BVQgLIbLXZyBmjV3Wo+5i3AfcdWWJtuyAQoCC92vesrWbLY+L0xN13nhdNwqQg/5lYU0nxxxbX2H20Rn51bu/H2SnYbn9Gj3m16LzNBbgiRRYBBbBUlSQR2INCtN/QLJJPGsjJyiCpIb5ZUjkKIs2L76nypI+247SWOHcB+Ss9AFLpgSQQKJBGOwOqcTMHn4yRdUxoDK3286PuAqyvLI+NR/EvIt6b6UNsu1i67ycOf8AkA91m+y3aqPABvzQ7aX3noMO2fczK0kkk5Um64IOQJI8sSR5ogE+aOubNp40g+rlV5wzsSpBWjde5cE/x/GlRFMr7p5p1mjfh0VUfb7rPLtwoCvJJONaLIQ3R9LJ+n1l3sG76kitGhXor9rdwDfKwM5ABvU1v0uu92O3XqywspDBkFg1eCpZf6N4/OizvvBPBLHLEm04HqIwySCfFW12KINLm9YC7lvT4V2MqxzKVLc8KVs37iCO9GvI7Xpc/wAl4Dp2WW2CzfWQOXAYcOQPv+wC/AJvv2v/AN6mbDZptH223jd5BHHJ7nqyTR8EgD4GmXElbxIpAJT7Vcmhy6Zpu2ASBn8jUz02CdTt13DrLOqPzZTY7jF45cfnUuwsW/8AhU2gn/zzTPPMsnvqlHMHwx5Nn7sfgC9P779NxvuG3ZllJWFkEH7bo+7lY9vc8ayazpDhvFSUbySJ1My9HhV1ec1gVQ4nN3/x0T1f0+ZN2jco12oibqJjmGPLAUZNms/F6u8TDBmWSZdsOiivIIVZVY4JCL/HzjOh+nSTM8TblRFK0PuUE/8AMUe7VYANdgdMSbiOHarJMQqosZY8bIAVcAAecaxstwk0sbxkGN4TwbiRdMMm847HGuHBf6cJUfMxaObdU67qAQhJk6bWbkBvP3EHABsV3I0Td7iczSRjbt9P0mf6gFgpPGioP23eOP36wfVNvPnbtYjlRXFdjfej4NGiPzou79ThYywpIvWClmjo9uJ81xNcrI/OvUcwO/Xc9CF9pFHIwKhw9fbxHYEivIJFkaxIZOnMkKiSQM5jHL7jfg2A3+8nFG9ak9cjhXbrO1dQKq2vLNDI+MnQEliiimaX28WPuyaBJvAzn2gaOxq9hr0uB3KLKixyFBzS6CG27+BV9iRXn4AEaZ6O42z7UrMyKGu3HHuvIAnie5GDyxru3kRzzsMHjRk92DRbxntWR+K0vs9wu46bRy8xzKPQYcPacZ7iqP5/rRSW/kewN451ZgY0+mMQk61jly7Yz3LCuNeNE+mkZ4xs4FnXqKJTK32j2nwwHGySWz2A86e3nqMNT7VWBkWMNXBlJqrNk1j8VonqO6hiljR34F2UJYsN4rsaz840q4VkBXczR7dzt4jO4HJVUEk5z9tmxhuIyP401s3JkJcCOR447VmooxGR/ruCMXWhpvo4ITJPXFWYcvuK2T4ODn4GkZCGlMndHCsOPcqykirHeiPGpVkKPIk6028jWCQSngEblagAhvuN0SvE37s/Gmd8+5leUyBW23RBSYkd7sRhbrlgggCxRJ1JiljmbnA5aIsyq2QbGaIxWCCKwNUIN/E0UsPfcIlkWSVBIsklaPg2D5/J0RWiKXMhvfbmUdIwbZpY3k4yEEkxAgD3cf21Z5NS4/B1Pmafg67dFaUXwQtX7jY7i2A/iqHzq1JvY4ykTEK0xHTS/gZoAEeaA82dJbaaCGFpdwemikgPROScAqLux37apSmiTOy27tIqFVWfjGSA3tRgLayCcCxZzX50qo3DRhtzCsU3JxxU3yAC5IBNVnAOaJoUDp7bqI5HMMwCuispN0wIuwD2pTYHzWg7GVJBE0MqyxMzZorRAyCGA7VYwQbGpUpbFzmY3ayh5Y22zxxLGDHO7E87KUP+JOapcijegFpzLD01hMZc9Uu4UoL/ACR2XNgGzj+Wt3u42WaFHuSIBZBkeayex/60wsm3WaOJ2HXkzGjITfjuoodiQCKxp6n4+wU5Csq7lI2faQ9Z/CVmuRs0CCa7YvVTZROZXDKOqUS0UjDkH2cj2onvelYPU44IS07iKMGuZBOScKoALZF5Axxzrsc6o8sjMoQKjcwMAZ9woDNH476HKg1mC2UsskcZ3O3+nbnJcfE8qA7nln5/oaCX3DPOs23jjiUKYpEb7iSKoWQbW27DjV/g1Y9xE5hmhl60bFiCAfC5BByDeP40pu/VY5evHG4aSFh1BR9p5dhYANEeDoitEZTmF3v1aTwqkSSQvfUkZ64X3xyFe33DB5aBPu59vtIpdtC+4awCgVmxZ9xC5/rwSNVNz6hCk8UMkqLK1lIjeRyJ5cuPEFqJ75+BrGx9Rj2u1hbcOkaS+wF/dm+/Hx/P96t82jdOzMbyATEIpdgp4Fq95jBCgjv7vaa8V21j0A7nlt5N4qQy8ZGpRkKStXRIBOasi/xpnc7wQtuJWdAFNmQryHHiACCL79h8g6W2O9E5gljPWVkfj4seRTAV5x+NS5fjUznMA3qE8n1Cz7ZYUWZBFJZJk9+O7EMKo2oA/wBkaLvt7M266CbYyRNGzvMboYOCa4iuPY+TrW79Wg3COsMiu0UkfOlI4ktkAnuLsY/3pndetwmQ7XmOqY2IUg+bzYxdf3p6nI06VFZGj6J5hGieNQ3JhXHip/dV/wAkg/BGuelAHdbdQE6fTATh9nHkKC1isf7u7q9Cg2izbaONl6qvFGGQkg5jU8lI7EVg/OldnIm3ljREKRxoyBT3HuW7P3e681X/AFXHgw/ppFR8zO+ppHHzWNUXnODcfEqTeSSLPKq+KPjQt5Kgd/bCZeBUyBR1CvYE5GLNEgC/bmjoM3p8USH6eKREll5nm3KjdUpAUcRnvZybONLvt4w5mkhk6piKc+dp2IDBeOCV9vcr5q9eg5lv0v1GNFjLFb9vASFbV6olL9wYrQwdSt3BcchteLOwfnlSAbHL3D93ftZHcaysMMoiG4gMpjplKlhR+DV8lNZAIOO+mxxlgmE8bvHKxXBKkEtalfa1EHOQQAKI860rGwe9NjaOSNeLFgicQiqRWa9tcSONEd85s3eiiGKPorHwROqxIiUUDRBscsk0oIPHAxrmzKRMI0UqiIqhXyaHIlSRnvVkV+B411/Stvt44026FA8rMwkflniAByKrgUD5OdTFbfyKwH3u4V45iph6ixgMaAlZQwpTktX8127nRZtzYjUdBmRw0ayooIc37k5m2xnzkfxqf6pDFyk3AjIm6fSaQFgrADJ4191AfuzRxo77XaSdNni6ksJ6qHmVUGweJAHuFgGsGv8AWlXZm6Cy7k9JgwjZaPISAFTbG+XI57chXn8DWzuD1w/E+xUIVGAUcaFClAVcUMDsNCESywPHNEzRyYYKxUggk2pzlaqiCMntpv0yQdVlhVVWONVWN2auIFUWNEkUCe150JUhMsi+79QBkQqIhGrNwWIIIx35AqmL7XeSP60T64PHMTHH1mCqZEADFVPZ+Is/tOQv2i9Lp6fFCUhhieJXYsQxLEkgLYJ7qoFD8Xn5rbvY7GATyRxN9RJGEZ1Ysl2pxeATxs1fY/OtFaIVcG8y4eSGN3jblE71yFgfbm7BF9mruKOgpMojZJeiysSHWaitcvvyRnlnkCD2zrcsME0u3kk29tCeUfByLIC2rKqHkCwDXa+RdXqbOYZkZZ4pJEc17LQA/cCpANHF8a8/jWd0bBTLyLPJ7RyHArSilUYWvHDgarsVI+dZ9gWARoqxguFEZUx571x/d/yNsft+NJ7PcqshUxe3iEWJyaqqAJI5HAq+9kmwMDogTbLHHDEYolJbi7Fn5EGyWKgDHECh2HfzqcbQ5HfU4IuEzosQkauqykFnANAmiSBY70L76d3W6XmgZIeqOQhY8eY5fcI7Nk/x5JridfOvs0UybiOGRZJlCyMTyTBF8AVteRXyxAF1qttEin6e4O2Z5duSVcciqmhlwBTKKsA1/Yxq3zPx9hMxDto2jrcRK6G76hHTJDHJJZKPuodu/mjp7cBDLKOkOHTRTExta41xu8oMZB7edKzelx7narFOjSI0lqEYhuQJ7UrCu4NjPLuK0/ttmjPPG8ZWPpRoyqxsKAR3GbA+Td1+RqX0mVzKbdR0FRY0iXnxSMgqoomrUmzyuyST/eh+oqDHIU6N2OqU4c+4C9SqY98WNZ9M9Pi2ybeKASKqu+ZDbWVJvAX57CtL770WNDNPDE0bTOvNiWNgH9gPYE5OSbGCNDyaG6LHCLqRyIiPIinhK3EyAH7lVe9DIODxJIB0ipjfZQxypC6UGAlAoNyIFXWc9rHY4PbWR+nY33EW4eN2kiXiOJIQgk0XATPHlimH7bvXR6LDuthDHOrOth16bcWDZGTRFG+396ufu0HTsciFyTiUjuOYaiGtRysN7ayTWANC3Ma9aLokdIIwjKFStCqCBfb/AEPJ110EzTpJHzVyFaJSexQj7hfYCgT5HnW9h6ckEm3ghjeJFSSlb7vBNsQLvt2GMV51FZCxT1OBI0LxrGpkmQyFFUF3BJ9/EkhgOWMe6zWnJYYi3PjF1hGVV6AkKZsdxysWLCnHnUzcfpuHaCToo4Es6Fy8l92FKtAUo92ctdZxl7efp1VmTcyqTPFGyKVICkUxtgFz9xrIwR8auc4mGEfPzwmTbJFzZOe3i9ydwOCgEfIxkWBXkaFHF0Dt0H+Xpp3kr3W18u5oZwLOB3vVQxzjao22USSpDEQh7E8E7ZF4/wCm0lJt5eUZljCSvEeaB7CcqBySeNA2QSSNcuC/Yv8AZOnEUomA20CQrIVknmWSdXCyLSp3wPcwYkGrpew1jdzRST/UmSRSEMf0+ON8W4nlzGPNcSeQAv3DWE2U8Kt14ukesFSjfUVSDyz+3Ipux5HXpvTpObl9uTE0fOPcRn28v+JBPFsiio9y8bqgb7dyKmZdgm5jiV3lTiwdWj49hVglitDuQ2fODVEksolaaOR3ijkDr/jyykmwaJWwDhhY5A4+dMH0/cKu3MEUbg0JOThSi9gwBZaGSeY81pZ9sw67QosvHkURr9xsClIIJNMDQ70e/jdjMd9P3EUTRKJGkjjiUc69zVyyReLsUORIFd9BXYLGSwllmjnmLryUDp1niByayb/ggDQtvA3ONSFR3ReahuXEt2F97/v2nufOtbKHchYm3cLROsjIEYkkgAVgk+TQPmiRYB1MSpv5BXDbv0RV57tWlpohH02rh3rldnBoELQs5uvboh9Djm6JeeVCkodQgHuGAVPuUrmqbIAJx8c3e2mV9wrxIsBiUrKrfcx40tXnvdV7avzlrpTnoHbbdZImkHULGjEBVkjlYX3E2QR7RjOrTUwwhVPR/qIZULSIHDcWRSeJ53VWMfOf71mBURwrFpAkaBmc8XkABs1dcgLoWcAfdp30/mkbSbSNJJ1LlIj2kAbtVjlQsgCia86C3MzglFilYIXQnCMbtAc9uVHz4JxocpIqbmxKL0+KCMRpJNJcjPymHEqCAAv3EeLJvJOFGnP/AIaKPqblZZSGh6YjocFYEW3LnnAHtruf60tGk5RG3kawy83wpB9lAhqVvb3IFd6wNHkg3Cie04bXgDHJzw5NDiBy9xGbFWOOdS7RGVw3qm0WYRkySwSbd1cmKjzUg5oMCp8c8gXkGtS59oNwkqPJMiSHlzjW/cD3KcgDiwTyXuKvT6u6vGYIXkjkJSd+WIgALZuPtAok2/cLQutYhVwryQRLPKovos3HnZGBTAsVOaHxjtld0Y5sBFJLliIkQA8jbsAtfdX3E5NXVn40t6T04oo4eU06c2cmUBa5VgKGbGCSbySe1C3pyhkYFRG7RIFVWARZAAShkNe2yy8ge/nzpCMMIYnkQbeYluUYJJABIVmUklSwugO/EGqq5VtjKoxufT0haeVNxLIJIwghb7RRHJlNkOoKtx9o75vS7+moXgkfrc4JCyrHXGTNlWZiCvjI5e3FXnTnqHXJlE0YMCKoim5WsoP/AByRfyR2zdHiCTZQzGWILt45NueXWnLZiq8GmAGKYA3zsUfhn7m/6+yUqIFuNoNxA0TSvDZvqRjkQQ/YryXB/BHcfGaG03wimbiWdBGitf3OoWixNimwzYxZrSszSCEtt4BuWVsQ55Hkze6kIY8b7DAvRV9PfqSCNV6ixqwi5924k8AR3N2ve7vzjWnOQqjA+kbSOARQCSaandmeQcTkYXiCxAHcktkk4ArXF9CWETzrNLKszIODrhaIJP3W2faDxXF4PfT2wnb/APHnmhEEjl2eKQ3WGzTe4XVhWzjS8ku447gTRokCsvRYOD1Ry/BzWCfj7dEXUZKoxuvRYvqdvIJJUaEm4gPa5Pa2sFcn4ft41hfQxvNksXXaE0H5oOVcTRB9y4N/IzWmRLP9Wgj2/OGRCZNz9vDjeL+0dlxVtY0uHnj2Ucm02/1Ml8WjzhSW91CiewFiwL1XVolWKSQBmnQO6qAIywNuAU43YBHIXd9rvSvo3oI2Um2gDyTkLMS7Y7lMAAtVX/7OmZ9vIPqhFxearReXtZuOBZx/HzrHpYl62z+qCxzdKUOnK+ORQOTRIF9z20YOidZg/VP0uu3WeVJZZDuJ424yH/8AX76YA3ZJY96GBqz6l+nELHctLKCkTL00+1rLEN/NFQT8DUXfeobqZZhuoeikc0axNyxIOYPJckFaA9woe/5wH96+7kmYRxAwGFmfcFjgiwUAvv2xoaq5kzpIV3u/aCKaVEL9NS3BfJFH/Q1L9K3A3TRTcHg6kbkqTfGiATn7rrAoac33q67a2kxFduSCRVKPGSTyGPzpLY+oiSSGWNw9hmSlqhyW8EYI93ftWdcPS/swF8V+5iex9Qh3KOsKOFjnRGEiAd2/aFxZAog5zrm038S7uXbPEwkEZksAFPtJuu/Ymif+R1Y3f6pj3iFoZVPSnjDjjxIJb7iCAG+02fPzpbcevqs30wkUSFWPDNUVJ4g9qu242M1jXpeTnMkeo+oGMRP0pJeXCFRGfsJVcigTbZAXzWu+qBYeu9M0UbWQFDUOZAyTV5Oe2md/vI9okEhmeMyIqvRbiSFBAIX9os977HHgrSSybdWkDlOny5MCTXZewJ5X9tG7urwKnMI4C7NEleMparLGjC0PIWbqhys4x4PjSnp2+SdFkRZABKyU1CyF+fm2W/jWot9LK6MsjMZgrBkYgtn5NGxX9EHTO79aO4UVMJmjkIc12PE/twCCQRyAzxzel238mVzu4lqaXbvDLYi6vX5HhTVft4gUT7bse4VV40aX1RYWhV4pHbcuEQqMA3nyCT7hgG8amz+pci236r8gvPoktwFZ5DJUEg3Q7eDok3rUm3ZEE7RiegAL7n2nsMYIFqdXKTJwg8shg20kxVn6ZN8Vs1zN2ax3GfzRzpiIdZzw7SxxugauddwBWLojv40Tbb8beCSR3MLRcqK3ZJbIYi+QHaj2/wDLOser75dxMJkJYNGjK13ZqiQa7Y+Ab8ai6hGdxDabgSxLINvNBTlKdrLMtdjxSq+04IB82NF2TK0m5gpw8ahyStrRIAyPkt/elNj6mJ3RxMZUVqJIN+2vB8VXax/Z1d9R/VzTCTbxN9iBjG2SFwQeVAFhyA81YwCMkVohVyeXX6mCFlkibcE8eKWoC3yJvvVWQCaFax6jIsULuY5JhETYjoDiWqy3F6rH7fOnY/XUjdFfdJCsns9qsVs8e3EAjvTG1H86Vn3g268jMYumzB3UGxZql4GzZ/6/vVXaMa+jiJXks/vVX4GuagglkYEZahQoCyR/Gsel7+GeFW26FIeoyhHAB+3uWUixkf8AWe2hobYMZGKkK4kXlZFcuY/cGxY8j4xru33izIJUmMq8iAWJBFDK0ftvl4wb82dQrbGdTUW+iY7mIdXqQqASy2gBIoA9wc3n4NaLu5HinhhaJ5RO4HJThDXYnjkgEMynsFvtrW+9YEpeDrKZI1BKBTkDt7v3FQSOJJodgK0tPOI544mkZGmNAciFkzQ5gY+4jvebGqlVr+vswx6jvo9vteq4Z1VwGEZCuCTg2wIrt48/nTkM0aSSMRJ01QS8ePu4heXFgDSnNjHer86Uj9YO1/yyOViBpwQSDnAIAySR8Y/rRNr6tIsrSseTUPcCRd5D4PcVZ/mjqewHvR99HKkEqq4iZ2CmQdqDWbFjv8Ys6FNueTbmFonTpAEO32PbCuOALN+P/vRpPXfrAkok6oBZTWKofBH5B7ZvSe49SWdZESbmYQLSiOILAYJ9vk2R8ZvB0xKkRk6orN+o0XeRQMH6ki3GAtqK5UT2J7G8awf1CNpsoZHV2XlwuPuDmr/BzQ86Wi9Y6cqwNLwZ8ogBJYEnkOQHt5EZBIuheqPpv6gTZbWOSWRolqiygsTZIr2/wxHxWq6tB0hJ5WR9y6xu/EWY1X3e1Lqqwf50ns/VDuTttyYzCHWQBZDjBA5A4wSK/nTEp4tK7P7R7y1kUAllr735qrs6R2vqa7p1mRi8ZDAO3KyVrvyo4PjU4GZpP1LDuopViV1khmjDllFEcj2HcZU98nVTf/qMRz/SgOZJImawF4kUwF4/HjUx/VE3CsqSM8kEiBh2CnlR7YIsGmGcN/dTd/qRA30jylWdGIjYmyKJrAC54kVfuOnLDAL1Hb9TkoCv1PZwK87BCmqv/wARRsZrPnU30yA9WONUZRGhpQoXiLU0Afg33zk/zp/1zaiZJYzI8YcH3p9w4hT25rd0fbY76Q9M3Kx9JOUkvCFk5kU7ZFGrOQPBY1xA1x9J+zAXxV72b9QSKM0sAiDSqzcUC8s1yY2b89sZOPOndw0ZYyIFL8XTqlPeBXIgEA2M1Zz+T21KT0+OBJOE8k3UnDrywI1JwALY2fnHYY+WtzsFG4ecbtyrxcfpwuPGe5AH7h7RnXoeSMCsUhKLarJGFRvcnIK6gDkOQNMPdgf3eubXlJz4r1bLLxK8lbOQRkG+/wAjP9Dm9P28i7YvJNE8JD1GBxkUUTfuHE2fuzQ5Y+F5ZkdJleSSHq2OomWWzeQCCynsaOb81R3Y2Bp1Kzf4xwKIlLx4gUaoKcgAVg0fJzocslkcYUjLyEtxj49QsMse5NdgKoWfJOgQyKXiCNI4CovOWgzZosc1/AJ+LOl9ltEijWMzPL7y5dxxoELQAtryDZ7ZwPkfK/PyZX0UvUIWTmxX3dMJ1ONHiATwJrsLHnI4gEgVpv0eVgYxwQhJAwLKHKN/yUlTwwNTZYYklmmWWUmWMJ0mUBVGPdfL3D20AFWj/wCyjaxytCTLLG0EnMLGBxkXFgkspU3Y5e4AE6qs2GEM+mbTqLxvly5Bo2QurgHNDILGj+R3vXJDzn/wKIuCqAowFZARQU9gD2FfzffXoIRPG8bSzQs4a5YzZX3XdWOQxmmX8edZ9vUou7BUQGQ1zbBBc0Tfct3NYHjUq0InJNuQUQx9H3ksqx9MciAS4FDJA79qGNMSx1CzIqLIw4OeJDuF4lRzODkf3Q+NL+iIm3WGIPJMqu7XKACeSgcaDPSihnlk8sVx01vYVQ7iZZ5nWdAOgwHCIgg3fL3faQtLdE2ToitEZXGY/SmKLawsAwlTqKLBCn7Mfdan5FgY73O9NgMhI4JJasCjRmSwCKBFXXxWdd3qFHgl+olQQsxKDKyhuwXNLm1NjANi6rS8+wM+3kiHVQEA84gDwIbsytJHgrjvg6VOaAah37pLK7i5OIUArx4+AeAXAA+1aFf1onqMAXprCVCiyYkiCKrHkWPEAd6GaPYfApEb6MvylEnCgD2ZyApXkf28iQWoYBJW/Oi+nQxRpHCk5ly3OZ143d442xAAsZN9/FaMbKdzjsOm7qiBylNIFHNgCOIYjv2FmgT86J9JJxDxGxGb5GG+kTSkq1e1j3wR2sZzrU+2EYnkE00iT+1YWB4wVxayC5Bu6FLX5vAY3WzhbcQ7ldxLG0ashiHaQsG88xxHYMOLXQ+dOX4+wFoFHDjIiSI9ji68g1MeJI814o6xutyzTtI/tYcSMDHcdvCgUK8DBvRt36aJ9sQ07be2H+VBZFMxYEAqSDirY1Q11RFNJIrNIoaMKHABYNxoOQDk37yoNdxZ1HYVk5BswGiRI1RByIEaAKSVskV5IH3E3QWqGi7kKdu7rGkbvx5ELxaTj5Y17qu/i9e2kYihgjErTMOZLuOPKw1UL5CgKHLOe2hbr02LbjcusssrzOuHr/H3JUUSTkgfaOwq9MVoghx5H44v/wDVo4+ohKo6oCyq1ggNnzeR2vHHS2w2iy7ZRLEsq1lWF9i1Ht+B8aY3OzueLcdXcx9JSh24X2uWLENyLUFIIYgrdDv8Sodmd1CkP1Eu2ohuaLzsKD7SAy1k9ySLBvGtN/loenZYg3VGYkXdLkeCBigMDxXxrG3kCTQiKlUByFVQoU2LqgPJvPfOt7zZrK25it0DvwDx0zDkBxazgnGR8XRXvpv0v0VNvLtIBKWMcT27VbGx3GQMk8QSewydE6DKtAXq56cbMIViMsqM5WMKZiONMWo9rbxRJsZ0WeCKQtLHx60cZVZSltRBDKrmqOT7snvWlN7+mk2o3DfUS7gyTq6h+yi+w9x5Gm+7AoDGmJfQgJvqTPKoWJh9P+1mo04bkBXkgj8Xq51JwLer7EvHIokEUjYRyt0xXB7HiuMkXWp/pG0eJolldZZBEyyMuQTyFgirNAjOCf8A1qr6qXUMUUPIFJVG7PQyuAO/gWCdSthFNyhO5TovIjc0H7bZaq743/Niz215vS14MB14vOxHdbCaMyfVSxykyqYSi9kz9xAFYIHE2bB0Xb7GVZQ6ywnbNEP8dgycwBivuGRZa+PH841nbxTESDc7Uw8J1Ebe6pByyfdkgDiQwwb+b003pm4O8VOg3QMRc7izVlTg/t+7HA+7PeiNetnER3cBkWLpbldvInEvyTkHWhgBVNkDPE/dyOdB3e1EhkEUiRFi/TMnZCKrkaNWPbyzmrrT/qnpu7WKGaDamZvYpFHCBQQe9G/+WtbvYSHrLBEJZV58F5fdRoha71d4OcDR2MKxcVMatKjt0wJJEUBGJLWVHEch2yACaJGhJ6ZJEpG4aOSRpWCdMgrxoEXXk59pFgLnvo3p/pLu8cTRhJZEHOO8oTysWT7T27n23r0UEjsVn2/0pE5jUG6kAFFqOT+2yPa3L+dTFbfyWr6ONBJH1GWcHb9GugVPJXoZNrQF+67JIoHPZnbelztwO33CRHqhplZOXOPB75Bqv/12LvQj6RPFLKvSVtqIW/zg/urtQP8AytaI0zJt94XiEUPWRpQJicdMV3YCgPbnlke386udScIw8Ej7eZdtIiScyVZxg091ZDKDWQWx/evbaQI5WZlY8I+pIq8lLgH3Cx2JuwKBsnzrTbeU7Z220JmkRnZU78hf4osQM0PGvZEq80CF1i6kRNhTX2km/wC/jt41CtCaVzG1jlRUG6nXcuzuyyAEUvFQLPENYYE0Qa01u/TJFaaZp0aBoQI4iDzDE0fAoCjZBN2O2pu3g3PfdQ/TsJCFzll7lsN4se4Yb507uvqnbcJLH/gWIOu4JJD2QKB7EmySB2rOiK0Qq6DSxyiWJo3267dCeskiWxAogqrAs1mwAnY98ajzB3RjFMkEpHJJGGL5iwTTcT+a/HbVz1SbctLAybcblWYRzPyK8ASL5cSOK92DsK9vbUTcpIUf6aITuLKIclsnOCOVDIUDv21augHNlJ1plCSBmZUDOUpZGAFuVrtytxyF4GBpaPazIOnuZ13EvNhzjWwBj28io5GyxqsCgD4VrZbCRpQjRqsnBS8RewhqypJJ7efjz2OgQ7afgjbuEQzM5tVYE8QLU8bYr9x/kCwNSrbKyE5blEnEjQNtmQdEIF5g2pNlV5rQJB59zxrR22BMkJXcLDEjf5oyhJk7fbQq6xxYjjhu2AgqyXuEeELBwBil5EiUnsAD7WNcjgArx0+dvOJYWiijkQvU7s4BiXGfuwK91gHKkfjT1Px9grIFv5GfbcIZV28wbksr/afddEgHie9NXg/OqOy2/MyoHTmIkQM6cVd6+9lOaLVeMLXbjqbMkzREbWMbmQMai5EEKxPvI5D7bA/F/g6p7BHWeRVPKXioUM4YE1leR70RXf8Asd9T2EQj20+3EP1XTaYciwX7Ko1ZFDtm1x2GltxDLGZRJuFmikCmKIDMZNZOAB8VZuwfGmIPTtyUibcRdGZnf2EAnHYkcjVnsDg3576SmM6tPHNt0ijUBklFgyFiLAzTA0xoVxCkYNWfyMrjUe5lMyM88QgQlJopFtmq+IB4EGxQFEEU16HtIJmgb6KaOPcE5EpAVo/JBa1DchZHcjN+Nb9T9JcbiJY4upFICZ5+Z4RMLNXfFSFo03dnIBOl26yQq+zhaaT28k792NkgeML+Bd6vq0C5S/1D1JlhkADDiJCLVWC0slBTjkAcAFRXfT3p3pUu3fa/USfUTGORmcDB7G7wWFHyB20kNoepNx6doL4hsM3GwgIwQTj/AFnRNput0xgfdxpHNxdRGM8VsAcqOO118Ea5u2xQnv8Ab7qMbhJ50lV5l6SotHjn7gAKyVpSTkE/z3dGbrKwkjG3ML81NdTmedAL3+DYNVk9tAmG5ZtwdzEIgkyLG131LbuL7rxCm/8AyGnN8+4XdCEbe9v02Lzk/aabF3QINCj3uvOrlOJg7GP1BvBApMjERiuZ4k0MC6BFkeNTvT9+J+lI78lMbUxBCkclHbxR79+2b1a9Spi3NVdXDBlYWpAAOvm//kmEi8AqBIvYqj2qMmgDfkef7vXm9JTgQM6cavEiOn1lJwTGQQjqrgCuJDZHYEjwLu/x2H1f6f8A1Oh5bdio3CAsVJpuNmqFVgHNHAN1jXy0jq0LMkccX+UEiNaDE92Pc3/dfjTMrorWIYuoZRCZuJ5lLOLurrFgWRr13OQ8f1esYhR5BCrKix+3nzYKBmuw/bec6FM3TikkkkWJUd+TkXVkDiKBPzRH+u+lI99w6YaOKXiyunVQNwbAtb7dhjIxo0UwZHEiJKryFWVxYIOfBB7gedEjSJUkPNgR7wyAgiyCpBzmj8XjWdtuRMFeORXHUKhvggXxK+BnFXd6Nut+wcFeKhQFUKKCqGoKPwAKzf5vS8U4CcY444kWVvYgoEkCybJs4A+BWt07+RRX3G/STq7dZeciRFuIUr7awb5Fb91kD4/nRPUfUIopoRI4UytSYwRjHx3Izre8nBWSTpxiUpwaQL7mUUQCf5/s0NH3lKduSiORJaF1BMZHHK/F4u7GBjVTlEc3KSB7H1NdvAzyuscYd/cb5WWParJ/jie96yu6DSuxYMsiRtzIH2kMeYBHxk/FazHueMLIyRyI7MGSReQItv8A6Hb41zZS3MG4rhYuIrCgYAA+KFVqKyRbVWD2u7jlEMkUqzQiVrJjZaPEHiVNd8ecgj+NG9V9QglSSKJomkhW2VSwcAgDJIAaiQMX3rPjGxZecKLHHHGJL4IgC2wNn5s0POOwoa7vd0pSaQQxJJKCskiqQzhSKBskeB2Auhd6YlSIUptGD6gpqOZuLyNcS3kkWCD/ADy+QRjFaRSVI0DyzCFVPLm3I0SxGAtm/wD+Fa+l9MVJZD1Io2eBXaF690ZzkG6PYH3A51A2s6taSxRypI1MjrY+4mxRBBvNg61okA1vJehJJ0ZucbohMiihxILHGfabBP4sedTFkV4kljdHjct7hf3AUbsA35v8/gafg3hcTylU9oFJx9lfaFK9qCmq1mDchWjWNEijjNrGgPEEgkmiSTZ+TqVyvyU7ipaMLPGrRGVE4yKGJIytDtR4nBI+M99UfURCksW3EytJJmMUQSPAJzWQa/2KvAdzuEO3aVYIY5JrEjopBbiRXckDt4q/Oq3pqKXjtULrYSQqOaA9wrVY7n+LNap0bBYI8LwRBX3DrFGj0zGyTyZiFoKWPY2aAFmydMbCSNXmaRSihBRjFiu938EZutLngYkWSKKVHeisi2MHBFEEEWex11t3/lkYohH2lCPaQfaRV9iprFEeK1PY05TGpZEkMJhdpIWY8Xb+DizkVkf9aS3Xqa7r6gWpkjK86U2LNAljg9/9aLHQWJUURohZVRBhaDZzZJPckk6Lvd37twoWNfchZlQBpCAtFj5q/FaMRDDdHnljXdLDzUtwtIW9pZe9E5FmjixY/gaL6b6xDttrG0wSIMOHJuXvIsknicgX/wCtX/oopXaV4Y+rGoVJQvuUG8A3/VnOTr57YKjpDHLFFMgHICRbphyo+P8A6PkHVvm0Sqw7NSb8QGcssaqnubFhQFo185rxk/3pvZ+ofUSbaWEgq0chvj9322KI8VpjZPyO55qrBq5KyghuSEmxp0wqm42qIqoiwyBVUUF7dgNTKSXkbuRI3HqcW5icQurPHNGkgAIK2wHkdrBH80PGHt56rCZW2xdDMULKpOe3+h/HxnXPVtvGkbmOOOMvOkjlFrm3IZb/AGcChknydNT7WOn3HSj64QxiWvdxNjj3rti6v86pOpDk1M//2Q==">
            <a:hlinkClick r:id="rId4"/>
          </p:cNvPr>
          <p:cNvSpPr>
            <a:spLocks noChangeAspect="1" noChangeArrowheads="1"/>
          </p:cNvSpPr>
          <p:nvPr/>
        </p:nvSpPr>
        <p:spPr bwMode="auto">
          <a:xfrm>
            <a:off x="-1525860" y="980728"/>
            <a:ext cx="2857500" cy="185737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sp>
        <p:nvSpPr>
          <p:cNvPr id="42" name="41 Rectángulo"/>
          <p:cNvSpPr/>
          <p:nvPr/>
        </p:nvSpPr>
        <p:spPr>
          <a:xfrm>
            <a:off x="3059832" y="692696"/>
            <a:ext cx="3240360" cy="5760640"/>
          </a:xfrm>
          <a:prstGeom prst="rect">
            <a:avLst/>
          </a:prstGeom>
          <a:solidFill>
            <a:srgbClr val="C00000">
              <a:alpha val="52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5" name="149 CuadroTexto"/>
          <p:cNvSpPr txBox="1">
            <a:spLocks noChangeArrowheads="1"/>
          </p:cNvSpPr>
          <p:nvPr/>
        </p:nvSpPr>
        <p:spPr bwMode="auto">
          <a:xfrm>
            <a:off x="467544" y="260648"/>
            <a:ext cx="501470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s-ES" sz="2400" b="1" i="1" dirty="0" err="1" smtClean="0">
                <a:solidFill>
                  <a:srgbClr val="005042"/>
                </a:solidFill>
                <a:cs typeface="Times New Roman" pitchFamily="18" charset="0"/>
              </a:rPr>
              <a:t>Display</a:t>
            </a:r>
            <a:r>
              <a:rPr lang="es-ES" sz="2400" b="1" i="1" dirty="0" smtClean="0">
                <a:solidFill>
                  <a:srgbClr val="005042"/>
                </a:solidFill>
                <a:cs typeface="Times New Roman" pitchFamily="18" charset="0"/>
              </a:rPr>
              <a:t> de 7 segmentos – La génesis</a:t>
            </a:r>
            <a:endParaRPr lang="es-ES" sz="2400" b="1" i="1" dirty="0">
              <a:solidFill>
                <a:srgbClr val="005042"/>
              </a:solidFill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rot="10800000">
            <a:off x="1691680" y="3140968"/>
            <a:ext cx="847725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rot="10800000">
            <a:off x="1691680" y="3429000"/>
            <a:ext cx="847725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rot="10800000">
            <a:off x="1691680" y="3717032"/>
            <a:ext cx="847725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rot="10800000">
            <a:off x="1691680" y="4005064"/>
            <a:ext cx="847725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rot="10800000">
            <a:off x="1691680" y="4869160"/>
            <a:ext cx="847725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rot="10800000">
            <a:off x="1691680" y="4581128"/>
            <a:ext cx="847725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rot="10800000">
            <a:off x="1691680" y="4293096"/>
            <a:ext cx="847725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2.77354E-6 L 0.24427 -0.6439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14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" y="-3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56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2.77354E-6 L 0.28368 -0.4760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2" y="-2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000"/>
                            </p:stCondLst>
                            <p:childTnLst>
                              <p:par>
                                <p:cTn id="11" presetID="56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2.77354E-6 L 0.21267 -0.15082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6" y="-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0"/>
                            </p:stCondLst>
                            <p:childTnLst>
                              <p:par>
                                <p:cTn id="14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7 0.0007 L 0.03715 0.00093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8000"/>
                            </p:stCondLst>
                            <p:childTnLst>
                              <p:par>
                                <p:cTn id="17" presetID="49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4.44444E-6 L -0.15122 -0.15439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6" y="-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0"/>
                            </p:stCondLst>
                            <p:childTnLst>
                              <p:par>
                                <p:cTn id="20" presetID="49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2.77354E-6 L -0.22032 -0.47606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0" y="-2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000"/>
                            </p:stCondLst>
                            <p:childTnLst>
                              <p:par>
                                <p:cTn id="23" presetID="49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2.77354E-6 L -0.18107 -0.30835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1" y="-1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3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48" name="Picture 8"/>
          <p:cNvPicPr>
            <a:picLocks noChangeAspect="1" noChangeArrowheads="1"/>
          </p:cNvPicPr>
          <p:nvPr/>
        </p:nvPicPr>
        <p:blipFill>
          <a:blip r:embed="rId2" cstate="print"/>
          <a:srcRect l="5050" r="15152"/>
          <a:stretch>
            <a:fillRect/>
          </a:stretch>
        </p:blipFill>
        <p:spPr bwMode="auto">
          <a:xfrm>
            <a:off x="1619672" y="1844824"/>
            <a:ext cx="5688632" cy="4633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45" name="AutoShape 5" descr="data:image/jpeg;base64,/9j/4AAQSkZJRgABAQAAAQABAAD/2wCEAAkGBhQSERUUEhQVFRUWGSEaGRgYGCUfIBoiIiIfIyAeISEgHiYjICQmIR4hIS8iIyopLiwtHyExNTEqNykrLikBCQoKDgwOGg8PGiwcHCQqLCwpLCkpKSkpLCwpKiwsKSwpLCwsLCwpKSkpKSksLCksKSwsKSwsLCkpLCwpLCkpKf/AABEIAJwA8AMBIgACEQEDEQH/xAAaAAADAQEBAQAAAAAAAAAAAAADBAUCAQAG/8QANBAAAgIBAwMDAwQCAgICAwEAAQIDESEABBITMUEFIlEUMmEGQnGBI5FSsWKhFdEkM/BD/8QAGQEBAQEBAQEAAAAAAAAAAAAAAQIAAwQF/8QAKhEAAgAGAAUEAQUAAAAAAAAAAAECESExQYEDMkJRcQQiwdESIzNSYfD/2gAMAwEAAhEDEQA/AH/UJ50hk+lUPNalFaqOc4NKf4Op0e2lWROsFWZ4F6ihgQGLdrsgHyaOMC8a5Nvni2gmUO5SNWIT91qvc0cedMehbkSzQShHTqwhihNkWx7fIIHt7dxr5/p1LhQo6x80Qh6fHuSlbyNYqnAUKckZBJokfgNedH3LbjrSK0CfS9FiJuzWFIABvJ5Y4EGwT4zoez9dTco8ixyR9OcKVcD3VZu6ux+4GyLBvOOz+ro25k23Qk5mBpBJisqTf22Vo/cSRgjtnXp7nFXGt7Pu1O3+lSGSMACXmVsDB8sCBV5XNgj+VJd80cEp2/Td+bFFkqmHPPcgE0SaJGAf41v1j1X6cbYiBpRLSDj4JAodstiwL8aFvN4sG2nZ06ixyPaihfvrJIrv371qcooP6Zu0J57hMtGnUSIghT7rF+B2ur42386Fsd9PKyncwwwv1SUWNgbXi3embscA/uz/AMRpj02QPTxo6iSFGCFcr92Kod/FCm0r6H6ou5IdI3QLOQwYAWQhOCM3X7fBI1sb+QCTbvdNJukeOJdssftYUGZvbXmz5BsYA/27v03nU2/00aPGz8ZWciwARn7ga4kmwDmx50v6h6rym3G1aCUMkXUEoYcSLUDHHCm6BLH3Y0X1X1cQSQR9OdhuHCqyMBxJxm1NnIPH24vtWlczHCPbgSjaM23IM1vxViKa2N4JAsAmge//AK0qnWVwXRFnaNS6rkBuLGrFjJIuick6Y3vqZ2u1llZWkETGgpquT1ZJB4iyDdYxoUELbhuoiuoeKOThR59ieAHljVL4awfOjEIJXJ+2gm4J9UqxTc29oF0vhqBIHdgM5C3WdNbrcbtxMJokTbAAxSAj3tYFCjm7PIADjR/tDZ+qjcRLKkTxDqMqq7A3QFkMEWwLF49p1kb3nJPFxmR4gJLauNNWOwK/cKsm/wAaHaIVdH0G43+6R4l2kCyxySVM5N8Pt7mwFFW3I98r40DcTzJt5JNpHHPNyIp80pY5VSQCc0PgE6V3W+EM0O3eOZm3DcQB2U2ADn7sm6BFDN5rWPUPUuhtmlZHkiV8qjVkk0xJDBa+eJvTlBKhXiZyZSiL1THH7QfbzCtahsiifbfYnz51n0MTuYH3aKk3+S0UdhQokAnOCa/9aDtJAsnJFkp4lfgcyfby40O7dq8E0MXoXo3rq7wJKY3RbdKJu6C5BrP5JHcEeNR07KV9DG9k3TtuOrEo2gS4pQ33WR291knNrWK07utxvG3MHQiibbGzK9j2EXys3a0ACAAbvUSb12NzudsI5FeJDbECieSj+VBvB8/2NUZ/1H0p4IehMwnYqrqaAIwcUS1AhmBK0M3qpVfj7Mgu4k3I2tbGISz8yChPdbOQpIuvJ0aCWbnO6ANKqIeIehyCm15X82o/1pX1P1VdrsRKyvIA9FUIWgScklTQFV+b05sJihnYpILhjcJxBcLxLcQOxPj4Hc6nsOQHpe6ldIJNzEIJy0hdEBBriaJUk8WNn+qOlhNvHO4+ojjSC1EJWvf7v5JOPcbAzWiej+sruli3CRvGHdxxajkAgkcQoI8X8gjxoM36jE77mDoSwmAr727N7gKIABUtdjJsDNaztEGS99Xu491EBBG+0dCZZQco/ux3BBGKFG7/ANKSS7pfTYjsYxNL24ML9tnlQJA+B+BZ8azuv1ZAu8i2rxzNJIMSKBxHfjjuwFGyCAM96Ohbr9RJsPToZnjMoY9PgpHy5tiykUReKN41XUvBunYTeNOV3DRIrTDgwi5WOfADiTYBAN9zmhoHp8rsNsd0qLKUkMiqfbVirqwprJAJyRqnuZVRd1KI5GRAsnACnoIrFaogH58DOo229ZG7WDcJE0YkWRQjU1cSBYIVQRfmseb0YXkzVRcJuTHONxBFHGkqCEqwJYcqweXvBBrkQPuxWRqjuN1uhN/jjibZtCwkkYi4z7sE3YNgELWeX86n+m+spu0mVYpk6E0asWqjb9qIBDn/AIE/J7407vfW1G5XZGN7mjZw4ogUGPnuPbmq4120u5sCXp/qibfarK7sgSJDyS+X2IKFD8696ZuRuJROhYLJFzDGy1h83Z7girz486oekxF9vHSXzRV4kcr5Rpivt7WOJ73re2X/APIUAcVG3sIq1x990FrHjFfzeo4fJCMV2Kbn9SJul5JKZelKoZSCON/AI88TR8kEaHJ6+v8Ak23XPMRE9Ehqrp3f/GyDdd9Ner+mJGq9KJYhJIhak48icWfn/rvWtbz08oJpukgcoY+qVpyCDYur8dwL/Ou2GQ7inq/ro2UUMkjyIsoVT0xnA85AIr5s99Yh3428cjmQoscj26k3V0KrJu6H8nVvZbbq7dAaK8VPF0DZ4ggjkDkfOlfTtgJEmDKslySBlZbDDke4v5/1od0FBfZ70TP1EYsrxowZrzlrJJo4z3utZ23rybkp0purxlKkHPC0OaOM5o+aPzow9kxACp040CBVAC0XoBc+PFZrN6CdqI5IgkCRcpSzKqleTFWyeXjAojH41pUf+yZC/qn6kVnfZcn5iPlxIJQYDUM0DWbqvzprc/qpIJEieR4uqaHHl7roG+J8k/8AvVD1jbFYJpDGofp8Q5UXRIPENVkA+POsnaAcCYUk4MrKzJZRvle/avOLrGsnU0qISHqK7WBpmk6YV2GAb+5gK45zecDGubKczyO4csHjjblf3AhjfzVjP/WtbWNZImjZVl5mQFJBakAk3Xz7cEEHQ9vOyTuE9oCRqAPbxoHioq+I7CxnQm5QjJEmL18btTJFI7ujcGMgNiw1G7JI79zf8aZb9UvJHLteqCyIp6ecAAYB+3HtsDOfGqG7LuUQxpGHZiVRFUEke4mqsmhbH40b1P09IopZWRVkdQGYJ7mFg0XPiwDj4Gh2iFXEj60kEkUbylDKWChicXQBoCxfa9Lv6x9LE0jO6KpOUJvLUKojvjyMXqzLJHLXKGJnhYuhkWyh/BODmsGxjtpf0X02SZiEVXoMWR1DA5Nggjif71WUZ1JcW8BJlLUsirIHNgiwW5Vdgjv384Ot7P1ZZmSVJ5J1HJQSCGUgA8aa/wDxOMG9NLK6biRmTk4CgBloLiha1XYClIAAGhnaCN4YgiRxjkxSNeI7DODkmu5v8aiXt2UnUFufXEnWSITcpYlHKIjwMAhv3FQ1Z7ZzprcfqKLbzRxNJKBOQoCLyRsgW3uGPcB9rH+gNZ3XpVRTTiNVZ0pm6ZUuOQABPY5AOK/N6sjYIED8jfMsDStwJ/crEEocd1rxdUNVl+PshCp9Zj2cIklcoCWQtRPdjgcSD2+Na2e9Amnm5niUWTmDYYVd2Ku+99+48Xoe04yQ9KWNJY2v2svJbDGj3sV+Do+xQS7iYFlHtQDkPaaFcao+0DAHxehqw5MJ6ym8ME0MnVQyMv2kGwpwbz5758aW9S/UsW4aaBJJHeAAsrKQopgDRyDXIA2B3Jz2LcEAilhiSNIVRnHBBQ+02fnJ+TrXrmzXpyyhAsjMquyqAW9wI5HuTXa/gHuBUvqQq4KT9QQwzpt5JPe/2JRP3HNkA1dee9D40XZevRbLZQybiTgh9mASSbNCh/H9asv6QrSxzmJWeIELIU9wseDeO5wbIs9tT/RtjFudlGk0KTKo5BWW8gnPa9L5tG6dhovUkR9zLyPEEScgCSAI+RagLJAs1jU70v16PfPFPCWaxIDzWja8P5xRxnHxqrtx/l3JI4nmvjAHFcV8eK0syBJ4VjRI1VJKUIFF0vgACz4OpVFszJ279ei3QkSGYu8DorK1gKS9GrrFg/bovqX6jRH+lL8ZipIjvBFE+Bi/i8gXpjfbKKOMtFAkbSSxtIyrx5nmPuOR5uhQz2131jbQq5nEKCdY2AkYWQCK4g3RwTkjterdGwhPnjsFm2awu7LzjQexQxxGngkWDWLwayRpr0fYJFLFDGZCqQceT/cff3x2onAHb89ziXbyttCkMwhd414sWNBuCfdXa7I5EHOs+lySLJD1yHlEBDvVgkMKJFe4DGRV5OuXBrBCdI3KJmdj+m02cbIJnkMm5V8iglmsDk1n5bF4xi9Y9S9GCbibciSbk8XAxFRwoCieXPsBlRQIP+jzbR7pQfrJYpT10MRQqfYCe/EADxQ74N+Na3223Jnkfqx/S9E1F+7kF/4kX92eeRX+td3k5oFN6XFuvpTK0yGEqymMiiKUkEGihsYdS1fGl/Uk6sM0ZMiiR3BKd19wbtYtcZUV/OdEk2kzLtm286RUV6vM/cuPtwbwD7caKNjI0MphkWKUO/TZ6w3IHJzxJAIBIq9ZYM2M+lbfgY1Ys3TgXLEFzROcGgfgA4AXJ76T9N9MTbKkayzSj6hmDSLxr2jAHMi8GzeaONMQlwU6zIZRGglZR7SbfNDvjufJz20nt0nADbyWKWRpSQ0dEcQvlgFGbNDvjQ7b+TJ2GPVPS41m3G76knKSIp0jXEHAJJ5EntYUqtG/jT2+9Mi3D7eQyTRvt358Y6p1wQLJBXIyTYqxWdT92syGW91G+2MahIAvuDHjdijRFH3Fjysd/AoGnl6Zj3EEcavc6OBbKBdqGUk2AwoUbI8WRSVTYQ2+3TcbWSKZnRXLHqL3Vi2MGuQObFj8E9tF2QiSXiWk4pHGtv8AeQF4kmuxrI+CBocXpzvt5PpXVJPdwZ+wPPC2QQCwuj4OMa1t06Un+SdWkWKPk6qSC5GSAMkDJIrPetSrQmWRb0706HaJHFHLJIOszFnxgggAAEiqFk+STYXtrsnp0StudyJpZHkjA6JAKpke4kElhQoAgVeScaVHXEcf1M6TTcmKvEooKK4+4KORuzxrFjvdab3vpkyNuHnkj6RRQqY5h2I5XQxVGyDRNV5odohVWjs2wuWCYzSKYWJ6KixJfazYAuqawcfPbW9x6dHPBJDI0kXO+DJkrTiwRyHP+MEVrs0MsksDRzIsSuTMsinkF4iiq9zjkvtIzXjQJ0nk27iCVIZGa0ZzVnl7lBIwTZr+NLugnRjbTqsrxW7RBY4ybBk4qtAhiK5EAN+ft7aX9N9MjiWCCKVnCdQmSXFkgsMWQq0APnJx2o8bK0kitIpJCKXW1UtXufj3rlntdeB20l6dHOgiXdSxyy8mNxkfb4BagLPuPnFA0cahW2VOTC77ZJG26lWeZusoPQb7YyKs/f7iPtU8RQJ1Qj9Agmnh3DvMHg5BVQgLIbLXZyBmjV3Wo+5i3AfcdWWJtuyAQoCC92vesrWbLY+L0xN13nhdNwqQg/5lYU0nxxxbX2H20Rn51bu/H2SnYbn9Gj3m16LzNBbgiRRYBBbBUlSQR2INCtN/QLJJPGsjJyiCpIb5ZUjkKIs2L76nypI+247SWOHcB+Ss9AFLpgSQQKJBGOwOqcTMHn4yRdUxoDK3286PuAqyvLI+NR/EvIt6b6UNsu1i67ycOf8AkA91m+y3aqPABvzQ7aX3noMO2fczK0kkk5Um64IOQJI8sSR5ogE+aOubNp40g+rlV5wzsSpBWjde5cE/x/GlRFMr7p5p1mjfh0VUfb7rPLtwoCvJJONaLIQ3R9LJ+n1l3sG76kitGhXor9rdwDfKwM5ABvU1v0uu92O3XqywspDBkFg1eCpZf6N4/OizvvBPBLHLEm04HqIwySCfFW12KINLm9YC7lvT4V2MqxzKVLc8KVs37iCO9GvI7Xpc/wAl4Dp2WW2CzfWQOXAYcOQPv+wC/AJvv2v/AN6mbDZptH223jd5BHHJ7nqyTR8EgD4GmXElbxIpAJT7Vcmhy6Zpu2ASBn8jUz02CdTt13DrLOqPzZTY7jF45cfnUuwsW/8AhU2gn/zzTPPMsnvqlHMHwx5Nn7sfgC9P779NxvuG3ZllJWFkEH7bo+7lY9vc8ayazpDhvFSUbySJ1My9HhV1ec1gVQ4nN3/x0T1f0+ZN2jco12oibqJjmGPLAUZNms/F6u8TDBmWSZdsOiivIIVZVY4JCL/HzjOh+nSTM8TblRFK0PuUE/8AMUe7VYANdgdMSbiOHarJMQqosZY8bIAVcAAecaxstwk0sbxkGN4TwbiRdMMm847HGuHBf6cJUfMxaObdU67qAQhJk6bWbkBvP3EHABsV3I0Td7iczSRjbt9P0mf6gFgpPGioP23eOP36wfVNvPnbtYjlRXFdjfej4NGiPzou79ThYywpIvWClmjo9uJ81xNcrI/OvUcwO/Xc9CF9pFHIwKhw9fbxHYEivIJFkaxIZOnMkKiSQM5jHL7jfg2A3+8nFG9ak9cjhXbrO1dQKq2vLNDI+MnQEliiimaX28WPuyaBJvAzn2gaOxq9hr0uB3KLKixyFBzS6CG27+BV9iRXn4AEaZ6O42z7UrMyKGu3HHuvIAnie5GDyxru3kRzzsMHjRk92DRbxntWR+K0vs9wu46bRy8xzKPQYcPacZ7iqP5/rRSW/kewN451ZgY0+mMQk61jly7Yz3LCuNeNE+mkZ4xs4FnXqKJTK32j2nwwHGySWz2A86e3nqMNT7VWBkWMNXBlJqrNk1j8VonqO6hiljR34F2UJYsN4rsaz840q4VkBXczR7dzt4jO4HJVUEk5z9tmxhuIyP401s3JkJcCOR447VmooxGR/ruCMXWhpvo4ITJPXFWYcvuK2T4ODn4GkZCGlMndHCsOPcqykirHeiPGpVkKPIk6028jWCQSngEblagAhvuN0SvE37s/Gmd8+5leUyBW23RBSYkd7sRhbrlgggCxRJ1JiljmbnA5aIsyq2QbGaIxWCCKwNUIN/E0UsPfcIlkWSVBIsklaPg2D5/J0RWiKXMhvfbmUdIwbZpY3k4yEEkxAgD3cf21Z5NS4/B1Pmafg67dFaUXwQtX7jY7i2A/iqHzq1JvY4ykTEK0xHTS/gZoAEeaA82dJbaaCGFpdwemikgPROScAqLux37apSmiTOy27tIqFVWfjGSA3tRgLayCcCxZzX50qo3DRhtzCsU3JxxU3yAC5IBNVnAOaJoUDp7bqI5HMMwCuispN0wIuwD2pTYHzWg7GVJBE0MqyxMzZorRAyCGA7VYwQbGpUpbFzmY3ayh5Y22zxxLGDHO7E87KUP+JOapcijegFpzLD01hMZc9Uu4UoL/ACR2XNgGzj+Wt3u42WaFHuSIBZBkeayex/60wsm3WaOJ2HXkzGjITfjuoodiQCKxp6n4+wU5Csq7lI2faQ9Z/CVmuRs0CCa7YvVTZROZXDKOqUS0UjDkH2cj2onvelYPU44IS07iKMGuZBOScKoALZF5Axxzrsc6o8sjMoQKjcwMAZ9woDNH476HKg1mC2UsskcZ3O3+nbnJcfE8qA7nln5/oaCX3DPOs23jjiUKYpEb7iSKoWQbW27DjV/g1Y9xE5hmhl60bFiCAfC5BByDeP40pu/VY5evHG4aSFh1BR9p5dhYANEeDoitEZTmF3v1aTwqkSSQvfUkZ64X3xyFe33DB5aBPu59vtIpdtC+4awCgVmxZ9xC5/rwSNVNz6hCk8UMkqLK1lIjeRyJ5cuPEFqJ75+BrGx9Rj2u1hbcOkaS+wF/dm+/Hx/P96t82jdOzMbyATEIpdgp4Fq95jBCgjv7vaa8V21j0A7nlt5N4qQy8ZGpRkKStXRIBOasi/xpnc7wQtuJWdAFNmQryHHiACCL79h8g6W2O9E5gljPWVkfj4seRTAV5x+NS5fjUznMA3qE8n1Cz7ZYUWZBFJZJk9+O7EMKo2oA/wBkaLvt7M266CbYyRNGzvMboYOCa4iuPY+TrW79Wg3COsMiu0UkfOlI4ktkAnuLsY/3pndetwmQ7XmOqY2IUg+bzYxdf3p6nI06VFZGj6J5hGieNQ3JhXHip/dV/wAkg/BGuelAHdbdQE6fTATh9nHkKC1isf7u7q9Cg2izbaONl6qvFGGQkg5jU8lI7EVg/OldnIm3ljREKRxoyBT3HuW7P3e681X/AFXHgw/ppFR8zO+ppHHzWNUXnODcfEqTeSSLPKq+KPjQt5Kgd/bCZeBUyBR1CvYE5GLNEgC/bmjoM3p8USH6eKREll5nm3KjdUpAUcRnvZybONLvt4w5mkhk6piKc+dp2IDBeOCV9vcr5q9eg5lv0v1GNFjLFb9vASFbV6olL9wYrQwdSt3BcchteLOwfnlSAbHL3D93ftZHcaysMMoiG4gMpjplKlhR+DV8lNZAIOO+mxxlgmE8bvHKxXBKkEtalfa1EHOQQAKI860rGwe9NjaOSNeLFgicQiqRWa9tcSONEd85s3eiiGKPorHwROqxIiUUDRBscsk0oIPHAxrmzKRMI0UqiIqhXyaHIlSRnvVkV+B411/Stvt44026FA8rMwkflniAByKrgUD5OdTFbfyKwH3u4V45iph6ixgMaAlZQwpTktX8127nRZtzYjUdBmRw0ayooIc37k5m2xnzkfxqf6pDFyk3AjIm6fSaQFgrADJ4191AfuzRxo77XaSdNni6ksJ6qHmVUGweJAHuFgGsGv8AWlXZm6Cy7k9JgwjZaPISAFTbG+XI57chXn8DWzuD1w/E+xUIVGAUcaFClAVcUMDsNCESywPHNEzRyYYKxUggk2pzlaqiCMntpv0yQdVlhVVWONVWN2auIFUWNEkUCe150JUhMsi+79QBkQqIhGrNwWIIIx35AqmL7XeSP60T64PHMTHH1mCqZEADFVPZ+Is/tOQv2i9Lp6fFCUhhieJXYsQxLEkgLYJ7qoFD8Xn5rbvY7GATyRxN9RJGEZ1Ysl2pxeATxs1fY/OtFaIVcG8y4eSGN3jblE71yFgfbm7BF9mruKOgpMojZJeiysSHWaitcvvyRnlnkCD2zrcsME0u3kk29tCeUfByLIC2rKqHkCwDXa+RdXqbOYZkZZ4pJEc17LQA/cCpANHF8a8/jWd0bBTLyLPJ7RyHArSilUYWvHDgarsVI+dZ9gWARoqxguFEZUx571x/d/yNsft+NJ7PcqshUxe3iEWJyaqqAJI5HAq+9kmwMDogTbLHHDEYolJbi7Fn5EGyWKgDHECh2HfzqcbQ5HfU4IuEzosQkauqykFnANAmiSBY70L76d3W6XmgZIeqOQhY8eY5fcI7Nk/x5JridfOvs0UybiOGRZJlCyMTyTBF8AVteRXyxAF1qttEin6e4O2Z5duSVcciqmhlwBTKKsA1/Yxq3zPx9hMxDto2jrcRK6G76hHTJDHJJZKPuodu/mjp7cBDLKOkOHTRTExta41xu8oMZB7edKzelx7narFOjSI0lqEYhuQJ7UrCu4NjPLuK0/ttmjPPG8ZWPpRoyqxsKAR3GbA+Td1+RqX0mVzKbdR0FRY0iXnxSMgqoomrUmzyuyST/eh+oqDHIU6N2OqU4c+4C9SqY98WNZ9M9Pi2ybeKASKqu+ZDbWVJvAX57CtL770WNDNPDE0bTOvNiWNgH9gPYE5OSbGCNDyaG6LHCLqRyIiPIinhK3EyAH7lVe9DIODxJIB0ipjfZQxypC6UGAlAoNyIFXWc9rHY4PbWR+nY33EW4eN2kiXiOJIQgk0XATPHlimH7bvXR6LDuthDHOrOth16bcWDZGTRFG+396ufu0HTsciFyTiUjuOYaiGtRysN7ayTWANC3Ma9aLokdIIwjKFStCqCBfb/AEPJ110EzTpJHzVyFaJSexQj7hfYCgT5HnW9h6ckEm3ghjeJFSSlb7vBNsQLvt2GMV51FZCxT1OBI0LxrGpkmQyFFUF3BJ9/EkhgOWMe6zWnJYYi3PjF1hGVV6AkKZsdxysWLCnHnUzcfpuHaCToo4Es6Fy8l92FKtAUo92ctdZxl7efp1VmTcyqTPFGyKVICkUxtgFz9xrIwR8auc4mGEfPzwmTbJFzZOe3i9ydwOCgEfIxkWBXkaFHF0Dt0H+Xpp3kr3W18u5oZwLOB3vVQxzjao22USSpDEQh7E8E7ZF4/wCm0lJt5eUZljCSvEeaB7CcqBySeNA2QSSNcuC/Yv8AZOnEUomA20CQrIVknmWSdXCyLSp3wPcwYkGrpew1jdzRST/UmSRSEMf0+ON8W4nlzGPNcSeQAv3DWE2U8Kt14ukesFSjfUVSDyz+3Ipux5HXpvTpObl9uTE0fOPcRn28v+JBPFsiio9y8bqgb7dyKmZdgm5jiV3lTiwdWj49hVglitDuQ2fODVEksolaaOR3ijkDr/jyykmwaJWwDhhY5A4+dMH0/cKu3MEUbg0JOThSi9gwBZaGSeY81pZ9sw67QosvHkURr9xsClIIJNMDQ70e/jdjMd9P3EUTRKJGkjjiUc69zVyyReLsUORIFd9BXYLGSwllmjnmLryUDp1niByayb/ggDQtvA3ONSFR3ReahuXEt2F97/v2nufOtbKHchYm3cLROsjIEYkkgAVgk+TQPmiRYB1MSpv5BXDbv0RV57tWlpohH02rh3rldnBoELQs5uvboh9Djm6JeeVCkodQgHuGAVPuUrmqbIAJx8c3e2mV9wrxIsBiUrKrfcx40tXnvdV7avzlrpTnoHbbdZImkHULGjEBVkjlYX3E2QR7RjOrTUwwhVPR/qIZULSIHDcWRSeJ53VWMfOf71mBURwrFpAkaBmc8XkABs1dcgLoWcAfdp30/mkbSbSNJJ1LlIj2kAbtVjlQsgCia86C3MzglFilYIXQnCMbtAc9uVHz4JxocpIqbmxKL0+KCMRpJNJcjPymHEqCAAv3EeLJvJOFGnP/AIaKPqblZZSGh6YjocFYEW3LnnAHtruf60tGk5RG3kawy83wpB9lAhqVvb3IFd6wNHkg3Cie04bXgDHJzw5NDiBy9xGbFWOOdS7RGVw3qm0WYRkySwSbd1cmKjzUg5oMCp8c8gXkGtS59oNwkqPJMiSHlzjW/cD3KcgDiwTyXuKvT6u6vGYIXkjkJSd+WIgALZuPtAok2/cLQutYhVwryQRLPKovos3HnZGBTAsVOaHxjtld0Y5sBFJLliIkQA8jbsAtfdX3E5NXVn40t6T04oo4eU06c2cmUBa5VgKGbGCSbySe1C3pyhkYFRG7RIFVWARZAAShkNe2yy8ge/nzpCMMIYnkQbeYluUYJJABIVmUklSwugO/EGqq5VtjKoxufT0haeVNxLIJIwghb7RRHJlNkOoKtx9o75vS7+moXgkfrc4JCyrHXGTNlWZiCvjI5e3FXnTnqHXJlE0YMCKoim5WsoP/AByRfyR2zdHiCTZQzGWILt45NueXWnLZiq8GmAGKYA3zsUfhn7m/6+yUqIFuNoNxA0TSvDZvqRjkQQ/YryXB/BHcfGaG03wimbiWdBGitf3OoWixNimwzYxZrSszSCEtt4BuWVsQ55Hkze6kIY8b7DAvRV9PfqSCNV6ixqwi5924k8AR3N2ve7vzjWnOQqjA+kbSOARQCSaandmeQcTkYXiCxAHcktkk4ArXF9CWETzrNLKszIODrhaIJP3W2faDxXF4PfT2wnb/APHnmhEEjl2eKQ3WGzTe4XVhWzjS8ku447gTRokCsvRYOD1Ry/BzWCfj7dEXUZKoxuvRYvqdvIJJUaEm4gPa5Pa2sFcn4ft41hfQxvNksXXaE0H5oOVcTRB9y4N/IzWmRLP9Wgj2/OGRCZNz9vDjeL+0dlxVtY0uHnj2Ucm02/1Ml8WjzhSW91CiewFiwL1XVolWKSQBmnQO6qAIywNuAU43YBHIXd9rvSvo3oI2Um2gDyTkLMS7Y7lMAAtVX/7OmZ9vIPqhFxearReXtZuOBZx/HzrHpYl62z+qCxzdKUOnK+ORQOTRIF9z20YOidZg/VP0uu3WeVJZZDuJ424yH/8AX76YA3ZJY96GBqz6l+nELHctLKCkTL00+1rLEN/NFQT8DUXfeobqZZhuoeikc0axNyxIOYPJckFaA9woe/5wH96+7kmYRxAwGFmfcFjgiwUAvv2xoaq5kzpIV3u/aCKaVEL9NS3BfJFH/Q1L9K3A3TRTcHg6kbkqTfGiATn7rrAoac33q67a2kxFduSCRVKPGSTyGPzpLY+oiSSGWNw9hmSlqhyW8EYI93ftWdcPS/swF8V+5iex9Qh3KOsKOFjnRGEiAd2/aFxZAog5zrm038S7uXbPEwkEZksAFPtJuu/Ymif+R1Y3f6pj3iFoZVPSnjDjjxIJb7iCAG+02fPzpbcevqs30wkUSFWPDNUVJ4g9qu242M1jXpeTnMkeo+oGMRP0pJeXCFRGfsJVcigTbZAXzWu+qBYeu9M0UbWQFDUOZAyTV5Oe2md/vI9okEhmeMyIqvRbiSFBAIX9os977HHgrSSybdWkDlOny5MCTXZewJ5X9tG7urwKnMI4C7NEleMparLGjC0PIWbqhys4x4PjSnp2+SdFkRZABKyU1CyF+fm2W/jWot9LK6MsjMZgrBkYgtn5NGxX9EHTO79aO4UVMJmjkIc12PE/twCCQRyAzxzel238mVzu4lqaXbvDLYi6vX5HhTVft4gUT7bse4VV40aX1RYWhV4pHbcuEQqMA3nyCT7hgG8amz+pci236r8gvPoktwFZ5DJUEg3Q7eDok3rUm3ZEE7RiegAL7n2nsMYIFqdXKTJwg8shg20kxVn6ZN8Vs1zN2ax3GfzRzpiIdZzw7SxxugauddwBWLojv40Tbb8beCSR3MLRcqK3ZJbIYi+QHaj2/wDLOser75dxMJkJYNGjK13ZqiQa7Y+Ab8ai6hGdxDabgSxLINvNBTlKdrLMtdjxSq+04IB82NF2TK0m5gpw8ahyStrRIAyPkt/elNj6mJ3RxMZUVqJIN+2vB8VXax/Z1d9R/VzTCTbxN9iBjG2SFwQeVAFhyA81YwCMkVohVyeXX6mCFlkibcE8eKWoC3yJvvVWQCaFax6jIsULuY5JhETYjoDiWqy3F6rH7fOnY/XUjdFfdJCsns9qsVs8e3EAjvTG1H86Vn3g268jMYumzB3UGxZql4GzZ/6/vVXaMa+jiJXks/vVX4GuagglkYEZahQoCyR/Gsel7+GeFW26FIeoyhHAB+3uWUixkf8AWe2hobYMZGKkK4kXlZFcuY/cGxY8j4xru33izIJUmMq8iAWJBFDK0ftvl4wb82dQrbGdTUW+iY7mIdXqQqASy2gBIoA9wc3n4NaLu5HinhhaJ5RO4HJThDXYnjkgEMynsFvtrW+9YEpeDrKZI1BKBTkDt7v3FQSOJJodgK0tPOI544mkZGmNAciFkzQ5gY+4jvebGqlVr+vswx6jvo9vteq4Z1VwGEZCuCTg2wIrt48/nTkM0aSSMRJ01QS8ePu4heXFgDSnNjHer86Uj9YO1/yyOViBpwQSDnAIAySR8Y/rRNr6tIsrSseTUPcCRd5D4PcVZ/mjqewHvR99HKkEqq4iZ2CmQdqDWbFjv8Ys6FNueTbmFonTpAEO32PbCuOALN+P/vRpPXfrAkok6oBZTWKofBH5B7ZvSe49SWdZESbmYQLSiOILAYJ9vk2R8ZvB0xKkRk6orN+o0XeRQMH6ki3GAtqK5UT2J7G8awf1CNpsoZHV2XlwuPuDmr/BzQ86Wi9Y6cqwNLwZ8ogBJYEnkOQHt5EZBIuheqPpv6gTZbWOSWRolqiygsTZIr2/wxHxWq6tB0hJ5WR9y6xu/EWY1X3e1Lqqwf50ns/VDuTttyYzCHWQBZDjBA5A4wSK/nTEp4tK7P7R7y1kUAllr735qrs6R2vqa7p1mRi8ZDAO3KyVrvyo4PjU4GZpP1LDuopViV1khmjDllFEcj2HcZU98nVTf/qMRz/SgOZJImawF4kUwF4/HjUx/VE3CsqSM8kEiBh2CnlR7YIsGmGcN/dTd/qRA30jylWdGIjYmyKJrAC54kVfuOnLDAL1Hb9TkoCv1PZwK87BCmqv/wARRsZrPnU30yA9WONUZRGhpQoXiLU0Afg33zk/zp/1zaiZJYzI8YcH3p9w4hT25rd0fbY76Q9M3Kx9JOUkvCFk5kU7ZFGrOQPBY1xA1x9J+zAXxV72b9QSKM0sAiDSqzcUC8s1yY2b89sZOPOndw0ZYyIFL8XTqlPeBXIgEA2M1Zz+T21KT0+OBJOE8k3UnDrywI1JwALY2fnHYY+WtzsFG4ecbtyrxcfpwuPGe5AH7h7RnXoeSMCsUhKLarJGFRvcnIK6gDkOQNMPdgf3eubXlJz4r1bLLxK8lbOQRkG+/wAjP9Dm9P28i7YvJNE8JD1GBxkUUTfuHE2fuzQ5Y+F5ZkdJleSSHq2OomWWzeQCCynsaOb81R3Y2Bp1Kzf4xwKIlLx4gUaoKcgAVg0fJzocslkcYUjLyEtxj49QsMse5NdgKoWfJOgQyKXiCNI4CovOWgzZosc1/AJ+LOl9ltEijWMzPL7y5dxxoELQAtryDZ7ZwPkfK/PyZX0UvUIWTmxX3dMJ1ONHiATwJrsLHnI4gEgVpv0eVgYxwQhJAwLKHKN/yUlTwwNTZYYklmmWWUmWMJ0mUBVGPdfL3D20AFWj/wCyjaxytCTLLG0EnMLGBxkXFgkspU3Y5e4AE6qs2GEM+mbTqLxvly5Bo2QurgHNDILGj+R3vXJDzn/wKIuCqAowFZARQU9gD2FfzffXoIRPG8bSzQs4a5YzZX3XdWOQxmmX8edZ9vUou7BUQGQ1zbBBc0Tfct3NYHjUq0InJNuQUQx9H3ksqx9MciAS4FDJA79qGNMSx1CzIqLIw4OeJDuF4lRzODkf3Q+NL+iIm3WGIPJMqu7XKACeSgcaDPSihnlk8sVx01vYVQ7iZZ5nWdAOgwHCIgg3fL3faQtLdE2ToitEZXGY/SmKLawsAwlTqKLBCn7Mfdan5FgY73O9NgMhI4JJasCjRmSwCKBFXXxWdd3qFHgl+olQQsxKDKyhuwXNLm1NjANi6rS8+wM+3kiHVQEA84gDwIbsytJHgrjvg6VOaAah37pLK7i5OIUArx4+AeAXAA+1aFf1onqMAXprCVCiyYkiCKrHkWPEAd6GaPYfApEb6MvylEnCgD2ZyApXkf28iQWoYBJW/Oi+nQxRpHCk5ly3OZ143d442xAAsZN9/FaMbKdzjsOm7qiBylNIFHNgCOIYjv2FmgT86J9JJxDxGxGb5GG+kTSkq1e1j3wR2sZzrU+2EYnkE00iT+1YWB4wVxayC5Bu6FLX5vAY3WzhbcQ7ldxLG0ashiHaQsG88xxHYMOLXQ+dOX4+wFoFHDjIiSI9ji68g1MeJI814o6xutyzTtI/tYcSMDHcdvCgUK8DBvRt36aJ9sQ07be2H+VBZFMxYEAqSDirY1Q11RFNJIrNIoaMKHABYNxoOQDk37yoNdxZ1HYVk5BswGiRI1RByIEaAKSVskV5IH3E3QWqGi7kKdu7rGkbvx5ELxaTj5Y17qu/i9e2kYihgjErTMOZLuOPKw1UL5CgKHLOe2hbr02LbjcusssrzOuHr/H3JUUSTkgfaOwq9MVoghx5H44v/wDVo4+ohKo6oCyq1ggNnzeR2vHHS2w2iy7ZRLEsq1lWF9i1Ht+B8aY3OzueLcdXcx9JSh24X2uWLENyLUFIIYgrdDv8Sodmd1CkP1Eu2ohuaLzsKD7SAy1k9ySLBvGtN/loenZYg3VGYkXdLkeCBigMDxXxrG3kCTQiKlUByFVQoU2LqgPJvPfOt7zZrK25it0DvwDx0zDkBxazgnGR8XRXvpv0v0VNvLtIBKWMcT27VbGx3GQMk8QSewydE6DKtAXq56cbMIViMsqM5WMKZiONMWo9rbxRJsZ0WeCKQtLHx60cZVZSltRBDKrmqOT7snvWlN7+mk2o3DfUS7gyTq6h+yi+w9x5Gm+7AoDGmJfQgJvqTPKoWJh9P+1mo04bkBXkgj8Xq51JwLer7EvHIokEUjYRyt0xXB7HiuMkXWp/pG0eJolldZZBEyyMuQTyFgirNAjOCf8A1qr6qXUMUUPIFJVG7PQyuAO/gWCdSthFNyhO5TovIjc0H7bZaq743/Niz215vS14MB14vOxHdbCaMyfVSxykyqYSi9kz9xAFYIHE2bB0Xb7GVZQ6ywnbNEP8dgycwBivuGRZa+PH841nbxTESDc7Uw8J1Ebe6pByyfdkgDiQwwb+b003pm4O8VOg3QMRc7izVlTg/t+7HA+7PeiNetnER3cBkWLpbldvInEvyTkHWhgBVNkDPE/dyOdB3e1EhkEUiRFi/TMnZCKrkaNWPbyzmrrT/qnpu7WKGaDamZvYpFHCBQQe9G/+WtbvYSHrLBEJZV58F5fdRoha71d4OcDR2MKxcVMatKjt0wJJEUBGJLWVHEch2yACaJGhJ6ZJEpG4aOSRpWCdMgrxoEXXk59pFgLnvo3p/pLu8cTRhJZEHOO8oTysWT7T27n23r0UEjsVn2/0pE5jUG6kAFFqOT+2yPa3L+dTFbfyWr6ONBJH1GWcHb9GugVPJXoZNrQF+67JIoHPZnbelztwO33CRHqhplZOXOPB75Bqv/12LvQj6RPFLKvSVtqIW/zg/urtQP8AytaI0zJt94XiEUPWRpQJicdMV3YCgPbnlke386udScIw8Ej7eZdtIiScyVZxg091ZDKDWQWx/evbaQI5WZlY8I+pIq8lLgH3Cx2JuwKBsnzrTbeU7Z220JmkRnZU78hf4osQM0PGvZEq80CF1i6kRNhTX2km/wC/jt41CtCaVzG1jlRUG6nXcuzuyyAEUvFQLPENYYE0Qa01u/TJFaaZp0aBoQI4iDzDE0fAoCjZBN2O2pu3g3PfdQ/TsJCFzll7lsN4se4Yb507uvqnbcJLH/gWIOu4JJD2QKB7EmySB2rOiK0Qq6DSxyiWJo3267dCeskiWxAogqrAs1mwAnY98ajzB3RjFMkEpHJJGGL5iwTTcT+a/HbVz1SbctLAybcblWYRzPyK8ASL5cSOK92DsK9vbUTcpIUf6aITuLKIclsnOCOVDIUDv21augHNlJ1plCSBmZUDOUpZGAFuVrtytxyF4GBpaPazIOnuZ13EvNhzjWwBj28io5GyxqsCgD4VrZbCRpQjRqsnBS8RewhqypJJ7efjz2OgQ7afgjbuEQzM5tVYE8QLU8bYr9x/kCwNSrbKyE5blEnEjQNtmQdEIF5g2pNlV5rQJB59zxrR22BMkJXcLDEjf5oyhJk7fbQq6xxYjjhu2AgqyXuEeELBwBil5EiUnsAD7WNcjgArx0+dvOJYWiijkQvU7s4BiXGfuwK91gHKkfjT1Px9grIFv5GfbcIZV28wbksr/afddEgHie9NXg/OqOy2/MyoHTmIkQM6cVd6+9lOaLVeMLXbjqbMkzREbWMbmQMai5EEKxPvI5D7bA/F/g6p7BHWeRVPKXioUM4YE1leR70RXf8Asd9T2EQj20+3EP1XTaYciwX7Ko1ZFDtm1x2GltxDLGZRJuFmikCmKIDMZNZOAB8VZuwfGmIPTtyUibcRdGZnf2EAnHYkcjVnsDg3576SmM6tPHNt0ijUBklFgyFiLAzTA0xoVxCkYNWfyMrjUe5lMyM88QgQlJopFtmq+IB4EGxQFEEU16HtIJmgb6KaOPcE5EpAVo/JBa1DchZHcjN+Nb9T9JcbiJY4upFICZ5+Z4RMLNXfFSFo03dnIBOl26yQq+zhaaT28k792NkgeML+Bd6vq0C5S/1D1JlhkADDiJCLVWC0slBTjkAcAFRXfT3p3pUu3fa/USfUTGORmcDB7G7wWFHyB20kNoepNx6doL4hsM3GwgIwQTj/AFnRNput0xgfdxpHNxdRGM8VsAcqOO118Ea5u2xQnv8Ab7qMbhJ50lV5l6SotHjn7gAKyVpSTkE/z3dGbrKwkjG3ML81NdTmedAL3+DYNVk9tAmG5ZtwdzEIgkyLG131LbuL7rxCm/8AyGnN8+4XdCEbe9v02Lzk/aabF3QINCj3uvOrlOJg7GP1BvBApMjERiuZ4k0MC6BFkeNTvT9+J+lI78lMbUxBCkclHbxR79+2b1a9Spi3NVdXDBlYWpAAOvm//kmEi8AqBIvYqj2qMmgDfkef7vXm9JTgQM6cavEiOn1lJwTGQQjqrgCuJDZHYEjwLu/x2H1f6f8A1Oh5bdio3CAsVJpuNmqFVgHNHAN1jXy0jq0LMkccX+UEiNaDE92Pc3/dfjTMrorWIYuoZRCZuJ5lLOLurrFgWRr13OQ8f1esYhR5BCrKix+3nzYKBmuw/bec6FM3TikkkkWJUd+TkXVkDiKBPzRH+u+lI99w6YaOKXiyunVQNwbAtb7dhjIxo0UwZHEiJKryFWVxYIOfBB7gedEjSJUkPNgR7wyAgiyCpBzmj8XjWdtuRMFeORXHUKhvggXxK+BnFXd6Nut+wcFeKhQFUKKCqGoKPwAKzf5vS8U4CcY444kWVvYgoEkCybJs4A+BWt07+RRX3G/STq7dZeciRFuIUr7awb5Fb91kD4/nRPUfUIopoRI4UytSYwRjHx3Izre8nBWSTpxiUpwaQL7mUUQCf5/s0NH3lKduSiORJaF1BMZHHK/F4u7GBjVTlEc3KSB7H1NdvAzyuscYd/cb5WWParJ/jie96yu6DSuxYMsiRtzIH2kMeYBHxk/FazHueMLIyRyI7MGSReQItv8A6Hb41zZS3MG4rhYuIrCgYAA+KFVqKyRbVWD2u7jlEMkUqzQiVrJjZaPEHiVNd8ecgj+NG9V9QglSSKJomkhW2VSwcAgDJIAaiQMX3rPjGxZecKLHHHGJL4IgC2wNn5s0POOwoa7vd0pSaQQxJJKCskiqQzhSKBskeB2Auhd6YlSIUptGD6gpqOZuLyNcS3kkWCD/ADy+QRjFaRSVI0DyzCFVPLm3I0SxGAtm/wD+Fa+l9MVJZD1Io2eBXaF690ZzkG6PYH3A51A2s6taSxRypI1MjrY+4mxRBBvNg61okA1vJehJJ0ZucbohMiihxILHGfabBP4sedTFkV4kljdHjct7hf3AUbsA35v8/gafg3hcTylU9oFJx9lfaFK9qCmq1mDchWjWNEijjNrGgPEEgkmiSTZ+TqVyvyU7ipaMLPGrRGVE4yKGJIytDtR4nBI+M99UfURCksW3EytJJmMUQSPAJzWQa/2KvAdzuEO3aVYIY5JrEjopBbiRXckDt4q/Oq3pqKXjtULrYSQqOaA9wrVY7n+LNap0bBYI8LwRBX3DrFGj0zGyTyZiFoKWPY2aAFmydMbCSNXmaRSihBRjFiu938EZutLngYkWSKKVHeisi2MHBFEEEWex11t3/lkYohH2lCPaQfaRV9iprFEeK1PY05TGpZEkMJhdpIWY8Xb+DizkVkf9aS3Xqa7r6gWpkjK86U2LNAljg9/9aLHQWJUURohZVRBhaDZzZJPckk6Lvd37twoWNfchZlQBpCAtFj5q/FaMRDDdHnljXdLDzUtwtIW9pZe9E5FmjixY/gaL6b6xDttrG0wSIMOHJuXvIsknicgX/wCtX/oopXaV4Y+rGoVJQvuUG8A3/VnOTr57YKjpDHLFFMgHICRbphyo+P8A6PkHVvm0Sqw7NSb8QGcssaqnubFhQFo185rxk/3pvZ+ofUSbaWEgq0chvj9322KI8VpjZPyO55qrBq5KyghuSEmxp0wqm42qIqoiwyBVUUF7dgNTKSXkbuRI3HqcW5icQurPHNGkgAIK2wHkdrBH80PGHt56rCZW2xdDMULKpOe3+h/HxnXPVtvGkbmOOOMvOkjlFrm3IZb/AGcChknydNT7WOn3HSj64QxiWvdxNjj3rti6v86pOpDk1M//2Q=="/>
          <p:cNvSpPr>
            <a:spLocks noChangeAspect="1" noChangeArrowheads="1"/>
          </p:cNvSpPr>
          <p:nvPr/>
        </p:nvSpPr>
        <p:spPr bwMode="auto">
          <a:xfrm>
            <a:off x="63500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sp>
        <p:nvSpPr>
          <p:cNvPr id="42" name="41 Rectángulo"/>
          <p:cNvSpPr/>
          <p:nvPr/>
        </p:nvSpPr>
        <p:spPr>
          <a:xfrm>
            <a:off x="3059832" y="692696"/>
            <a:ext cx="3240360" cy="5760640"/>
          </a:xfrm>
          <a:prstGeom prst="rect">
            <a:avLst/>
          </a:prstGeom>
          <a:solidFill>
            <a:srgbClr val="C00000">
              <a:alpha val="52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grpSp>
        <p:nvGrpSpPr>
          <p:cNvPr id="2" name="22 Grupo"/>
          <p:cNvGrpSpPr/>
          <p:nvPr/>
        </p:nvGrpSpPr>
        <p:grpSpPr>
          <a:xfrm>
            <a:off x="3491880" y="1268760"/>
            <a:ext cx="2376264" cy="4680520"/>
            <a:chOff x="3491880" y="1268760"/>
            <a:chExt cx="2376264" cy="4680520"/>
          </a:xfrm>
        </p:grpSpPr>
        <p:sp>
          <p:nvSpPr>
            <p:cNvPr id="43" name="42 Rectángulo"/>
            <p:cNvSpPr/>
            <p:nvPr/>
          </p:nvSpPr>
          <p:spPr>
            <a:xfrm>
              <a:off x="4211960" y="1268760"/>
              <a:ext cx="1008112" cy="36004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4" name="43 Rectángulo"/>
            <p:cNvSpPr/>
            <p:nvPr/>
          </p:nvSpPr>
          <p:spPr>
            <a:xfrm>
              <a:off x="4211960" y="3501008"/>
              <a:ext cx="1008112" cy="36004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5" name="44 Rectángulo"/>
            <p:cNvSpPr/>
            <p:nvPr/>
          </p:nvSpPr>
          <p:spPr>
            <a:xfrm>
              <a:off x="4211960" y="5589240"/>
              <a:ext cx="1008112" cy="36004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6" name="45 Rectángulo"/>
            <p:cNvSpPr/>
            <p:nvPr/>
          </p:nvSpPr>
          <p:spPr>
            <a:xfrm rot="5400000">
              <a:off x="5184068" y="2384884"/>
              <a:ext cx="1008112" cy="36004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7" name="46 Rectángulo"/>
            <p:cNvSpPr/>
            <p:nvPr/>
          </p:nvSpPr>
          <p:spPr>
            <a:xfrm rot="5400000">
              <a:off x="5184068" y="4617132"/>
              <a:ext cx="1008112" cy="36004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8" name="47 Rectángulo"/>
            <p:cNvSpPr/>
            <p:nvPr/>
          </p:nvSpPr>
          <p:spPr>
            <a:xfrm rot="5400000">
              <a:off x="3239852" y="2384884"/>
              <a:ext cx="1008112" cy="36004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9" name="48 Rectángulo"/>
            <p:cNvSpPr/>
            <p:nvPr/>
          </p:nvSpPr>
          <p:spPr>
            <a:xfrm rot="5400000">
              <a:off x="3167844" y="4617132"/>
              <a:ext cx="1008112" cy="36004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16" name="149 CuadroTexto"/>
          <p:cNvSpPr txBox="1">
            <a:spLocks noChangeArrowheads="1"/>
          </p:cNvSpPr>
          <p:nvPr/>
        </p:nvSpPr>
        <p:spPr bwMode="auto">
          <a:xfrm>
            <a:off x="467544" y="260648"/>
            <a:ext cx="501470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s-ES" sz="2400" b="1" i="1" dirty="0" err="1" smtClean="0">
                <a:solidFill>
                  <a:srgbClr val="005042"/>
                </a:solidFill>
                <a:cs typeface="Times New Roman" pitchFamily="18" charset="0"/>
              </a:rPr>
              <a:t>Display</a:t>
            </a:r>
            <a:r>
              <a:rPr lang="es-ES" sz="2400" b="1" i="1" dirty="0" smtClean="0">
                <a:solidFill>
                  <a:srgbClr val="005042"/>
                </a:solidFill>
                <a:cs typeface="Times New Roman" pitchFamily="18" charset="0"/>
              </a:rPr>
              <a:t> de 7 segmentos – La génesis</a:t>
            </a:r>
            <a:endParaRPr lang="es-ES" sz="2400" b="1" i="1" dirty="0">
              <a:solidFill>
                <a:srgbClr val="005042"/>
              </a:solidFill>
              <a:cs typeface="Times New Roman" pitchFamily="18" charset="0"/>
            </a:endParaRPr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0800000">
            <a:off x="1691680" y="3140968"/>
            <a:ext cx="847725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0800000">
            <a:off x="1691680" y="3429000"/>
            <a:ext cx="847725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0800000">
            <a:off x="1691680" y="3717032"/>
            <a:ext cx="847725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0800000">
            <a:off x="1691680" y="4005064"/>
            <a:ext cx="847725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0800000">
            <a:off x="1691680" y="4869160"/>
            <a:ext cx="847725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0800000">
            <a:off x="1691680" y="4581128"/>
            <a:ext cx="847725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0800000">
            <a:off x="1691680" y="4293096"/>
            <a:ext cx="847725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55776" y="2780928"/>
            <a:ext cx="452918" cy="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6200000">
            <a:off x="604776" y="3417861"/>
            <a:ext cx="3894931" cy="72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9" name="38 Grupo"/>
          <p:cNvGrpSpPr/>
          <p:nvPr/>
        </p:nvGrpSpPr>
        <p:grpSpPr>
          <a:xfrm>
            <a:off x="1039788" y="927979"/>
            <a:ext cx="1512168" cy="648072"/>
            <a:chOff x="2153066" y="2636912"/>
            <a:chExt cx="3989104" cy="1663427"/>
          </a:xfrm>
        </p:grpSpPr>
        <p:pic>
          <p:nvPicPr>
            <p:cNvPr id="30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rot="16200000">
              <a:off x="5058217" y="3806879"/>
              <a:ext cx="539735" cy="720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1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153066" y="4119881"/>
              <a:ext cx="1194798" cy="1012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2" name="Picture 2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139952" y="4077073"/>
              <a:ext cx="850090" cy="720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3" name="Picture 2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 rot="10800000">
              <a:off x="3347864" y="4005064"/>
              <a:ext cx="847725" cy="295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4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rot="16200000">
              <a:off x="4677986" y="3833147"/>
              <a:ext cx="539735" cy="720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5" name="Picture 3"/>
            <p:cNvPicPr>
              <a:picLocks noChangeAspect="1" noChangeArrowheads="1"/>
            </p:cNvPicPr>
            <p:nvPr/>
          </p:nvPicPr>
          <p:blipFill>
            <a:blip r:embed="rId7" cstate="print"/>
            <a:srcRect b="4349"/>
            <a:stretch>
              <a:fillRect/>
            </a:stretch>
          </p:blipFill>
          <p:spPr bwMode="auto">
            <a:xfrm>
              <a:off x="4788024" y="2636912"/>
              <a:ext cx="720080" cy="10174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6" name="Picture 2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5292080" y="4077072"/>
              <a:ext cx="850090" cy="720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7" name="36 Elipse"/>
            <p:cNvSpPr/>
            <p:nvPr/>
          </p:nvSpPr>
          <p:spPr>
            <a:xfrm>
              <a:off x="4860032" y="4005064"/>
              <a:ext cx="144016" cy="144016"/>
            </a:xfrm>
            <a:prstGeom prst="ellipse">
              <a:avLst/>
            </a:prstGeom>
            <a:gradFill flip="none" rotWithShape="1">
              <a:gsLst>
                <a:gs pos="0">
                  <a:srgbClr val="8488C4"/>
                </a:gs>
                <a:gs pos="53000">
                  <a:srgbClr val="D4DEFF"/>
                </a:gs>
                <a:gs pos="83000">
                  <a:srgbClr val="D4DEFF"/>
                </a:gs>
                <a:gs pos="100000">
                  <a:srgbClr val="96AB94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38" name="37 Elipse"/>
            <p:cNvSpPr/>
            <p:nvPr/>
          </p:nvSpPr>
          <p:spPr>
            <a:xfrm>
              <a:off x="5276974" y="4012282"/>
              <a:ext cx="144016" cy="144016"/>
            </a:xfrm>
            <a:prstGeom prst="ellipse">
              <a:avLst/>
            </a:prstGeom>
            <a:gradFill flip="none" rotWithShape="1">
              <a:gsLst>
                <a:gs pos="0">
                  <a:srgbClr val="8488C4"/>
                </a:gs>
                <a:gs pos="53000">
                  <a:srgbClr val="D4DEFF"/>
                </a:gs>
                <a:gs pos="83000">
                  <a:srgbClr val="D4DEFF"/>
                </a:gs>
                <a:gs pos="100000">
                  <a:srgbClr val="96AB94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grpSp>
        <p:nvGrpSpPr>
          <p:cNvPr id="70" name="69 Grupo"/>
          <p:cNvGrpSpPr/>
          <p:nvPr/>
        </p:nvGrpSpPr>
        <p:grpSpPr>
          <a:xfrm>
            <a:off x="1039788" y="1576051"/>
            <a:ext cx="1512168" cy="648072"/>
            <a:chOff x="2153066" y="2636912"/>
            <a:chExt cx="3989104" cy="1663427"/>
          </a:xfrm>
        </p:grpSpPr>
        <p:pic>
          <p:nvPicPr>
            <p:cNvPr id="71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rot="16200000">
              <a:off x="5058217" y="3806879"/>
              <a:ext cx="539735" cy="720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2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153066" y="4119881"/>
              <a:ext cx="1194798" cy="1012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3" name="Picture 2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139952" y="4077073"/>
              <a:ext cx="850090" cy="720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4" name="Picture 2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 rot="10800000">
              <a:off x="3347864" y="4005064"/>
              <a:ext cx="847725" cy="295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5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rot="16200000">
              <a:off x="4677986" y="3833147"/>
              <a:ext cx="539735" cy="720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6" name="Picture 3"/>
            <p:cNvPicPr>
              <a:picLocks noChangeAspect="1" noChangeArrowheads="1"/>
            </p:cNvPicPr>
            <p:nvPr/>
          </p:nvPicPr>
          <p:blipFill>
            <a:blip r:embed="rId7" cstate="print"/>
            <a:srcRect b="4349"/>
            <a:stretch>
              <a:fillRect/>
            </a:stretch>
          </p:blipFill>
          <p:spPr bwMode="auto">
            <a:xfrm>
              <a:off x="4788024" y="2636912"/>
              <a:ext cx="720080" cy="10174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7" name="Picture 2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5292080" y="4077072"/>
              <a:ext cx="850090" cy="720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8" name="77 Elipse"/>
            <p:cNvSpPr/>
            <p:nvPr/>
          </p:nvSpPr>
          <p:spPr>
            <a:xfrm>
              <a:off x="4860032" y="4005064"/>
              <a:ext cx="144016" cy="144016"/>
            </a:xfrm>
            <a:prstGeom prst="ellipse">
              <a:avLst/>
            </a:prstGeom>
            <a:gradFill flip="none" rotWithShape="1">
              <a:gsLst>
                <a:gs pos="0">
                  <a:srgbClr val="8488C4"/>
                </a:gs>
                <a:gs pos="53000">
                  <a:srgbClr val="D4DEFF"/>
                </a:gs>
                <a:gs pos="83000">
                  <a:srgbClr val="D4DEFF"/>
                </a:gs>
                <a:gs pos="100000">
                  <a:srgbClr val="96AB94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79" name="78 Elipse"/>
            <p:cNvSpPr/>
            <p:nvPr/>
          </p:nvSpPr>
          <p:spPr>
            <a:xfrm>
              <a:off x="5276974" y="4012282"/>
              <a:ext cx="144016" cy="144016"/>
            </a:xfrm>
            <a:prstGeom prst="ellipse">
              <a:avLst/>
            </a:prstGeom>
            <a:gradFill flip="none" rotWithShape="1">
              <a:gsLst>
                <a:gs pos="0">
                  <a:srgbClr val="8488C4"/>
                </a:gs>
                <a:gs pos="53000">
                  <a:srgbClr val="D4DEFF"/>
                </a:gs>
                <a:gs pos="83000">
                  <a:srgbClr val="D4DEFF"/>
                </a:gs>
                <a:gs pos="100000">
                  <a:srgbClr val="96AB94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grpSp>
        <p:nvGrpSpPr>
          <p:cNvPr id="80" name="79 Grupo"/>
          <p:cNvGrpSpPr/>
          <p:nvPr/>
        </p:nvGrpSpPr>
        <p:grpSpPr>
          <a:xfrm>
            <a:off x="1039788" y="2224123"/>
            <a:ext cx="1512168" cy="648072"/>
            <a:chOff x="2153066" y="2636912"/>
            <a:chExt cx="3989104" cy="1663427"/>
          </a:xfrm>
        </p:grpSpPr>
        <p:pic>
          <p:nvPicPr>
            <p:cNvPr id="81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rot="16200000">
              <a:off x="5058217" y="3806879"/>
              <a:ext cx="539735" cy="720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2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153066" y="4119881"/>
              <a:ext cx="1194798" cy="1012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3" name="Picture 2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139952" y="4077073"/>
              <a:ext cx="850090" cy="720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4" name="Picture 2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 rot="10800000">
              <a:off x="3347864" y="4005064"/>
              <a:ext cx="847725" cy="295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5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rot="16200000">
              <a:off x="4677986" y="3833147"/>
              <a:ext cx="539735" cy="720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6" name="Picture 3"/>
            <p:cNvPicPr>
              <a:picLocks noChangeAspect="1" noChangeArrowheads="1"/>
            </p:cNvPicPr>
            <p:nvPr/>
          </p:nvPicPr>
          <p:blipFill>
            <a:blip r:embed="rId7" cstate="print"/>
            <a:srcRect b="4349"/>
            <a:stretch>
              <a:fillRect/>
            </a:stretch>
          </p:blipFill>
          <p:spPr bwMode="auto">
            <a:xfrm>
              <a:off x="4788024" y="2636912"/>
              <a:ext cx="720080" cy="10174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7" name="Picture 2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5292080" y="4077072"/>
              <a:ext cx="850090" cy="720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8" name="87 Elipse"/>
            <p:cNvSpPr/>
            <p:nvPr/>
          </p:nvSpPr>
          <p:spPr>
            <a:xfrm>
              <a:off x="4860032" y="4005064"/>
              <a:ext cx="144016" cy="144016"/>
            </a:xfrm>
            <a:prstGeom prst="ellipse">
              <a:avLst/>
            </a:prstGeom>
            <a:gradFill flip="none" rotWithShape="1">
              <a:gsLst>
                <a:gs pos="0">
                  <a:srgbClr val="8488C4"/>
                </a:gs>
                <a:gs pos="53000">
                  <a:srgbClr val="D4DEFF"/>
                </a:gs>
                <a:gs pos="83000">
                  <a:srgbClr val="D4DEFF"/>
                </a:gs>
                <a:gs pos="100000">
                  <a:srgbClr val="96AB94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89" name="88 Elipse"/>
            <p:cNvSpPr/>
            <p:nvPr/>
          </p:nvSpPr>
          <p:spPr>
            <a:xfrm>
              <a:off x="5276974" y="4012282"/>
              <a:ext cx="144016" cy="144016"/>
            </a:xfrm>
            <a:prstGeom prst="ellipse">
              <a:avLst/>
            </a:prstGeom>
            <a:gradFill flip="none" rotWithShape="1">
              <a:gsLst>
                <a:gs pos="0">
                  <a:srgbClr val="8488C4"/>
                </a:gs>
                <a:gs pos="53000">
                  <a:srgbClr val="D4DEFF"/>
                </a:gs>
                <a:gs pos="83000">
                  <a:srgbClr val="D4DEFF"/>
                </a:gs>
                <a:gs pos="100000">
                  <a:srgbClr val="96AB94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grpSp>
        <p:nvGrpSpPr>
          <p:cNvPr id="90" name="89 Grupo"/>
          <p:cNvGrpSpPr/>
          <p:nvPr/>
        </p:nvGrpSpPr>
        <p:grpSpPr>
          <a:xfrm>
            <a:off x="1039788" y="2872195"/>
            <a:ext cx="1512168" cy="648072"/>
            <a:chOff x="2153066" y="2636912"/>
            <a:chExt cx="3989104" cy="1663427"/>
          </a:xfrm>
        </p:grpSpPr>
        <p:pic>
          <p:nvPicPr>
            <p:cNvPr id="91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rot="16200000">
              <a:off x="5058217" y="3806879"/>
              <a:ext cx="539735" cy="720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2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153066" y="4119881"/>
              <a:ext cx="1194798" cy="1012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3" name="Picture 2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139952" y="4077073"/>
              <a:ext cx="850090" cy="720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4" name="Picture 2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 rot="10800000">
              <a:off x="3347864" y="4005064"/>
              <a:ext cx="847725" cy="295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5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rot="16200000">
              <a:off x="4677986" y="3833147"/>
              <a:ext cx="539735" cy="720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6" name="Picture 3"/>
            <p:cNvPicPr>
              <a:picLocks noChangeAspect="1" noChangeArrowheads="1"/>
            </p:cNvPicPr>
            <p:nvPr/>
          </p:nvPicPr>
          <p:blipFill>
            <a:blip r:embed="rId7" cstate="print"/>
            <a:srcRect b="4349"/>
            <a:stretch>
              <a:fillRect/>
            </a:stretch>
          </p:blipFill>
          <p:spPr bwMode="auto">
            <a:xfrm>
              <a:off x="4788024" y="2636912"/>
              <a:ext cx="720080" cy="10174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7" name="Picture 2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5292080" y="4077072"/>
              <a:ext cx="850090" cy="720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8" name="97 Elipse"/>
            <p:cNvSpPr/>
            <p:nvPr/>
          </p:nvSpPr>
          <p:spPr>
            <a:xfrm>
              <a:off x="4860032" y="4005064"/>
              <a:ext cx="144016" cy="144016"/>
            </a:xfrm>
            <a:prstGeom prst="ellipse">
              <a:avLst/>
            </a:prstGeom>
            <a:gradFill flip="none" rotWithShape="1">
              <a:gsLst>
                <a:gs pos="0">
                  <a:srgbClr val="8488C4"/>
                </a:gs>
                <a:gs pos="53000">
                  <a:srgbClr val="D4DEFF"/>
                </a:gs>
                <a:gs pos="83000">
                  <a:srgbClr val="D4DEFF"/>
                </a:gs>
                <a:gs pos="100000">
                  <a:srgbClr val="96AB94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99" name="98 Elipse"/>
            <p:cNvSpPr/>
            <p:nvPr/>
          </p:nvSpPr>
          <p:spPr>
            <a:xfrm>
              <a:off x="5276974" y="4012282"/>
              <a:ext cx="144016" cy="144016"/>
            </a:xfrm>
            <a:prstGeom prst="ellipse">
              <a:avLst/>
            </a:prstGeom>
            <a:gradFill flip="none" rotWithShape="1">
              <a:gsLst>
                <a:gs pos="0">
                  <a:srgbClr val="8488C4"/>
                </a:gs>
                <a:gs pos="53000">
                  <a:srgbClr val="D4DEFF"/>
                </a:gs>
                <a:gs pos="83000">
                  <a:srgbClr val="D4DEFF"/>
                </a:gs>
                <a:gs pos="100000">
                  <a:srgbClr val="96AB94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grpSp>
        <p:nvGrpSpPr>
          <p:cNvPr id="100" name="99 Grupo"/>
          <p:cNvGrpSpPr/>
          <p:nvPr/>
        </p:nvGrpSpPr>
        <p:grpSpPr>
          <a:xfrm>
            <a:off x="1039788" y="3520267"/>
            <a:ext cx="1512168" cy="648072"/>
            <a:chOff x="2153066" y="2636912"/>
            <a:chExt cx="3989104" cy="1663427"/>
          </a:xfrm>
        </p:grpSpPr>
        <p:pic>
          <p:nvPicPr>
            <p:cNvPr id="101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rot="16200000">
              <a:off x="5058217" y="3806879"/>
              <a:ext cx="539735" cy="720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2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153066" y="4119881"/>
              <a:ext cx="1194798" cy="1012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3" name="Picture 2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139952" y="4077073"/>
              <a:ext cx="850090" cy="720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4" name="Picture 2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 rot="10800000">
              <a:off x="3347864" y="4005064"/>
              <a:ext cx="847725" cy="295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5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rot="16200000">
              <a:off x="4677986" y="3833147"/>
              <a:ext cx="539735" cy="720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6" name="Picture 3"/>
            <p:cNvPicPr>
              <a:picLocks noChangeAspect="1" noChangeArrowheads="1"/>
            </p:cNvPicPr>
            <p:nvPr/>
          </p:nvPicPr>
          <p:blipFill>
            <a:blip r:embed="rId7" cstate="print"/>
            <a:srcRect b="4349"/>
            <a:stretch>
              <a:fillRect/>
            </a:stretch>
          </p:blipFill>
          <p:spPr bwMode="auto">
            <a:xfrm>
              <a:off x="4788024" y="2636912"/>
              <a:ext cx="720080" cy="10174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7" name="Picture 2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5292080" y="4077072"/>
              <a:ext cx="850090" cy="720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8" name="107 Elipse"/>
            <p:cNvSpPr/>
            <p:nvPr/>
          </p:nvSpPr>
          <p:spPr>
            <a:xfrm>
              <a:off x="4860032" y="4005064"/>
              <a:ext cx="144016" cy="144016"/>
            </a:xfrm>
            <a:prstGeom prst="ellipse">
              <a:avLst/>
            </a:prstGeom>
            <a:gradFill flip="none" rotWithShape="1">
              <a:gsLst>
                <a:gs pos="0">
                  <a:srgbClr val="8488C4"/>
                </a:gs>
                <a:gs pos="53000">
                  <a:srgbClr val="D4DEFF"/>
                </a:gs>
                <a:gs pos="83000">
                  <a:srgbClr val="D4DEFF"/>
                </a:gs>
                <a:gs pos="100000">
                  <a:srgbClr val="96AB94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09" name="108 Elipse"/>
            <p:cNvSpPr/>
            <p:nvPr/>
          </p:nvSpPr>
          <p:spPr>
            <a:xfrm>
              <a:off x="5276974" y="4012282"/>
              <a:ext cx="144016" cy="144016"/>
            </a:xfrm>
            <a:prstGeom prst="ellipse">
              <a:avLst/>
            </a:prstGeom>
            <a:gradFill flip="none" rotWithShape="1">
              <a:gsLst>
                <a:gs pos="0">
                  <a:srgbClr val="8488C4"/>
                </a:gs>
                <a:gs pos="53000">
                  <a:srgbClr val="D4DEFF"/>
                </a:gs>
                <a:gs pos="83000">
                  <a:srgbClr val="D4DEFF"/>
                </a:gs>
                <a:gs pos="100000">
                  <a:srgbClr val="96AB94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grpSp>
        <p:nvGrpSpPr>
          <p:cNvPr id="110" name="109 Grupo"/>
          <p:cNvGrpSpPr/>
          <p:nvPr/>
        </p:nvGrpSpPr>
        <p:grpSpPr>
          <a:xfrm>
            <a:off x="1039788" y="4168339"/>
            <a:ext cx="1512168" cy="648072"/>
            <a:chOff x="2153066" y="2636912"/>
            <a:chExt cx="3989104" cy="1663427"/>
          </a:xfrm>
        </p:grpSpPr>
        <p:pic>
          <p:nvPicPr>
            <p:cNvPr id="111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rot="16200000">
              <a:off x="5058217" y="3806879"/>
              <a:ext cx="539735" cy="720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2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153066" y="4119881"/>
              <a:ext cx="1194798" cy="1012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3" name="Picture 2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139952" y="4077073"/>
              <a:ext cx="850090" cy="720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4" name="Picture 2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 rot="10800000">
              <a:off x="3347864" y="4005064"/>
              <a:ext cx="847725" cy="295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5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rot="16200000">
              <a:off x="4677986" y="3833147"/>
              <a:ext cx="539735" cy="720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6" name="Picture 3"/>
            <p:cNvPicPr>
              <a:picLocks noChangeAspect="1" noChangeArrowheads="1"/>
            </p:cNvPicPr>
            <p:nvPr/>
          </p:nvPicPr>
          <p:blipFill>
            <a:blip r:embed="rId7" cstate="print"/>
            <a:srcRect b="4349"/>
            <a:stretch>
              <a:fillRect/>
            </a:stretch>
          </p:blipFill>
          <p:spPr bwMode="auto">
            <a:xfrm>
              <a:off x="4788024" y="2636912"/>
              <a:ext cx="720080" cy="10174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7" name="Picture 2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5292080" y="4077072"/>
              <a:ext cx="850090" cy="720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8" name="117 Elipse"/>
            <p:cNvSpPr/>
            <p:nvPr/>
          </p:nvSpPr>
          <p:spPr>
            <a:xfrm>
              <a:off x="4860032" y="4005064"/>
              <a:ext cx="144016" cy="144016"/>
            </a:xfrm>
            <a:prstGeom prst="ellipse">
              <a:avLst/>
            </a:prstGeom>
            <a:gradFill flip="none" rotWithShape="1">
              <a:gsLst>
                <a:gs pos="0">
                  <a:srgbClr val="8488C4"/>
                </a:gs>
                <a:gs pos="53000">
                  <a:srgbClr val="D4DEFF"/>
                </a:gs>
                <a:gs pos="83000">
                  <a:srgbClr val="D4DEFF"/>
                </a:gs>
                <a:gs pos="100000">
                  <a:srgbClr val="96AB94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19" name="118 Elipse"/>
            <p:cNvSpPr/>
            <p:nvPr/>
          </p:nvSpPr>
          <p:spPr>
            <a:xfrm>
              <a:off x="5276974" y="4012282"/>
              <a:ext cx="144016" cy="144016"/>
            </a:xfrm>
            <a:prstGeom prst="ellipse">
              <a:avLst/>
            </a:prstGeom>
            <a:gradFill flip="none" rotWithShape="1">
              <a:gsLst>
                <a:gs pos="0">
                  <a:srgbClr val="8488C4"/>
                </a:gs>
                <a:gs pos="53000">
                  <a:srgbClr val="D4DEFF"/>
                </a:gs>
                <a:gs pos="83000">
                  <a:srgbClr val="D4DEFF"/>
                </a:gs>
                <a:gs pos="100000">
                  <a:srgbClr val="96AB94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grpSp>
        <p:nvGrpSpPr>
          <p:cNvPr id="120" name="119 Grupo"/>
          <p:cNvGrpSpPr/>
          <p:nvPr/>
        </p:nvGrpSpPr>
        <p:grpSpPr>
          <a:xfrm>
            <a:off x="1039788" y="4816411"/>
            <a:ext cx="1512168" cy="648072"/>
            <a:chOff x="2153066" y="2636912"/>
            <a:chExt cx="3989104" cy="1663427"/>
          </a:xfrm>
        </p:grpSpPr>
        <p:pic>
          <p:nvPicPr>
            <p:cNvPr id="121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rot="16200000">
              <a:off x="5058217" y="3806879"/>
              <a:ext cx="539735" cy="720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2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153066" y="4119881"/>
              <a:ext cx="1194798" cy="1012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3" name="Picture 2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139952" y="4077073"/>
              <a:ext cx="850090" cy="720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4" name="Picture 2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 rot="10800000">
              <a:off x="3347864" y="4005064"/>
              <a:ext cx="847725" cy="295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5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rot="16200000">
              <a:off x="4677986" y="3833147"/>
              <a:ext cx="539735" cy="720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6" name="Picture 3"/>
            <p:cNvPicPr>
              <a:picLocks noChangeAspect="1" noChangeArrowheads="1"/>
            </p:cNvPicPr>
            <p:nvPr/>
          </p:nvPicPr>
          <p:blipFill>
            <a:blip r:embed="rId7" cstate="print"/>
            <a:srcRect b="4349"/>
            <a:stretch>
              <a:fillRect/>
            </a:stretch>
          </p:blipFill>
          <p:spPr bwMode="auto">
            <a:xfrm>
              <a:off x="4788024" y="2636912"/>
              <a:ext cx="720080" cy="10174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7" name="Picture 2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5292080" y="4077072"/>
              <a:ext cx="850090" cy="720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28" name="127 Elipse"/>
            <p:cNvSpPr/>
            <p:nvPr/>
          </p:nvSpPr>
          <p:spPr>
            <a:xfrm>
              <a:off x="4860032" y="4005064"/>
              <a:ext cx="144016" cy="144016"/>
            </a:xfrm>
            <a:prstGeom prst="ellipse">
              <a:avLst/>
            </a:prstGeom>
            <a:gradFill flip="none" rotWithShape="1">
              <a:gsLst>
                <a:gs pos="0">
                  <a:srgbClr val="8488C4"/>
                </a:gs>
                <a:gs pos="53000">
                  <a:srgbClr val="D4DEFF"/>
                </a:gs>
                <a:gs pos="83000">
                  <a:srgbClr val="D4DEFF"/>
                </a:gs>
                <a:gs pos="100000">
                  <a:srgbClr val="96AB94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29" name="128 Elipse"/>
            <p:cNvSpPr/>
            <p:nvPr/>
          </p:nvSpPr>
          <p:spPr>
            <a:xfrm>
              <a:off x="5276974" y="4012282"/>
              <a:ext cx="144016" cy="144016"/>
            </a:xfrm>
            <a:prstGeom prst="ellipse">
              <a:avLst/>
            </a:prstGeom>
            <a:gradFill flip="none" rotWithShape="1">
              <a:gsLst>
                <a:gs pos="0">
                  <a:srgbClr val="8488C4"/>
                </a:gs>
                <a:gs pos="53000">
                  <a:srgbClr val="D4DEFF"/>
                </a:gs>
                <a:gs pos="83000">
                  <a:srgbClr val="D4DEFF"/>
                </a:gs>
                <a:gs pos="100000">
                  <a:srgbClr val="96AB94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131" name="130 Elipse"/>
          <p:cNvSpPr/>
          <p:nvPr/>
        </p:nvSpPr>
        <p:spPr>
          <a:xfrm>
            <a:off x="2528212" y="2777108"/>
            <a:ext cx="54593" cy="56109"/>
          </a:xfrm>
          <a:prstGeom prst="ellipse">
            <a:avLst/>
          </a:prstGeom>
          <a:gradFill flip="none" rotWithShape="1"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32" name="131 Elipse"/>
          <p:cNvSpPr/>
          <p:nvPr/>
        </p:nvSpPr>
        <p:spPr>
          <a:xfrm>
            <a:off x="2528782" y="3415184"/>
            <a:ext cx="54593" cy="56109"/>
          </a:xfrm>
          <a:prstGeom prst="ellipse">
            <a:avLst/>
          </a:prstGeom>
          <a:gradFill flip="none" rotWithShape="1"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33" name="132 Elipse"/>
          <p:cNvSpPr/>
          <p:nvPr/>
        </p:nvSpPr>
        <p:spPr>
          <a:xfrm>
            <a:off x="2528212" y="4062983"/>
            <a:ext cx="54593" cy="56109"/>
          </a:xfrm>
          <a:prstGeom prst="ellipse">
            <a:avLst/>
          </a:prstGeom>
          <a:gradFill flip="none" rotWithShape="1"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34" name="133 Elipse"/>
          <p:cNvSpPr/>
          <p:nvPr/>
        </p:nvSpPr>
        <p:spPr>
          <a:xfrm>
            <a:off x="2531666" y="4708982"/>
            <a:ext cx="54593" cy="56109"/>
          </a:xfrm>
          <a:prstGeom prst="ellipse">
            <a:avLst/>
          </a:prstGeom>
          <a:gradFill flip="none" rotWithShape="1"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35" name="134 Elipse"/>
          <p:cNvSpPr/>
          <p:nvPr/>
        </p:nvSpPr>
        <p:spPr>
          <a:xfrm>
            <a:off x="2533576" y="5348894"/>
            <a:ext cx="54593" cy="56109"/>
          </a:xfrm>
          <a:prstGeom prst="ellipse">
            <a:avLst/>
          </a:prstGeom>
          <a:gradFill flip="none" rotWithShape="1"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36" name="135 Elipse"/>
          <p:cNvSpPr/>
          <p:nvPr/>
        </p:nvSpPr>
        <p:spPr>
          <a:xfrm>
            <a:off x="2525093" y="1475939"/>
            <a:ext cx="54593" cy="56109"/>
          </a:xfrm>
          <a:prstGeom prst="ellipse">
            <a:avLst/>
          </a:prstGeom>
          <a:gradFill flip="none" rotWithShape="1"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37" name="136 Elipse"/>
          <p:cNvSpPr/>
          <p:nvPr/>
        </p:nvSpPr>
        <p:spPr>
          <a:xfrm>
            <a:off x="2528813" y="2120762"/>
            <a:ext cx="54593" cy="56109"/>
          </a:xfrm>
          <a:prstGeom prst="ellipse">
            <a:avLst/>
          </a:prstGeom>
          <a:gradFill flip="none" rotWithShape="1"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139" name="Picture 2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 rot="16200000">
            <a:off x="2915236" y="2839810"/>
            <a:ext cx="144016" cy="45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0" name="139 Elipse"/>
          <p:cNvSpPr/>
          <p:nvPr/>
        </p:nvSpPr>
        <p:spPr>
          <a:xfrm>
            <a:off x="2956366" y="2772817"/>
            <a:ext cx="54593" cy="56109"/>
          </a:xfrm>
          <a:prstGeom prst="ellipse">
            <a:avLst/>
          </a:prstGeom>
          <a:gradFill flip="none" rotWithShape="1"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grpSp>
        <p:nvGrpSpPr>
          <p:cNvPr id="147" name="146 Grupo"/>
          <p:cNvGrpSpPr/>
          <p:nvPr/>
        </p:nvGrpSpPr>
        <p:grpSpPr>
          <a:xfrm>
            <a:off x="2923902" y="2937060"/>
            <a:ext cx="144016" cy="72008"/>
            <a:chOff x="5148064" y="3068960"/>
            <a:chExt cx="144016" cy="72008"/>
          </a:xfrm>
        </p:grpSpPr>
        <p:cxnSp>
          <p:nvCxnSpPr>
            <p:cNvPr id="142" name="141 Conector recto"/>
            <p:cNvCxnSpPr/>
            <p:nvPr/>
          </p:nvCxnSpPr>
          <p:spPr>
            <a:xfrm>
              <a:off x="5148064" y="3068960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143 Conector recto"/>
            <p:cNvCxnSpPr/>
            <p:nvPr/>
          </p:nvCxnSpPr>
          <p:spPr>
            <a:xfrm flipH="1">
              <a:off x="5220072" y="3068960"/>
              <a:ext cx="72008" cy="720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145 Conector recto"/>
            <p:cNvCxnSpPr/>
            <p:nvPr/>
          </p:nvCxnSpPr>
          <p:spPr>
            <a:xfrm>
              <a:off x="5148064" y="3068960"/>
              <a:ext cx="72008" cy="720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491880" y="2521818"/>
            <a:ext cx="2581275" cy="2419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0" name="149 Rectángulo"/>
          <p:cNvSpPr/>
          <p:nvPr/>
        </p:nvSpPr>
        <p:spPr>
          <a:xfrm>
            <a:off x="4716016" y="2636912"/>
            <a:ext cx="864096" cy="2160240"/>
          </a:xfrm>
          <a:prstGeom prst="rect">
            <a:avLst/>
          </a:prstGeom>
          <a:solidFill>
            <a:schemeClr val="tx1">
              <a:lumMod val="50000"/>
              <a:lumOff val="50000"/>
              <a:alpha val="2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3995936" y="2132856"/>
            <a:ext cx="2085975" cy="317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55" name="Group 7"/>
          <p:cNvGrpSpPr>
            <a:grpSpLocks/>
          </p:cNvGrpSpPr>
          <p:nvPr/>
        </p:nvGrpSpPr>
        <p:grpSpPr bwMode="auto">
          <a:xfrm>
            <a:off x="7395617" y="2334593"/>
            <a:ext cx="752475" cy="2989262"/>
            <a:chOff x="2629" y="2169"/>
            <a:chExt cx="474" cy="1883"/>
          </a:xfrm>
        </p:grpSpPr>
        <p:sp>
          <p:nvSpPr>
            <p:cNvPr id="156" name="Freeform 8"/>
            <p:cNvSpPr>
              <a:spLocks/>
            </p:cNvSpPr>
            <p:nvPr/>
          </p:nvSpPr>
          <p:spPr bwMode="auto">
            <a:xfrm>
              <a:off x="2629" y="2314"/>
              <a:ext cx="474" cy="1584"/>
            </a:xfrm>
            <a:custGeom>
              <a:avLst/>
              <a:gdLst>
                <a:gd name="T0" fmla="*/ 240 w 474"/>
                <a:gd name="T1" fmla="*/ 0 h 1584"/>
                <a:gd name="T2" fmla="*/ 237 w 474"/>
                <a:gd name="T3" fmla="*/ 120 h 1584"/>
                <a:gd name="T4" fmla="*/ 0 w 474"/>
                <a:gd name="T5" fmla="*/ 117 h 1584"/>
                <a:gd name="T6" fmla="*/ 3 w 474"/>
                <a:gd name="T7" fmla="*/ 732 h 1584"/>
                <a:gd name="T8" fmla="*/ 474 w 474"/>
                <a:gd name="T9" fmla="*/ 735 h 1584"/>
                <a:gd name="T10" fmla="*/ 474 w 474"/>
                <a:gd name="T11" fmla="*/ 1509 h 1584"/>
                <a:gd name="T12" fmla="*/ 237 w 474"/>
                <a:gd name="T13" fmla="*/ 1512 h 1584"/>
                <a:gd name="T14" fmla="*/ 240 w 474"/>
                <a:gd name="T15" fmla="*/ 1584 h 158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474"/>
                <a:gd name="T25" fmla="*/ 0 h 1584"/>
                <a:gd name="T26" fmla="*/ 474 w 474"/>
                <a:gd name="T27" fmla="*/ 1584 h 158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474" h="1584">
                  <a:moveTo>
                    <a:pt x="240" y="0"/>
                  </a:moveTo>
                  <a:lnTo>
                    <a:pt x="237" y="120"/>
                  </a:lnTo>
                  <a:lnTo>
                    <a:pt x="0" y="117"/>
                  </a:lnTo>
                  <a:lnTo>
                    <a:pt x="3" y="732"/>
                  </a:lnTo>
                  <a:lnTo>
                    <a:pt x="474" y="735"/>
                  </a:lnTo>
                  <a:lnTo>
                    <a:pt x="474" y="1509"/>
                  </a:lnTo>
                  <a:lnTo>
                    <a:pt x="237" y="1512"/>
                  </a:lnTo>
                  <a:lnTo>
                    <a:pt x="240" y="1584"/>
                  </a:lnTo>
                </a:path>
              </a:pathLst>
            </a:custGeom>
            <a:noFill/>
            <a:ln w="53975" cmpd="sng">
              <a:solidFill>
                <a:srgbClr val="0070C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57" name="Oval 9"/>
            <p:cNvSpPr>
              <a:spLocks noChangeArrowheads="1"/>
            </p:cNvSpPr>
            <p:nvPr/>
          </p:nvSpPr>
          <p:spPr bwMode="auto">
            <a:xfrm>
              <a:off x="2715" y="2169"/>
              <a:ext cx="258" cy="147"/>
            </a:xfrm>
            <a:prstGeom prst="ellipse">
              <a:avLst/>
            </a:prstGeom>
            <a:noFill/>
            <a:ln w="53975">
              <a:solidFill>
                <a:srgbClr val="0070C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" name="Oval 10"/>
            <p:cNvSpPr>
              <a:spLocks noChangeArrowheads="1"/>
            </p:cNvSpPr>
            <p:nvPr/>
          </p:nvSpPr>
          <p:spPr bwMode="auto">
            <a:xfrm>
              <a:off x="2717" y="3905"/>
              <a:ext cx="258" cy="147"/>
            </a:xfrm>
            <a:prstGeom prst="ellipse">
              <a:avLst/>
            </a:prstGeom>
            <a:noFill/>
            <a:ln w="53975">
              <a:solidFill>
                <a:srgbClr val="0070C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8" name="167 Grupo"/>
          <p:cNvGrpSpPr/>
          <p:nvPr/>
        </p:nvGrpSpPr>
        <p:grpSpPr>
          <a:xfrm>
            <a:off x="5453063" y="2812802"/>
            <a:ext cx="311547" cy="1872208"/>
            <a:chOff x="5453063" y="2812802"/>
            <a:chExt cx="311547" cy="1872208"/>
          </a:xfrm>
        </p:grpSpPr>
        <p:cxnSp>
          <p:nvCxnSpPr>
            <p:cNvPr id="160" name="159 Conector recto"/>
            <p:cNvCxnSpPr/>
            <p:nvPr/>
          </p:nvCxnSpPr>
          <p:spPr>
            <a:xfrm>
              <a:off x="5453063" y="2812802"/>
              <a:ext cx="0" cy="1872208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161 Conector recto"/>
            <p:cNvCxnSpPr/>
            <p:nvPr/>
          </p:nvCxnSpPr>
          <p:spPr>
            <a:xfrm>
              <a:off x="5476578" y="3774529"/>
              <a:ext cx="288032" cy="0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3" name="162 Flecha derecha"/>
          <p:cNvSpPr/>
          <p:nvPr/>
        </p:nvSpPr>
        <p:spPr>
          <a:xfrm>
            <a:off x="323528" y="2924944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DATOS</a:t>
            </a:r>
            <a:endParaRPr lang="es-AR" dirty="0"/>
          </a:p>
        </p:txBody>
      </p:sp>
      <p:sp>
        <p:nvSpPr>
          <p:cNvPr id="164" name="163 Explosión 1"/>
          <p:cNvSpPr/>
          <p:nvPr/>
        </p:nvSpPr>
        <p:spPr>
          <a:xfrm>
            <a:off x="2699792" y="620688"/>
            <a:ext cx="2016224" cy="1202432"/>
          </a:xfrm>
          <a:prstGeom prst="irregularSeal1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Enciende con unos</a:t>
            </a:r>
            <a:endParaRPr lang="es-AR" dirty="0"/>
          </a:p>
        </p:txBody>
      </p:sp>
      <p:grpSp>
        <p:nvGrpSpPr>
          <p:cNvPr id="167" name="166 Grupo"/>
          <p:cNvGrpSpPr/>
          <p:nvPr/>
        </p:nvGrpSpPr>
        <p:grpSpPr>
          <a:xfrm>
            <a:off x="3635896" y="2996952"/>
            <a:ext cx="2006127" cy="610741"/>
            <a:chOff x="4644008" y="908720"/>
            <a:chExt cx="2006127" cy="610741"/>
          </a:xfrm>
        </p:grpSpPr>
        <p:pic>
          <p:nvPicPr>
            <p:cNvPr id="3079" name="Picture 7"/>
            <p:cNvPicPr>
              <a:picLocks noChangeAspect="1" noChangeArrowheads="1"/>
            </p:cNvPicPr>
            <p:nvPr/>
          </p:nvPicPr>
          <p:blipFill>
            <a:blip r:embed="rId12" cstate="print"/>
            <a:srcRect/>
            <a:stretch>
              <a:fillRect/>
            </a:stretch>
          </p:blipFill>
          <p:spPr bwMode="auto">
            <a:xfrm>
              <a:off x="5220072" y="1052736"/>
              <a:ext cx="742950" cy="466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66" name="165 CuadroTexto"/>
            <p:cNvSpPr txBox="1"/>
            <p:nvPr/>
          </p:nvSpPr>
          <p:spPr>
            <a:xfrm>
              <a:off x="4644008" y="908720"/>
              <a:ext cx="20061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 smtClean="0"/>
                <a:t>Ánodo          Cátodo</a:t>
              </a:r>
            </a:p>
          </p:txBody>
        </p:sp>
      </p:grpSp>
      <p:grpSp>
        <p:nvGrpSpPr>
          <p:cNvPr id="169" name="168 Grupo"/>
          <p:cNvGrpSpPr/>
          <p:nvPr/>
        </p:nvGrpSpPr>
        <p:grpSpPr>
          <a:xfrm>
            <a:off x="5453906" y="2814265"/>
            <a:ext cx="311547" cy="1872208"/>
            <a:chOff x="5453063" y="2812802"/>
            <a:chExt cx="311547" cy="1872208"/>
          </a:xfrm>
        </p:grpSpPr>
        <p:cxnSp>
          <p:nvCxnSpPr>
            <p:cNvPr id="170" name="169 Conector recto"/>
            <p:cNvCxnSpPr/>
            <p:nvPr/>
          </p:nvCxnSpPr>
          <p:spPr>
            <a:xfrm>
              <a:off x="5453063" y="2812802"/>
              <a:ext cx="0" cy="1872208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170 Conector recto"/>
            <p:cNvCxnSpPr/>
            <p:nvPr/>
          </p:nvCxnSpPr>
          <p:spPr>
            <a:xfrm>
              <a:off x="5476578" y="3774529"/>
              <a:ext cx="288032" cy="0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13" cstate="print"/>
          <a:srcRect r="5680"/>
          <a:stretch>
            <a:fillRect/>
          </a:stretch>
        </p:blipFill>
        <p:spPr bwMode="auto">
          <a:xfrm>
            <a:off x="4427985" y="2564904"/>
            <a:ext cx="1224136" cy="230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2" name="149 CuadroTexto"/>
          <p:cNvSpPr txBox="1">
            <a:spLocks noChangeArrowheads="1"/>
          </p:cNvSpPr>
          <p:nvPr/>
        </p:nvSpPr>
        <p:spPr bwMode="auto">
          <a:xfrm>
            <a:off x="467544" y="260648"/>
            <a:ext cx="501470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s-ES" sz="2400" b="1" i="1" dirty="0" err="1" smtClean="0">
                <a:solidFill>
                  <a:srgbClr val="005042"/>
                </a:solidFill>
                <a:cs typeface="Times New Roman" pitchFamily="18" charset="0"/>
              </a:rPr>
              <a:t>Display</a:t>
            </a:r>
            <a:r>
              <a:rPr lang="es-ES" sz="2400" b="1" i="1" dirty="0" smtClean="0">
                <a:solidFill>
                  <a:srgbClr val="005042"/>
                </a:solidFill>
                <a:cs typeface="Times New Roman" pitchFamily="18" charset="0"/>
              </a:rPr>
              <a:t> de 7 segmentos – La génesis</a:t>
            </a:r>
            <a:endParaRPr lang="es-ES" sz="2400" b="1" i="1" dirty="0">
              <a:solidFill>
                <a:srgbClr val="005042"/>
              </a:solidFill>
              <a:cs typeface="Times New Roman" pitchFamily="18" charset="0"/>
            </a:endParaRPr>
          </a:p>
        </p:txBody>
      </p:sp>
      <p:pic>
        <p:nvPicPr>
          <p:cNvPr id="173" name="Picture 5" descr="280px-Seven_segment_02_Pengo">
            <a:hlinkClick r:id="rId14"/>
          </p:cNvPr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6516216" y="260648"/>
            <a:ext cx="2282518" cy="172819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1.11111E-6 L 0.3033 -0.00046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.25 0  E" pathEditMode="relative" ptsTypes="">
                                      <p:cBhvr>
                                        <p:cTn id="46" dur="2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9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" grpId="0" animBg="1"/>
      <p:bldP spid="163" grpId="0" animBg="1"/>
      <p:bldP spid="16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55776" y="2780928"/>
            <a:ext cx="452918" cy="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6200000">
            <a:off x="604776" y="3417861"/>
            <a:ext cx="3894931" cy="72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38 Grupo"/>
          <p:cNvGrpSpPr/>
          <p:nvPr/>
        </p:nvGrpSpPr>
        <p:grpSpPr>
          <a:xfrm>
            <a:off x="1039788" y="927979"/>
            <a:ext cx="1512168" cy="648072"/>
            <a:chOff x="2153066" y="2636912"/>
            <a:chExt cx="3989104" cy="1663427"/>
          </a:xfrm>
        </p:grpSpPr>
        <p:pic>
          <p:nvPicPr>
            <p:cNvPr id="30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rot="16200000">
              <a:off x="5058217" y="3806879"/>
              <a:ext cx="539735" cy="720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1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153066" y="4119881"/>
              <a:ext cx="1194798" cy="1012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2" name="Picture 2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139952" y="4077073"/>
              <a:ext cx="850090" cy="720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3" name="Picture 2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 rot="10800000">
              <a:off x="3347864" y="4005064"/>
              <a:ext cx="847725" cy="295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4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rot="16200000">
              <a:off x="4677986" y="3833147"/>
              <a:ext cx="539735" cy="720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5" name="Picture 3"/>
            <p:cNvPicPr>
              <a:picLocks noChangeAspect="1" noChangeArrowheads="1"/>
            </p:cNvPicPr>
            <p:nvPr/>
          </p:nvPicPr>
          <p:blipFill>
            <a:blip r:embed="rId7" cstate="print"/>
            <a:srcRect b="4349"/>
            <a:stretch>
              <a:fillRect/>
            </a:stretch>
          </p:blipFill>
          <p:spPr bwMode="auto">
            <a:xfrm>
              <a:off x="4788024" y="2636912"/>
              <a:ext cx="720080" cy="10174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6" name="Picture 2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5292080" y="4077072"/>
              <a:ext cx="850090" cy="720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7" name="36 Elipse"/>
            <p:cNvSpPr/>
            <p:nvPr/>
          </p:nvSpPr>
          <p:spPr>
            <a:xfrm>
              <a:off x="4860032" y="4005064"/>
              <a:ext cx="144016" cy="144016"/>
            </a:xfrm>
            <a:prstGeom prst="ellipse">
              <a:avLst/>
            </a:prstGeom>
            <a:gradFill flip="none" rotWithShape="1">
              <a:gsLst>
                <a:gs pos="0">
                  <a:srgbClr val="8488C4"/>
                </a:gs>
                <a:gs pos="53000">
                  <a:srgbClr val="D4DEFF"/>
                </a:gs>
                <a:gs pos="83000">
                  <a:srgbClr val="D4DEFF"/>
                </a:gs>
                <a:gs pos="100000">
                  <a:srgbClr val="96AB94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38" name="37 Elipse"/>
            <p:cNvSpPr/>
            <p:nvPr/>
          </p:nvSpPr>
          <p:spPr>
            <a:xfrm>
              <a:off x="5276974" y="4012282"/>
              <a:ext cx="144016" cy="144016"/>
            </a:xfrm>
            <a:prstGeom prst="ellipse">
              <a:avLst/>
            </a:prstGeom>
            <a:gradFill flip="none" rotWithShape="1">
              <a:gsLst>
                <a:gs pos="0">
                  <a:srgbClr val="8488C4"/>
                </a:gs>
                <a:gs pos="53000">
                  <a:srgbClr val="D4DEFF"/>
                </a:gs>
                <a:gs pos="83000">
                  <a:srgbClr val="D4DEFF"/>
                </a:gs>
                <a:gs pos="100000">
                  <a:srgbClr val="96AB94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grpSp>
        <p:nvGrpSpPr>
          <p:cNvPr id="3" name="69 Grupo"/>
          <p:cNvGrpSpPr/>
          <p:nvPr/>
        </p:nvGrpSpPr>
        <p:grpSpPr>
          <a:xfrm>
            <a:off x="1039788" y="1576051"/>
            <a:ext cx="1512168" cy="648072"/>
            <a:chOff x="2153066" y="2636912"/>
            <a:chExt cx="3989104" cy="1663427"/>
          </a:xfrm>
        </p:grpSpPr>
        <p:pic>
          <p:nvPicPr>
            <p:cNvPr id="71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rot="16200000">
              <a:off x="5058217" y="3806879"/>
              <a:ext cx="539735" cy="720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2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153066" y="4119881"/>
              <a:ext cx="1194798" cy="1012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3" name="Picture 2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139952" y="4077073"/>
              <a:ext cx="850090" cy="720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4" name="Picture 2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 rot="10800000">
              <a:off x="3347864" y="4005064"/>
              <a:ext cx="847725" cy="295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5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rot="16200000">
              <a:off x="4677986" y="3833147"/>
              <a:ext cx="539735" cy="720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6" name="Picture 3"/>
            <p:cNvPicPr>
              <a:picLocks noChangeAspect="1" noChangeArrowheads="1"/>
            </p:cNvPicPr>
            <p:nvPr/>
          </p:nvPicPr>
          <p:blipFill>
            <a:blip r:embed="rId7" cstate="print"/>
            <a:srcRect b="4349"/>
            <a:stretch>
              <a:fillRect/>
            </a:stretch>
          </p:blipFill>
          <p:spPr bwMode="auto">
            <a:xfrm>
              <a:off x="4788024" y="2636912"/>
              <a:ext cx="720080" cy="10174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7" name="Picture 2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5292080" y="4077072"/>
              <a:ext cx="850090" cy="720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8" name="77 Elipse"/>
            <p:cNvSpPr/>
            <p:nvPr/>
          </p:nvSpPr>
          <p:spPr>
            <a:xfrm>
              <a:off x="4860032" y="4005064"/>
              <a:ext cx="144016" cy="144016"/>
            </a:xfrm>
            <a:prstGeom prst="ellipse">
              <a:avLst/>
            </a:prstGeom>
            <a:gradFill flip="none" rotWithShape="1">
              <a:gsLst>
                <a:gs pos="0">
                  <a:srgbClr val="8488C4"/>
                </a:gs>
                <a:gs pos="53000">
                  <a:srgbClr val="D4DEFF"/>
                </a:gs>
                <a:gs pos="83000">
                  <a:srgbClr val="D4DEFF"/>
                </a:gs>
                <a:gs pos="100000">
                  <a:srgbClr val="96AB94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79" name="78 Elipse"/>
            <p:cNvSpPr/>
            <p:nvPr/>
          </p:nvSpPr>
          <p:spPr>
            <a:xfrm>
              <a:off x="5276974" y="4012282"/>
              <a:ext cx="144016" cy="144016"/>
            </a:xfrm>
            <a:prstGeom prst="ellipse">
              <a:avLst/>
            </a:prstGeom>
            <a:gradFill flip="none" rotWithShape="1">
              <a:gsLst>
                <a:gs pos="0">
                  <a:srgbClr val="8488C4"/>
                </a:gs>
                <a:gs pos="53000">
                  <a:srgbClr val="D4DEFF"/>
                </a:gs>
                <a:gs pos="83000">
                  <a:srgbClr val="D4DEFF"/>
                </a:gs>
                <a:gs pos="100000">
                  <a:srgbClr val="96AB94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grpSp>
        <p:nvGrpSpPr>
          <p:cNvPr id="6" name="79 Grupo"/>
          <p:cNvGrpSpPr/>
          <p:nvPr/>
        </p:nvGrpSpPr>
        <p:grpSpPr>
          <a:xfrm>
            <a:off x="1039788" y="2224123"/>
            <a:ext cx="1512168" cy="648072"/>
            <a:chOff x="2153066" y="2636912"/>
            <a:chExt cx="3989104" cy="1663427"/>
          </a:xfrm>
        </p:grpSpPr>
        <p:pic>
          <p:nvPicPr>
            <p:cNvPr id="81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rot="16200000">
              <a:off x="5058217" y="3806879"/>
              <a:ext cx="539735" cy="720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2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153066" y="4119881"/>
              <a:ext cx="1194798" cy="1012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3" name="Picture 2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139952" y="4077073"/>
              <a:ext cx="850090" cy="720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4" name="Picture 2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 rot="10800000">
              <a:off x="3347864" y="4005064"/>
              <a:ext cx="847725" cy="295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5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rot="16200000">
              <a:off x="4677986" y="3833147"/>
              <a:ext cx="539735" cy="720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6" name="Picture 3"/>
            <p:cNvPicPr>
              <a:picLocks noChangeAspect="1" noChangeArrowheads="1"/>
            </p:cNvPicPr>
            <p:nvPr/>
          </p:nvPicPr>
          <p:blipFill>
            <a:blip r:embed="rId7" cstate="print"/>
            <a:srcRect b="4349"/>
            <a:stretch>
              <a:fillRect/>
            </a:stretch>
          </p:blipFill>
          <p:spPr bwMode="auto">
            <a:xfrm>
              <a:off x="4788024" y="2636912"/>
              <a:ext cx="720080" cy="10174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7" name="Picture 2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5292080" y="4077072"/>
              <a:ext cx="850090" cy="720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8" name="87 Elipse"/>
            <p:cNvSpPr/>
            <p:nvPr/>
          </p:nvSpPr>
          <p:spPr>
            <a:xfrm>
              <a:off x="4860032" y="4005064"/>
              <a:ext cx="144016" cy="144016"/>
            </a:xfrm>
            <a:prstGeom prst="ellipse">
              <a:avLst/>
            </a:prstGeom>
            <a:gradFill flip="none" rotWithShape="1">
              <a:gsLst>
                <a:gs pos="0">
                  <a:srgbClr val="8488C4"/>
                </a:gs>
                <a:gs pos="53000">
                  <a:srgbClr val="D4DEFF"/>
                </a:gs>
                <a:gs pos="83000">
                  <a:srgbClr val="D4DEFF"/>
                </a:gs>
                <a:gs pos="100000">
                  <a:srgbClr val="96AB94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89" name="88 Elipse"/>
            <p:cNvSpPr/>
            <p:nvPr/>
          </p:nvSpPr>
          <p:spPr>
            <a:xfrm>
              <a:off x="5276974" y="4012282"/>
              <a:ext cx="144016" cy="144016"/>
            </a:xfrm>
            <a:prstGeom prst="ellipse">
              <a:avLst/>
            </a:prstGeom>
            <a:gradFill flip="none" rotWithShape="1">
              <a:gsLst>
                <a:gs pos="0">
                  <a:srgbClr val="8488C4"/>
                </a:gs>
                <a:gs pos="53000">
                  <a:srgbClr val="D4DEFF"/>
                </a:gs>
                <a:gs pos="83000">
                  <a:srgbClr val="D4DEFF"/>
                </a:gs>
                <a:gs pos="100000">
                  <a:srgbClr val="96AB94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grpSp>
        <p:nvGrpSpPr>
          <p:cNvPr id="7" name="89 Grupo"/>
          <p:cNvGrpSpPr/>
          <p:nvPr/>
        </p:nvGrpSpPr>
        <p:grpSpPr>
          <a:xfrm>
            <a:off x="1039788" y="2872195"/>
            <a:ext cx="1512168" cy="648072"/>
            <a:chOff x="2153066" y="2636912"/>
            <a:chExt cx="3989104" cy="1663427"/>
          </a:xfrm>
        </p:grpSpPr>
        <p:pic>
          <p:nvPicPr>
            <p:cNvPr id="91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rot="16200000">
              <a:off x="5058217" y="3806879"/>
              <a:ext cx="539735" cy="720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2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153066" y="4119881"/>
              <a:ext cx="1194798" cy="1012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3" name="Picture 2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139952" y="4077073"/>
              <a:ext cx="850090" cy="720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4" name="Picture 2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 rot="10800000">
              <a:off x="3347864" y="4005064"/>
              <a:ext cx="847725" cy="295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5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rot="16200000">
              <a:off x="4677986" y="3833147"/>
              <a:ext cx="539735" cy="720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6" name="Picture 3"/>
            <p:cNvPicPr>
              <a:picLocks noChangeAspect="1" noChangeArrowheads="1"/>
            </p:cNvPicPr>
            <p:nvPr/>
          </p:nvPicPr>
          <p:blipFill>
            <a:blip r:embed="rId7" cstate="print"/>
            <a:srcRect b="4349"/>
            <a:stretch>
              <a:fillRect/>
            </a:stretch>
          </p:blipFill>
          <p:spPr bwMode="auto">
            <a:xfrm>
              <a:off x="4788024" y="2636912"/>
              <a:ext cx="720080" cy="10174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7" name="Picture 2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5292080" y="4077072"/>
              <a:ext cx="850090" cy="720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8" name="97 Elipse"/>
            <p:cNvSpPr/>
            <p:nvPr/>
          </p:nvSpPr>
          <p:spPr>
            <a:xfrm>
              <a:off x="4860032" y="4005064"/>
              <a:ext cx="144016" cy="144016"/>
            </a:xfrm>
            <a:prstGeom prst="ellipse">
              <a:avLst/>
            </a:prstGeom>
            <a:gradFill flip="none" rotWithShape="1">
              <a:gsLst>
                <a:gs pos="0">
                  <a:srgbClr val="8488C4"/>
                </a:gs>
                <a:gs pos="53000">
                  <a:srgbClr val="D4DEFF"/>
                </a:gs>
                <a:gs pos="83000">
                  <a:srgbClr val="D4DEFF"/>
                </a:gs>
                <a:gs pos="100000">
                  <a:srgbClr val="96AB94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99" name="98 Elipse"/>
            <p:cNvSpPr/>
            <p:nvPr/>
          </p:nvSpPr>
          <p:spPr>
            <a:xfrm>
              <a:off x="5276974" y="4012282"/>
              <a:ext cx="144016" cy="144016"/>
            </a:xfrm>
            <a:prstGeom prst="ellipse">
              <a:avLst/>
            </a:prstGeom>
            <a:gradFill flip="none" rotWithShape="1">
              <a:gsLst>
                <a:gs pos="0">
                  <a:srgbClr val="8488C4"/>
                </a:gs>
                <a:gs pos="53000">
                  <a:srgbClr val="D4DEFF"/>
                </a:gs>
                <a:gs pos="83000">
                  <a:srgbClr val="D4DEFF"/>
                </a:gs>
                <a:gs pos="100000">
                  <a:srgbClr val="96AB94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grpSp>
        <p:nvGrpSpPr>
          <p:cNvPr id="8" name="99 Grupo"/>
          <p:cNvGrpSpPr/>
          <p:nvPr/>
        </p:nvGrpSpPr>
        <p:grpSpPr>
          <a:xfrm>
            <a:off x="1039788" y="3520267"/>
            <a:ext cx="1512168" cy="648072"/>
            <a:chOff x="2153066" y="2636912"/>
            <a:chExt cx="3989104" cy="1663427"/>
          </a:xfrm>
        </p:grpSpPr>
        <p:pic>
          <p:nvPicPr>
            <p:cNvPr id="101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rot="16200000">
              <a:off x="5058217" y="3806879"/>
              <a:ext cx="539735" cy="720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2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153066" y="4119881"/>
              <a:ext cx="1194798" cy="1012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3" name="Picture 2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139952" y="4077073"/>
              <a:ext cx="850090" cy="720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4" name="Picture 2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 rot="10800000">
              <a:off x="3347864" y="4005064"/>
              <a:ext cx="847725" cy="295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5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rot="16200000">
              <a:off x="4677986" y="3833147"/>
              <a:ext cx="539735" cy="720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6" name="Picture 3"/>
            <p:cNvPicPr>
              <a:picLocks noChangeAspect="1" noChangeArrowheads="1"/>
            </p:cNvPicPr>
            <p:nvPr/>
          </p:nvPicPr>
          <p:blipFill>
            <a:blip r:embed="rId7" cstate="print"/>
            <a:srcRect b="4349"/>
            <a:stretch>
              <a:fillRect/>
            </a:stretch>
          </p:blipFill>
          <p:spPr bwMode="auto">
            <a:xfrm>
              <a:off x="4788024" y="2636912"/>
              <a:ext cx="720080" cy="10174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7" name="Picture 2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5292080" y="4077072"/>
              <a:ext cx="850090" cy="720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8" name="107 Elipse"/>
            <p:cNvSpPr/>
            <p:nvPr/>
          </p:nvSpPr>
          <p:spPr>
            <a:xfrm>
              <a:off x="4860032" y="4005064"/>
              <a:ext cx="144016" cy="144016"/>
            </a:xfrm>
            <a:prstGeom prst="ellipse">
              <a:avLst/>
            </a:prstGeom>
            <a:gradFill flip="none" rotWithShape="1">
              <a:gsLst>
                <a:gs pos="0">
                  <a:srgbClr val="8488C4"/>
                </a:gs>
                <a:gs pos="53000">
                  <a:srgbClr val="D4DEFF"/>
                </a:gs>
                <a:gs pos="83000">
                  <a:srgbClr val="D4DEFF"/>
                </a:gs>
                <a:gs pos="100000">
                  <a:srgbClr val="96AB94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09" name="108 Elipse"/>
            <p:cNvSpPr/>
            <p:nvPr/>
          </p:nvSpPr>
          <p:spPr>
            <a:xfrm>
              <a:off x="5276974" y="4012282"/>
              <a:ext cx="144016" cy="144016"/>
            </a:xfrm>
            <a:prstGeom prst="ellipse">
              <a:avLst/>
            </a:prstGeom>
            <a:gradFill flip="none" rotWithShape="1">
              <a:gsLst>
                <a:gs pos="0">
                  <a:srgbClr val="8488C4"/>
                </a:gs>
                <a:gs pos="53000">
                  <a:srgbClr val="D4DEFF"/>
                </a:gs>
                <a:gs pos="83000">
                  <a:srgbClr val="D4DEFF"/>
                </a:gs>
                <a:gs pos="100000">
                  <a:srgbClr val="96AB94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grpSp>
        <p:nvGrpSpPr>
          <p:cNvPr id="9" name="109 Grupo"/>
          <p:cNvGrpSpPr/>
          <p:nvPr/>
        </p:nvGrpSpPr>
        <p:grpSpPr>
          <a:xfrm>
            <a:off x="1039788" y="4168339"/>
            <a:ext cx="1512168" cy="648072"/>
            <a:chOff x="2153066" y="2636912"/>
            <a:chExt cx="3989104" cy="1663427"/>
          </a:xfrm>
        </p:grpSpPr>
        <p:pic>
          <p:nvPicPr>
            <p:cNvPr id="111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rot="16200000">
              <a:off x="5058217" y="3806879"/>
              <a:ext cx="539735" cy="720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2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153066" y="4119881"/>
              <a:ext cx="1194798" cy="1012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3" name="Picture 2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139952" y="4077073"/>
              <a:ext cx="850090" cy="720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4" name="Picture 2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 rot="10800000">
              <a:off x="3347864" y="4005064"/>
              <a:ext cx="847725" cy="295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5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rot="16200000">
              <a:off x="4677986" y="3833147"/>
              <a:ext cx="539735" cy="720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6" name="Picture 3"/>
            <p:cNvPicPr>
              <a:picLocks noChangeAspect="1" noChangeArrowheads="1"/>
            </p:cNvPicPr>
            <p:nvPr/>
          </p:nvPicPr>
          <p:blipFill>
            <a:blip r:embed="rId7" cstate="print"/>
            <a:srcRect b="4349"/>
            <a:stretch>
              <a:fillRect/>
            </a:stretch>
          </p:blipFill>
          <p:spPr bwMode="auto">
            <a:xfrm>
              <a:off x="4788024" y="2636912"/>
              <a:ext cx="720080" cy="10174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7" name="Picture 2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5292080" y="4077072"/>
              <a:ext cx="850090" cy="720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8" name="117 Elipse"/>
            <p:cNvSpPr/>
            <p:nvPr/>
          </p:nvSpPr>
          <p:spPr>
            <a:xfrm>
              <a:off x="4860032" y="4005064"/>
              <a:ext cx="144016" cy="144016"/>
            </a:xfrm>
            <a:prstGeom prst="ellipse">
              <a:avLst/>
            </a:prstGeom>
            <a:gradFill flip="none" rotWithShape="1">
              <a:gsLst>
                <a:gs pos="0">
                  <a:srgbClr val="8488C4"/>
                </a:gs>
                <a:gs pos="53000">
                  <a:srgbClr val="D4DEFF"/>
                </a:gs>
                <a:gs pos="83000">
                  <a:srgbClr val="D4DEFF"/>
                </a:gs>
                <a:gs pos="100000">
                  <a:srgbClr val="96AB94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19" name="118 Elipse"/>
            <p:cNvSpPr/>
            <p:nvPr/>
          </p:nvSpPr>
          <p:spPr>
            <a:xfrm>
              <a:off x="5276974" y="4012282"/>
              <a:ext cx="144016" cy="144016"/>
            </a:xfrm>
            <a:prstGeom prst="ellipse">
              <a:avLst/>
            </a:prstGeom>
            <a:gradFill flip="none" rotWithShape="1">
              <a:gsLst>
                <a:gs pos="0">
                  <a:srgbClr val="8488C4"/>
                </a:gs>
                <a:gs pos="53000">
                  <a:srgbClr val="D4DEFF"/>
                </a:gs>
                <a:gs pos="83000">
                  <a:srgbClr val="D4DEFF"/>
                </a:gs>
                <a:gs pos="100000">
                  <a:srgbClr val="96AB94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grpSp>
        <p:nvGrpSpPr>
          <p:cNvPr id="10" name="119 Grupo"/>
          <p:cNvGrpSpPr/>
          <p:nvPr/>
        </p:nvGrpSpPr>
        <p:grpSpPr>
          <a:xfrm>
            <a:off x="1039788" y="4816411"/>
            <a:ext cx="1512168" cy="648072"/>
            <a:chOff x="2153066" y="2636912"/>
            <a:chExt cx="3989104" cy="1663427"/>
          </a:xfrm>
        </p:grpSpPr>
        <p:pic>
          <p:nvPicPr>
            <p:cNvPr id="121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rot="16200000">
              <a:off x="5058217" y="3806879"/>
              <a:ext cx="539735" cy="720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2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153066" y="4119881"/>
              <a:ext cx="1194798" cy="1012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3" name="Picture 2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139952" y="4077073"/>
              <a:ext cx="850090" cy="720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4" name="Picture 2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 rot="10800000">
              <a:off x="3347864" y="4005064"/>
              <a:ext cx="847725" cy="295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5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rot="16200000">
              <a:off x="4677986" y="3833147"/>
              <a:ext cx="539735" cy="720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6" name="Picture 3"/>
            <p:cNvPicPr>
              <a:picLocks noChangeAspect="1" noChangeArrowheads="1"/>
            </p:cNvPicPr>
            <p:nvPr/>
          </p:nvPicPr>
          <p:blipFill>
            <a:blip r:embed="rId7" cstate="print"/>
            <a:srcRect b="4349"/>
            <a:stretch>
              <a:fillRect/>
            </a:stretch>
          </p:blipFill>
          <p:spPr bwMode="auto">
            <a:xfrm>
              <a:off x="4788024" y="2636912"/>
              <a:ext cx="720080" cy="10174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7" name="Picture 2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5292080" y="4077072"/>
              <a:ext cx="850090" cy="720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28" name="127 Elipse"/>
            <p:cNvSpPr/>
            <p:nvPr/>
          </p:nvSpPr>
          <p:spPr>
            <a:xfrm>
              <a:off x="4860032" y="4005064"/>
              <a:ext cx="144016" cy="144016"/>
            </a:xfrm>
            <a:prstGeom prst="ellipse">
              <a:avLst/>
            </a:prstGeom>
            <a:gradFill flip="none" rotWithShape="1">
              <a:gsLst>
                <a:gs pos="0">
                  <a:srgbClr val="8488C4"/>
                </a:gs>
                <a:gs pos="53000">
                  <a:srgbClr val="D4DEFF"/>
                </a:gs>
                <a:gs pos="83000">
                  <a:srgbClr val="D4DEFF"/>
                </a:gs>
                <a:gs pos="100000">
                  <a:srgbClr val="96AB94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29" name="128 Elipse"/>
            <p:cNvSpPr/>
            <p:nvPr/>
          </p:nvSpPr>
          <p:spPr>
            <a:xfrm>
              <a:off x="5276974" y="4012282"/>
              <a:ext cx="144016" cy="144016"/>
            </a:xfrm>
            <a:prstGeom prst="ellipse">
              <a:avLst/>
            </a:prstGeom>
            <a:gradFill flip="none" rotWithShape="1">
              <a:gsLst>
                <a:gs pos="0">
                  <a:srgbClr val="8488C4"/>
                </a:gs>
                <a:gs pos="53000">
                  <a:srgbClr val="D4DEFF"/>
                </a:gs>
                <a:gs pos="83000">
                  <a:srgbClr val="D4DEFF"/>
                </a:gs>
                <a:gs pos="100000">
                  <a:srgbClr val="96AB94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131" name="130 Elipse"/>
          <p:cNvSpPr/>
          <p:nvPr/>
        </p:nvSpPr>
        <p:spPr>
          <a:xfrm>
            <a:off x="2528212" y="2777108"/>
            <a:ext cx="54593" cy="56109"/>
          </a:xfrm>
          <a:prstGeom prst="ellipse">
            <a:avLst/>
          </a:prstGeom>
          <a:gradFill flip="none" rotWithShape="1"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32" name="131 Elipse"/>
          <p:cNvSpPr/>
          <p:nvPr/>
        </p:nvSpPr>
        <p:spPr>
          <a:xfrm>
            <a:off x="2528782" y="3415184"/>
            <a:ext cx="54593" cy="56109"/>
          </a:xfrm>
          <a:prstGeom prst="ellipse">
            <a:avLst/>
          </a:prstGeom>
          <a:gradFill flip="none" rotWithShape="1"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33" name="132 Elipse"/>
          <p:cNvSpPr/>
          <p:nvPr/>
        </p:nvSpPr>
        <p:spPr>
          <a:xfrm>
            <a:off x="2528212" y="4062983"/>
            <a:ext cx="54593" cy="56109"/>
          </a:xfrm>
          <a:prstGeom prst="ellipse">
            <a:avLst/>
          </a:prstGeom>
          <a:gradFill flip="none" rotWithShape="1"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34" name="133 Elipse"/>
          <p:cNvSpPr/>
          <p:nvPr/>
        </p:nvSpPr>
        <p:spPr>
          <a:xfrm>
            <a:off x="2531666" y="4708982"/>
            <a:ext cx="54593" cy="56109"/>
          </a:xfrm>
          <a:prstGeom prst="ellipse">
            <a:avLst/>
          </a:prstGeom>
          <a:gradFill flip="none" rotWithShape="1"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35" name="134 Elipse"/>
          <p:cNvSpPr/>
          <p:nvPr/>
        </p:nvSpPr>
        <p:spPr>
          <a:xfrm>
            <a:off x="2533576" y="5348894"/>
            <a:ext cx="54593" cy="56109"/>
          </a:xfrm>
          <a:prstGeom prst="ellipse">
            <a:avLst/>
          </a:prstGeom>
          <a:gradFill flip="none" rotWithShape="1"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36" name="135 Elipse"/>
          <p:cNvSpPr/>
          <p:nvPr/>
        </p:nvSpPr>
        <p:spPr>
          <a:xfrm>
            <a:off x="2525093" y="1475939"/>
            <a:ext cx="54593" cy="56109"/>
          </a:xfrm>
          <a:prstGeom prst="ellipse">
            <a:avLst/>
          </a:prstGeom>
          <a:gradFill flip="none" rotWithShape="1"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37" name="136 Elipse"/>
          <p:cNvSpPr/>
          <p:nvPr/>
        </p:nvSpPr>
        <p:spPr>
          <a:xfrm>
            <a:off x="2528813" y="2120762"/>
            <a:ext cx="54593" cy="56109"/>
          </a:xfrm>
          <a:prstGeom prst="ellipse">
            <a:avLst/>
          </a:prstGeom>
          <a:gradFill flip="none" rotWithShape="1"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40" name="139 Elipse"/>
          <p:cNvSpPr/>
          <p:nvPr/>
        </p:nvSpPr>
        <p:spPr>
          <a:xfrm>
            <a:off x="2956366" y="2772817"/>
            <a:ext cx="54593" cy="56109"/>
          </a:xfrm>
          <a:prstGeom prst="ellipse">
            <a:avLst/>
          </a:prstGeom>
          <a:gradFill flip="none" rotWithShape="1"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63" name="162 Flecha derecha"/>
          <p:cNvSpPr/>
          <p:nvPr/>
        </p:nvSpPr>
        <p:spPr>
          <a:xfrm>
            <a:off x="323528" y="2924944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DATOS</a:t>
            </a:r>
            <a:endParaRPr lang="es-AR" dirty="0"/>
          </a:p>
        </p:txBody>
      </p:sp>
      <p:sp>
        <p:nvSpPr>
          <p:cNvPr id="164" name="163 Explosión 1"/>
          <p:cNvSpPr/>
          <p:nvPr/>
        </p:nvSpPr>
        <p:spPr>
          <a:xfrm>
            <a:off x="2699792" y="620688"/>
            <a:ext cx="2016224" cy="1202432"/>
          </a:xfrm>
          <a:prstGeom prst="irregularSeal1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Enciende con ceros</a:t>
            </a:r>
            <a:endParaRPr lang="es-AR" dirty="0"/>
          </a:p>
        </p:txBody>
      </p:sp>
      <p:sp>
        <p:nvSpPr>
          <p:cNvPr id="172" name="149 CuadroTexto"/>
          <p:cNvSpPr txBox="1">
            <a:spLocks noChangeArrowheads="1"/>
          </p:cNvSpPr>
          <p:nvPr/>
        </p:nvSpPr>
        <p:spPr bwMode="auto">
          <a:xfrm>
            <a:off x="467544" y="260648"/>
            <a:ext cx="501470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s-ES" sz="2400" b="1" i="1" dirty="0" err="1" smtClean="0">
                <a:solidFill>
                  <a:srgbClr val="005042"/>
                </a:solidFill>
                <a:cs typeface="Times New Roman" pitchFamily="18" charset="0"/>
              </a:rPr>
              <a:t>Display</a:t>
            </a:r>
            <a:r>
              <a:rPr lang="es-ES" sz="2400" b="1" i="1" dirty="0" smtClean="0">
                <a:solidFill>
                  <a:srgbClr val="005042"/>
                </a:solidFill>
                <a:cs typeface="Times New Roman" pitchFamily="18" charset="0"/>
              </a:rPr>
              <a:t> de 7 segmentos – La génesis</a:t>
            </a:r>
            <a:endParaRPr lang="es-ES" sz="2400" b="1" i="1" dirty="0">
              <a:solidFill>
                <a:srgbClr val="005042"/>
              </a:solidFill>
              <a:cs typeface="Times New Roman" pitchFamily="18" charset="0"/>
            </a:endParaRPr>
          </a:p>
        </p:txBody>
      </p:sp>
      <p:pic>
        <p:nvPicPr>
          <p:cNvPr id="173" name="Picture 5" descr="280px-Seven_segment_02_Pengo">
            <a:hlinkClick r:id="rId9"/>
          </p:cNvPr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516216" y="260648"/>
            <a:ext cx="2282518" cy="172819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cxnSp>
        <p:nvCxnSpPr>
          <p:cNvPr id="141" name="140 Conector recto de flecha"/>
          <p:cNvCxnSpPr>
            <a:stCxn id="140" idx="0"/>
          </p:cNvCxnSpPr>
          <p:nvPr/>
        </p:nvCxnSpPr>
        <p:spPr>
          <a:xfrm flipV="1">
            <a:off x="2983663" y="2636912"/>
            <a:ext cx="4161" cy="13590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142 CuadroTexto"/>
          <p:cNvSpPr txBox="1"/>
          <p:nvPr/>
        </p:nvSpPr>
        <p:spPr>
          <a:xfrm>
            <a:off x="2699792" y="2276872"/>
            <a:ext cx="560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VCC</a:t>
            </a:r>
            <a:endParaRPr lang="es-A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3314700" y="2290763"/>
            <a:ext cx="2514600" cy="227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5" name="144 Rectángulo"/>
          <p:cNvSpPr/>
          <p:nvPr/>
        </p:nvSpPr>
        <p:spPr>
          <a:xfrm>
            <a:off x="4355976" y="2276872"/>
            <a:ext cx="1080120" cy="2232248"/>
          </a:xfrm>
          <a:prstGeom prst="rect">
            <a:avLst/>
          </a:prstGeom>
          <a:solidFill>
            <a:schemeClr val="tx1">
              <a:lumMod val="50000"/>
              <a:lumOff val="50000"/>
              <a:alpha val="2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grpSp>
        <p:nvGrpSpPr>
          <p:cNvPr id="147" name="146 Grupo"/>
          <p:cNvGrpSpPr/>
          <p:nvPr/>
        </p:nvGrpSpPr>
        <p:grpSpPr>
          <a:xfrm>
            <a:off x="5292080" y="2492896"/>
            <a:ext cx="311547" cy="1872208"/>
            <a:chOff x="5453063" y="2812802"/>
            <a:chExt cx="311547" cy="1872208"/>
          </a:xfrm>
        </p:grpSpPr>
        <p:cxnSp>
          <p:nvCxnSpPr>
            <p:cNvPr id="148" name="147 Conector recto"/>
            <p:cNvCxnSpPr/>
            <p:nvPr/>
          </p:nvCxnSpPr>
          <p:spPr>
            <a:xfrm>
              <a:off x="5453063" y="2812802"/>
              <a:ext cx="0" cy="1872208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148 Conector recto"/>
            <p:cNvCxnSpPr/>
            <p:nvPr/>
          </p:nvCxnSpPr>
          <p:spPr>
            <a:xfrm>
              <a:off x="5476578" y="3774529"/>
              <a:ext cx="288032" cy="0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6660232" y="2132856"/>
            <a:ext cx="2066925" cy="318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51" name="Group 11"/>
          <p:cNvGrpSpPr>
            <a:grpSpLocks/>
          </p:cNvGrpSpPr>
          <p:nvPr/>
        </p:nvGrpSpPr>
        <p:grpSpPr bwMode="auto">
          <a:xfrm>
            <a:off x="7344966" y="2329632"/>
            <a:ext cx="752475" cy="2989262"/>
            <a:chOff x="2604" y="2169"/>
            <a:chExt cx="474" cy="1883"/>
          </a:xfrm>
        </p:grpSpPr>
        <p:sp>
          <p:nvSpPr>
            <p:cNvPr id="152" name="Freeform 12"/>
            <p:cNvSpPr>
              <a:spLocks/>
            </p:cNvSpPr>
            <p:nvPr/>
          </p:nvSpPr>
          <p:spPr bwMode="auto">
            <a:xfrm>
              <a:off x="2604" y="2314"/>
              <a:ext cx="474" cy="1584"/>
            </a:xfrm>
            <a:custGeom>
              <a:avLst/>
              <a:gdLst>
                <a:gd name="T0" fmla="*/ 240 w 474"/>
                <a:gd name="T1" fmla="*/ 0 h 1584"/>
                <a:gd name="T2" fmla="*/ 237 w 474"/>
                <a:gd name="T3" fmla="*/ 120 h 1584"/>
                <a:gd name="T4" fmla="*/ 0 w 474"/>
                <a:gd name="T5" fmla="*/ 117 h 1584"/>
                <a:gd name="T6" fmla="*/ 3 w 474"/>
                <a:gd name="T7" fmla="*/ 732 h 1584"/>
                <a:gd name="T8" fmla="*/ 474 w 474"/>
                <a:gd name="T9" fmla="*/ 735 h 1584"/>
                <a:gd name="T10" fmla="*/ 474 w 474"/>
                <a:gd name="T11" fmla="*/ 1509 h 1584"/>
                <a:gd name="T12" fmla="*/ 237 w 474"/>
                <a:gd name="T13" fmla="*/ 1512 h 1584"/>
                <a:gd name="T14" fmla="*/ 240 w 474"/>
                <a:gd name="T15" fmla="*/ 1584 h 158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474"/>
                <a:gd name="T25" fmla="*/ 0 h 1584"/>
                <a:gd name="T26" fmla="*/ 474 w 474"/>
                <a:gd name="T27" fmla="*/ 1584 h 158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474" h="1584">
                  <a:moveTo>
                    <a:pt x="240" y="0"/>
                  </a:moveTo>
                  <a:lnTo>
                    <a:pt x="237" y="120"/>
                  </a:lnTo>
                  <a:lnTo>
                    <a:pt x="0" y="117"/>
                  </a:lnTo>
                  <a:lnTo>
                    <a:pt x="3" y="732"/>
                  </a:lnTo>
                  <a:lnTo>
                    <a:pt x="474" y="735"/>
                  </a:lnTo>
                  <a:lnTo>
                    <a:pt x="474" y="1509"/>
                  </a:lnTo>
                  <a:lnTo>
                    <a:pt x="237" y="1512"/>
                  </a:lnTo>
                  <a:lnTo>
                    <a:pt x="240" y="1584"/>
                  </a:lnTo>
                </a:path>
              </a:pathLst>
            </a:custGeom>
            <a:noFill/>
            <a:ln w="50800" cmpd="sng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53" name="Oval 13"/>
            <p:cNvSpPr>
              <a:spLocks noChangeArrowheads="1"/>
            </p:cNvSpPr>
            <p:nvPr/>
          </p:nvSpPr>
          <p:spPr bwMode="auto">
            <a:xfrm>
              <a:off x="2715" y="2169"/>
              <a:ext cx="258" cy="147"/>
            </a:xfrm>
            <a:prstGeom prst="ellips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" name="Oval 14"/>
            <p:cNvSpPr>
              <a:spLocks noChangeArrowheads="1"/>
            </p:cNvSpPr>
            <p:nvPr/>
          </p:nvSpPr>
          <p:spPr bwMode="auto">
            <a:xfrm>
              <a:off x="2717" y="3905"/>
              <a:ext cx="258" cy="147"/>
            </a:xfrm>
            <a:prstGeom prst="ellips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110" name="Picture 5"/>
          <p:cNvPicPr>
            <a:picLocks noChangeAspect="1" noChangeArrowheads="1"/>
          </p:cNvPicPr>
          <p:nvPr/>
        </p:nvPicPr>
        <p:blipFill>
          <a:blip r:embed="rId13" cstate="print"/>
          <a:srcRect r="5680"/>
          <a:stretch>
            <a:fillRect/>
          </a:stretch>
        </p:blipFill>
        <p:spPr bwMode="auto">
          <a:xfrm>
            <a:off x="4283968" y="2276872"/>
            <a:ext cx="1224136" cy="230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2132856"/>
            <a:ext cx="4191000" cy="309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838325" y="2421235"/>
            <a:ext cx="720725" cy="180975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18" name="Rectangle 6"/>
          <p:cNvSpPr>
            <a:spLocks noChangeArrowheads="1"/>
          </p:cNvSpPr>
          <p:nvPr/>
        </p:nvSpPr>
        <p:spPr bwMode="auto">
          <a:xfrm rot="5400000">
            <a:off x="1389063" y="3772198"/>
            <a:ext cx="720725" cy="180975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1838325" y="3321348"/>
            <a:ext cx="720725" cy="180975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 rot="5400000">
            <a:off x="1389063" y="2872085"/>
            <a:ext cx="720725" cy="180975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1838325" y="4221460"/>
            <a:ext cx="720725" cy="180975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 rot="5400000">
            <a:off x="2289175" y="3772198"/>
            <a:ext cx="720725" cy="180975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 rot="5400000">
            <a:off x="2289175" y="2872085"/>
            <a:ext cx="720725" cy="180975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anchor="ctr"/>
          <a:lstStyle/>
          <a:p>
            <a:pPr algn="ctr"/>
            <a:endParaRPr lang="en-US"/>
          </a:p>
        </p:txBody>
      </p:sp>
      <p:sp>
        <p:nvSpPr>
          <p:cNvPr id="13324" name="Text Box 12"/>
          <p:cNvSpPr txBox="1">
            <a:spLocks noChangeArrowheads="1"/>
          </p:cNvSpPr>
          <p:nvPr/>
        </p:nvSpPr>
        <p:spPr bwMode="auto">
          <a:xfrm>
            <a:off x="2017713" y="206087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/>
              <a:t>a</a:t>
            </a:r>
            <a:endParaRPr lang="es-ES"/>
          </a:p>
        </p:txBody>
      </p:sp>
      <p:sp>
        <p:nvSpPr>
          <p:cNvPr id="13325" name="Text Box 13"/>
          <p:cNvSpPr txBox="1">
            <a:spLocks noChangeArrowheads="1"/>
          </p:cNvSpPr>
          <p:nvPr/>
        </p:nvSpPr>
        <p:spPr bwMode="auto">
          <a:xfrm>
            <a:off x="2738438" y="368171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/>
              <a:t>c</a:t>
            </a:r>
            <a:endParaRPr lang="es-ES"/>
          </a:p>
        </p:txBody>
      </p:sp>
      <p:sp>
        <p:nvSpPr>
          <p:cNvPr id="13326" name="Text Box 14"/>
          <p:cNvSpPr txBox="1">
            <a:spLocks noChangeArrowheads="1"/>
          </p:cNvSpPr>
          <p:nvPr/>
        </p:nvSpPr>
        <p:spPr bwMode="auto">
          <a:xfrm>
            <a:off x="2738438" y="278159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/>
              <a:t>b</a:t>
            </a:r>
            <a:endParaRPr lang="es-ES"/>
          </a:p>
        </p:txBody>
      </p:sp>
      <p:sp>
        <p:nvSpPr>
          <p:cNvPr id="13327" name="Text Box 15"/>
          <p:cNvSpPr txBox="1">
            <a:spLocks noChangeArrowheads="1"/>
          </p:cNvSpPr>
          <p:nvPr/>
        </p:nvSpPr>
        <p:spPr bwMode="auto">
          <a:xfrm>
            <a:off x="2017713" y="2960985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/>
              <a:t>g</a:t>
            </a:r>
            <a:endParaRPr lang="es-ES"/>
          </a:p>
        </p:txBody>
      </p:sp>
      <p:sp>
        <p:nvSpPr>
          <p:cNvPr id="13328" name="Text Box 16"/>
          <p:cNvSpPr txBox="1">
            <a:spLocks noChangeArrowheads="1"/>
          </p:cNvSpPr>
          <p:nvPr/>
        </p:nvSpPr>
        <p:spPr bwMode="auto">
          <a:xfrm>
            <a:off x="2017713" y="4402435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/>
              <a:t>d</a:t>
            </a:r>
            <a:endParaRPr lang="es-ES"/>
          </a:p>
        </p:txBody>
      </p:sp>
      <p:sp>
        <p:nvSpPr>
          <p:cNvPr id="13329" name="Text Box 17"/>
          <p:cNvSpPr txBox="1">
            <a:spLocks noChangeArrowheads="1"/>
          </p:cNvSpPr>
          <p:nvPr/>
        </p:nvSpPr>
        <p:spPr bwMode="auto">
          <a:xfrm>
            <a:off x="1298575" y="368171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/>
              <a:t>e</a:t>
            </a:r>
            <a:endParaRPr lang="es-ES"/>
          </a:p>
        </p:txBody>
      </p:sp>
      <p:sp>
        <p:nvSpPr>
          <p:cNvPr id="13330" name="Text Box 18"/>
          <p:cNvSpPr txBox="1">
            <a:spLocks noChangeArrowheads="1"/>
          </p:cNvSpPr>
          <p:nvPr/>
        </p:nvSpPr>
        <p:spPr bwMode="auto">
          <a:xfrm>
            <a:off x="1298575" y="2781598"/>
            <a:ext cx="247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/>
              <a:t>f</a:t>
            </a:r>
            <a:endParaRPr lang="es-ES"/>
          </a:p>
        </p:txBody>
      </p:sp>
      <p:sp>
        <p:nvSpPr>
          <p:cNvPr id="22" name="AutoShape 23"/>
          <p:cNvSpPr>
            <a:spLocks noChangeArrowheads="1"/>
          </p:cNvSpPr>
          <p:nvPr/>
        </p:nvSpPr>
        <p:spPr bwMode="auto">
          <a:xfrm>
            <a:off x="4678363" y="3530898"/>
            <a:ext cx="4141787" cy="192087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26"/>
          <p:cNvGrpSpPr>
            <a:grpSpLocks/>
          </p:cNvGrpSpPr>
          <p:nvPr/>
        </p:nvGrpSpPr>
        <p:grpSpPr bwMode="auto">
          <a:xfrm>
            <a:off x="2917825" y="4042073"/>
            <a:ext cx="541338" cy="366712"/>
            <a:chOff x="1859" y="3521"/>
            <a:chExt cx="341" cy="231"/>
          </a:xfrm>
        </p:grpSpPr>
        <p:sp>
          <p:nvSpPr>
            <p:cNvPr id="13345" name="Rectangle 24"/>
            <p:cNvSpPr>
              <a:spLocks noChangeArrowheads="1"/>
            </p:cNvSpPr>
            <p:nvPr/>
          </p:nvSpPr>
          <p:spPr bwMode="auto">
            <a:xfrm rot="5400000">
              <a:off x="1859" y="3634"/>
              <a:ext cx="114" cy="114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46" name="Text Box 25"/>
            <p:cNvSpPr txBox="1">
              <a:spLocks noChangeArrowheads="1"/>
            </p:cNvSpPr>
            <p:nvPr/>
          </p:nvSpPr>
          <p:spPr bwMode="auto">
            <a:xfrm>
              <a:off x="1924" y="3521"/>
              <a:ext cx="2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ES_tradnl"/>
                <a:t>dp</a:t>
              </a:r>
              <a:endParaRPr lang="es-ES"/>
            </a:p>
          </p:txBody>
        </p:sp>
      </p:grpSp>
      <p:sp>
        <p:nvSpPr>
          <p:cNvPr id="35" name="149 CuadroTexto"/>
          <p:cNvSpPr txBox="1">
            <a:spLocks noChangeArrowheads="1"/>
          </p:cNvSpPr>
          <p:nvPr/>
        </p:nvSpPr>
        <p:spPr bwMode="auto">
          <a:xfrm>
            <a:off x="467544" y="260648"/>
            <a:ext cx="501470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s-ES" sz="2400" b="1" i="1" dirty="0" err="1" smtClean="0">
                <a:solidFill>
                  <a:srgbClr val="005042"/>
                </a:solidFill>
                <a:cs typeface="Times New Roman" pitchFamily="18" charset="0"/>
              </a:rPr>
              <a:t>Display</a:t>
            </a:r>
            <a:r>
              <a:rPr lang="es-ES" sz="2400" b="1" i="1" dirty="0" smtClean="0">
                <a:solidFill>
                  <a:srgbClr val="005042"/>
                </a:solidFill>
                <a:cs typeface="Times New Roman" pitchFamily="18" charset="0"/>
              </a:rPr>
              <a:t> de 7 segmentos – La génesis</a:t>
            </a:r>
            <a:endParaRPr lang="es-ES" sz="2400" b="1" i="1" dirty="0">
              <a:solidFill>
                <a:srgbClr val="005042"/>
              </a:solidFill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3.7037E-6 L 2.77778E-6 0.20996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5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2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81763" y="1781175"/>
            <a:ext cx="2009775" cy="2789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7" descr="Drawing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4813" y="539750"/>
            <a:ext cx="5929312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32"/>
          <p:cNvGrpSpPr>
            <a:grpSpLocks/>
          </p:cNvGrpSpPr>
          <p:nvPr/>
        </p:nvGrpSpPr>
        <p:grpSpPr bwMode="auto">
          <a:xfrm>
            <a:off x="7043738" y="2070100"/>
            <a:ext cx="1050925" cy="2201863"/>
            <a:chOff x="4431" y="1298"/>
            <a:chExt cx="662" cy="1387"/>
          </a:xfrm>
        </p:grpSpPr>
        <p:grpSp>
          <p:nvGrpSpPr>
            <p:cNvPr id="3" name="Group 15"/>
            <p:cNvGrpSpPr>
              <a:grpSpLocks/>
            </p:cNvGrpSpPr>
            <p:nvPr/>
          </p:nvGrpSpPr>
          <p:grpSpPr bwMode="auto">
            <a:xfrm>
              <a:off x="4435" y="1298"/>
              <a:ext cx="498" cy="230"/>
              <a:chOff x="4435" y="1298"/>
              <a:chExt cx="498" cy="230"/>
            </a:xfrm>
          </p:grpSpPr>
          <p:sp>
            <p:nvSpPr>
              <p:cNvPr id="6201" name="Freeform 14"/>
              <p:cNvSpPr>
                <a:spLocks/>
              </p:cNvSpPr>
              <p:nvPr/>
            </p:nvSpPr>
            <p:spPr bwMode="auto">
              <a:xfrm>
                <a:off x="4435" y="1298"/>
                <a:ext cx="498" cy="230"/>
              </a:xfrm>
              <a:custGeom>
                <a:avLst/>
                <a:gdLst>
                  <a:gd name="T0" fmla="*/ 67 w 381"/>
                  <a:gd name="T1" fmla="*/ 0 h 97"/>
                  <a:gd name="T2" fmla="*/ 1047 w 381"/>
                  <a:gd name="T3" fmla="*/ 0 h 97"/>
                  <a:gd name="T4" fmla="*/ 1112 w 381"/>
                  <a:gd name="T5" fmla="*/ 505 h 97"/>
                  <a:gd name="T6" fmla="*/ 1112 w 381"/>
                  <a:gd name="T7" fmla="*/ 2186 h 97"/>
                  <a:gd name="T8" fmla="*/ 1025 w 381"/>
                  <a:gd name="T9" fmla="*/ 3064 h 97"/>
                  <a:gd name="T10" fmla="*/ 111 w 381"/>
                  <a:gd name="T11" fmla="*/ 3064 h 97"/>
                  <a:gd name="T12" fmla="*/ 0 w 381"/>
                  <a:gd name="T13" fmla="*/ 2400 h 97"/>
                  <a:gd name="T14" fmla="*/ 0 w 381"/>
                  <a:gd name="T15" fmla="*/ 669 h 97"/>
                  <a:gd name="T16" fmla="*/ 67 w 381"/>
                  <a:gd name="T17" fmla="*/ 0 h 9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381"/>
                  <a:gd name="T28" fmla="*/ 0 h 97"/>
                  <a:gd name="T29" fmla="*/ 381 w 381"/>
                  <a:gd name="T30" fmla="*/ 97 h 97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381" h="97">
                    <a:moveTo>
                      <a:pt x="23" y="0"/>
                    </a:moveTo>
                    <a:lnTo>
                      <a:pt x="359" y="0"/>
                    </a:lnTo>
                    <a:lnTo>
                      <a:pt x="381" y="16"/>
                    </a:lnTo>
                    <a:lnTo>
                      <a:pt x="381" y="69"/>
                    </a:lnTo>
                    <a:lnTo>
                      <a:pt x="351" y="97"/>
                    </a:lnTo>
                    <a:lnTo>
                      <a:pt x="38" y="97"/>
                    </a:lnTo>
                    <a:lnTo>
                      <a:pt x="0" y="76"/>
                    </a:lnTo>
                    <a:lnTo>
                      <a:pt x="0" y="21"/>
                    </a:lnTo>
                    <a:lnTo>
                      <a:pt x="2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6600"/>
                  </a:gs>
                  <a:gs pos="100000">
                    <a:srgbClr val="FF9933">
                      <a:alpha val="24001"/>
                    </a:srgbClr>
                  </a:gs>
                </a:gsLst>
                <a:path path="rect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6202" name="Freeform 13"/>
              <p:cNvSpPr>
                <a:spLocks/>
              </p:cNvSpPr>
              <p:nvPr/>
            </p:nvSpPr>
            <p:spPr bwMode="auto">
              <a:xfrm>
                <a:off x="4494" y="1367"/>
                <a:ext cx="381" cy="97"/>
              </a:xfrm>
              <a:custGeom>
                <a:avLst/>
                <a:gdLst>
                  <a:gd name="T0" fmla="*/ 23 w 381"/>
                  <a:gd name="T1" fmla="*/ 0 h 97"/>
                  <a:gd name="T2" fmla="*/ 359 w 381"/>
                  <a:gd name="T3" fmla="*/ 0 h 97"/>
                  <a:gd name="T4" fmla="*/ 381 w 381"/>
                  <a:gd name="T5" fmla="*/ 16 h 97"/>
                  <a:gd name="T6" fmla="*/ 381 w 381"/>
                  <a:gd name="T7" fmla="*/ 69 h 97"/>
                  <a:gd name="T8" fmla="*/ 351 w 381"/>
                  <a:gd name="T9" fmla="*/ 97 h 97"/>
                  <a:gd name="T10" fmla="*/ 38 w 381"/>
                  <a:gd name="T11" fmla="*/ 97 h 97"/>
                  <a:gd name="T12" fmla="*/ 0 w 381"/>
                  <a:gd name="T13" fmla="*/ 76 h 97"/>
                  <a:gd name="T14" fmla="*/ 0 w 381"/>
                  <a:gd name="T15" fmla="*/ 21 h 97"/>
                  <a:gd name="T16" fmla="*/ 23 w 381"/>
                  <a:gd name="T17" fmla="*/ 0 h 9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381"/>
                  <a:gd name="T28" fmla="*/ 0 h 97"/>
                  <a:gd name="T29" fmla="*/ 381 w 381"/>
                  <a:gd name="T30" fmla="*/ 97 h 97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381" h="97">
                    <a:moveTo>
                      <a:pt x="23" y="0"/>
                    </a:moveTo>
                    <a:lnTo>
                      <a:pt x="359" y="0"/>
                    </a:lnTo>
                    <a:lnTo>
                      <a:pt x="381" y="16"/>
                    </a:lnTo>
                    <a:lnTo>
                      <a:pt x="381" y="69"/>
                    </a:lnTo>
                    <a:lnTo>
                      <a:pt x="351" y="97"/>
                    </a:lnTo>
                    <a:lnTo>
                      <a:pt x="38" y="97"/>
                    </a:lnTo>
                    <a:lnTo>
                      <a:pt x="0" y="76"/>
                    </a:lnTo>
                    <a:lnTo>
                      <a:pt x="0" y="21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FF66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AR"/>
              </a:p>
            </p:txBody>
          </p:sp>
        </p:grpSp>
        <p:grpSp>
          <p:nvGrpSpPr>
            <p:cNvPr id="4" name="Group 19"/>
            <p:cNvGrpSpPr>
              <a:grpSpLocks/>
            </p:cNvGrpSpPr>
            <p:nvPr/>
          </p:nvGrpSpPr>
          <p:grpSpPr bwMode="auto">
            <a:xfrm rot="5400000">
              <a:off x="4727" y="2163"/>
              <a:ext cx="498" cy="230"/>
              <a:chOff x="4435" y="1298"/>
              <a:chExt cx="498" cy="230"/>
            </a:xfrm>
          </p:grpSpPr>
          <p:sp>
            <p:nvSpPr>
              <p:cNvPr id="6199" name="Freeform 20"/>
              <p:cNvSpPr>
                <a:spLocks/>
              </p:cNvSpPr>
              <p:nvPr/>
            </p:nvSpPr>
            <p:spPr bwMode="auto">
              <a:xfrm>
                <a:off x="4435" y="1298"/>
                <a:ext cx="498" cy="230"/>
              </a:xfrm>
              <a:custGeom>
                <a:avLst/>
                <a:gdLst>
                  <a:gd name="T0" fmla="*/ 67 w 381"/>
                  <a:gd name="T1" fmla="*/ 0 h 97"/>
                  <a:gd name="T2" fmla="*/ 1047 w 381"/>
                  <a:gd name="T3" fmla="*/ 0 h 97"/>
                  <a:gd name="T4" fmla="*/ 1112 w 381"/>
                  <a:gd name="T5" fmla="*/ 505 h 97"/>
                  <a:gd name="T6" fmla="*/ 1112 w 381"/>
                  <a:gd name="T7" fmla="*/ 2186 h 97"/>
                  <a:gd name="T8" fmla="*/ 1025 w 381"/>
                  <a:gd name="T9" fmla="*/ 3064 h 97"/>
                  <a:gd name="T10" fmla="*/ 111 w 381"/>
                  <a:gd name="T11" fmla="*/ 3064 h 97"/>
                  <a:gd name="T12" fmla="*/ 0 w 381"/>
                  <a:gd name="T13" fmla="*/ 2400 h 97"/>
                  <a:gd name="T14" fmla="*/ 0 w 381"/>
                  <a:gd name="T15" fmla="*/ 669 h 97"/>
                  <a:gd name="T16" fmla="*/ 67 w 381"/>
                  <a:gd name="T17" fmla="*/ 0 h 9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381"/>
                  <a:gd name="T28" fmla="*/ 0 h 97"/>
                  <a:gd name="T29" fmla="*/ 381 w 381"/>
                  <a:gd name="T30" fmla="*/ 97 h 97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381" h="97">
                    <a:moveTo>
                      <a:pt x="23" y="0"/>
                    </a:moveTo>
                    <a:lnTo>
                      <a:pt x="359" y="0"/>
                    </a:lnTo>
                    <a:lnTo>
                      <a:pt x="381" y="16"/>
                    </a:lnTo>
                    <a:lnTo>
                      <a:pt x="381" y="69"/>
                    </a:lnTo>
                    <a:lnTo>
                      <a:pt x="351" y="97"/>
                    </a:lnTo>
                    <a:lnTo>
                      <a:pt x="38" y="97"/>
                    </a:lnTo>
                    <a:lnTo>
                      <a:pt x="0" y="76"/>
                    </a:lnTo>
                    <a:lnTo>
                      <a:pt x="0" y="21"/>
                    </a:lnTo>
                    <a:lnTo>
                      <a:pt x="2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6600"/>
                  </a:gs>
                  <a:gs pos="100000">
                    <a:srgbClr val="FF9933">
                      <a:alpha val="24001"/>
                    </a:srgbClr>
                  </a:gs>
                </a:gsLst>
                <a:path path="rect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6200" name="Freeform 21"/>
              <p:cNvSpPr>
                <a:spLocks/>
              </p:cNvSpPr>
              <p:nvPr/>
            </p:nvSpPr>
            <p:spPr bwMode="auto">
              <a:xfrm>
                <a:off x="4494" y="1367"/>
                <a:ext cx="381" cy="97"/>
              </a:xfrm>
              <a:custGeom>
                <a:avLst/>
                <a:gdLst>
                  <a:gd name="T0" fmla="*/ 23 w 381"/>
                  <a:gd name="T1" fmla="*/ 0 h 97"/>
                  <a:gd name="T2" fmla="*/ 359 w 381"/>
                  <a:gd name="T3" fmla="*/ 0 h 97"/>
                  <a:gd name="T4" fmla="*/ 381 w 381"/>
                  <a:gd name="T5" fmla="*/ 16 h 97"/>
                  <a:gd name="T6" fmla="*/ 381 w 381"/>
                  <a:gd name="T7" fmla="*/ 69 h 97"/>
                  <a:gd name="T8" fmla="*/ 351 w 381"/>
                  <a:gd name="T9" fmla="*/ 97 h 97"/>
                  <a:gd name="T10" fmla="*/ 38 w 381"/>
                  <a:gd name="T11" fmla="*/ 97 h 97"/>
                  <a:gd name="T12" fmla="*/ 0 w 381"/>
                  <a:gd name="T13" fmla="*/ 76 h 97"/>
                  <a:gd name="T14" fmla="*/ 0 w 381"/>
                  <a:gd name="T15" fmla="*/ 21 h 97"/>
                  <a:gd name="T16" fmla="*/ 23 w 381"/>
                  <a:gd name="T17" fmla="*/ 0 h 9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381"/>
                  <a:gd name="T28" fmla="*/ 0 h 97"/>
                  <a:gd name="T29" fmla="*/ 381 w 381"/>
                  <a:gd name="T30" fmla="*/ 97 h 97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381" h="97">
                    <a:moveTo>
                      <a:pt x="23" y="0"/>
                    </a:moveTo>
                    <a:lnTo>
                      <a:pt x="359" y="0"/>
                    </a:lnTo>
                    <a:lnTo>
                      <a:pt x="381" y="16"/>
                    </a:lnTo>
                    <a:lnTo>
                      <a:pt x="381" y="69"/>
                    </a:lnTo>
                    <a:lnTo>
                      <a:pt x="351" y="97"/>
                    </a:lnTo>
                    <a:lnTo>
                      <a:pt x="38" y="97"/>
                    </a:lnTo>
                    <a:lnTo>
                      <a:pt x="0" y="76"/>
                    </a:lnTo>
                    <a:lnTo>
                      <a:pt x="0" y="21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FF66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AR"/>
              </a:p>
            </p:txBody>
          </p:sp>
        </p:grpSp>
        <p:grpSp>
          <p:nvGrpSpPr>
            <p:cNvPr id="5" name="Group 22"/>
            <p:cNvGrpSpPr>
              <a:grpSpLocks/>
            </p:cNvGrpSpPr>
            <p:nvPr/>
          </p:nvGrpSpPr>
          <p:grpSpPr bwMode="auto">
            <a:xfrm>
              <a:off x="4438" y="1877"/>
              <a:ext cx="498" cy="230"/>
              <a:chOff x="4435" y="1298"/>
              <a:chExt cx="498" cy="230"/>
            </a:xfrm>
          </p:grpSpPr>
          <p:sp>
            <p:nvSpPr>
              <p:cNvPr id="6197" name="Freeform 23"/>
              <p:cNvSpPr>
                <a:spLocks/>
              </p:cNvSpPr>
              <p:nvPr/>
            </p:nvSpPr>
            <p:spPr bwMode="auto">
              <a:xfrm>
                <a:off x="4435" y="1298"/>
                <a:ext cx="498" cy="230"/>
              </a:xfrm>
              <a:custGeom>
                <a:avLst/>
                <a:gdLst>
                  <a:gd name="T0" fmla="*/ 67 w 381"/>
                  <a:gd name="T1" fmla="*/ 0 h 97"/>
                  <a:gd name="T2" fmla="*/ 1047 w 381"/>
                  <a:gd name="T3" fmla="*/ 0 h 97"/>
                  <a:gd name="T4" fmla="*/ 1112 w 381"/>
                  <a:gd name="T5" fmla="*/ 505 h 97"/>
                  <a:gd name="T6" fmla="*/ 1112 w 381"/>
                  <a:gd name="T7" fmla="*/ 2186 h 97"/>
                  <a:gd name="T8" fmla="*/ 1025 w 381"/>
                  <a:gd name="T9" fmla="*/ 3064 h 97"/>
                  <a:gd name="T10" fmla="*/ 111 w 381"/>
                  <a:gd name="T11" fmla="*/ 3064 h 97"/>
                  <a:gd name="T12" fmla="*/ 0 w 381"/>
                  <a:gd name="T13" fmla="*/ 2400 h 97"/>
                  <a:gd name="T14" fmla="*/ 0 w 381"/>
                  <a:gd name="T15" fmla="*/ 669 h 97"/>
                  <a:gd name="T16" fmla="*/ 67 w 381"/>
                  <a:gd name="T17" fmla="*/ 0 h 9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381"/>
                  <a:gd name="T28" fmla="*/ 0 h 97"/>
                  <a:gd name="T29" fmla="*/ 381 w 381"/>
                  <a:gd name="T30" fmla="*/ 97 h 97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381" h="97">
                    <a:moveTo>
                      <a:pt x="23" y="0"/>
                    </a:moveTo>
                    <a:lnTo>
                      <a:pt x="359" y="0"/>
                    </a:lnTo>
                    <a:lnTo>
                      <a:pt x="381" y="16"/>
                    </a:lnTo>
                    <a:lnTo>
                      <a:pt x="381" y="69"/>
                    </a:lnTo>
                    <a:lnTo>
                      <a:pt x="351" y="97"/>
                    </a:lnTo>
                    <a:lnTo>
                      <a:pt x="38" y="97"/>
                    </a:lnTo>
                    <a:lnTo>
                      <a:pt x="0" y="76"/>
                    </a:lnTo>
                    <a:lnTo>
                      <a:pt x="0" y="21"/>
                    </a:lnTo>
                    <a:lnTo>
                      <a:pt x="2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6600"/>
                  </a:gs>
                  <a:gs pos="100000">
                    <a:srgbClr val="FF9933">
                      <a:alpha val="24001"/>
                    </a:srgbClr>
                  </a:gs>
                </a:gsLst>
                <a:path path="rect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6198" name="Freeform 24"/>
              <p:cNvSpPr>
                <a:spLocks/>
              </p:cNvSpPr>
              <p:nvPr/>
            </p:nvSpPr>
            <p:spPr bwMode="auto">
              <a:xfrm>
                <a:off x="4494" y="1367"/>
                <a:ext cx="381" cy="97"/>
              </a:xfrm>
              <a:custGeom>
                <a:avLst/>
                <a:gdLst>
                  <a:gd name="T0" fmla="*/ 23 w 381"/>
                  <a:gd name="T1" fmla="*/ 0 h 97"/>
                  <a:gd name="T2" fmla="*/ 359 w 381"/>
                  <a:gd name="T3" fmla="*/ 0 h 97"/>
                  <a:gd name="T4" fmla="*/ 381 w 381"/>
                  <a:gd name="T5" fmla="*/ 16 h 97"/>
                  <a:gd name="T6" fmla="*/ 381 w 381"/>
                  <a:gd name="T7" fmla="*/ 69 h 97"/>
                  <a:gd name="T8" fmla="*/ 351 w 381"/>
                  <a:gd name="T9" fmla="*/ 97 h 97"/>
                  <a:gd name="T10" fmla="*/ 38 w 381"/>
                  <a:gd name="T11" fmla="*/ 97 h 97"/>
                  <a:gd name="T12" fmla="*/ 0 w 381"/>
                  <a:gd name="T13" fmla="*/ 76 h 97"/>
                  <a:gd name="T14" fmla="*/ 0 w 381"/>
                  <a:gd name="T15" fmla="*/ 21 h 97"/>
                  <a:gd name="T16" fmla="*/ 23 w 381"/>
                  <a:gd name="T17" fmla="*/ 0 h 9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381"/>
                  <a:gd name="T28" fmla="*/ 0 h 97"/>
                  <a:gd name="T29" fmla="*/ 381 w 381"/>
                  <a:gd name="T30" fmla="*/ 97 h 97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381" h="97">
                    <a:moveTo>
                      <a:pt x="23" y="0"/>
                    </a:moveTo>
                    <a:lnTo>
                      <a:pt x="359" y="0"/>
                    </a:lnTo>
                    <a:lnTo>
                      <a:pt x="381" y="16"/>
                    </a:lnTo>
                    <a:lnTo>
                      <a:pt x="381" y="69"/>
                    </a:lnTo>
                    <a:lnTo>
                      <a:pt x="351" y="97"/>
                    </a:lnTo>
                    <a:lnTo>
                      <a:pt x="38" y="97"/>
                    </a:lnTo>
                    <a:lnTo>
                      <a:pt x="0" y="76"/>
                    </a:lnTo>
                    <a:lnTo>
                      <a:pt x="0" y="21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FF66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AR"/>
              </a:p>
            </p:txBody>
          </p:sp>
        </p:grpSp>
        <p:grpSp>
          <p:nvGrpSpPr>
            <p:cNvPr id="6" name="Group 25"/>
            <p:cNvGrpSpPr>
              <a:grpSpLocks/>
            </p:cNvGrpSpPr>
            <p:nvPr/>
          </p:nvGrpSpPr>
          <p:grpSpPr bwMode="auto">
            <a:xfrm>
              <a:off x="4431" y="2455"/>
              <a:ext cx="498" cy="230"/>
              <a:chOff x="4435" y="1298"/>
              <a:chExt cx="498" cy="230"/>
            </a:xfrm>
          </p:grpSpPr>
          <p:sp>
            <p:nvSpPr>
              <p:cNvPr id="6195" name="Freeform 26"/>
              <p:cNvSpPr>
                <a:spLocks/>
              </p:cNvSpPr>
              <p:nvPr/>
            </p:nvSpPr>
            <p:spPr bwMode="auto">
              <a:xfrm>
                <a:off x="4435" y="1298"/>
                <a:ext cx="498" cy="230"/>
              </a:xfrm>
              <a:custGeom>
                <a:avLst/>
                <a:gdLst>
                  <a:gd name="T0" fmla="*/ 67 w 381"/>
                  <a:gd name="T1" fmla="*/ 0 h 97"/>
                  <a:gd name="T2" fmla="*/ 1047 w 381"/>
                  <a:gd name="T3" fmla="*/ 0 h 97"/>
                  <a:gd name="T4" fmla="*/ 1112 w 381"/>
                  <a:gd name="T5" fmla="*/ 505 h 97"/>
                  <a:gd name="T6" fmla="*/ 1112 w 381"/>
                  <a:gd name="T7" fmla="*/ 2186 h 97"/>
                  <a:gd name="T8" fmla="*/ 1025 w 381"/>
                  <a:gd name="T9" fmla="*/ 3064 h 97"/>
                  <a:gd name="T10" fmla="*/ 111 w 381"/>
                  <a:gd name="T11" fmla="*/ 3064 h 97"/>
                  <a:gd name="T12" fmla="*/ 0 w 381"/>
                  <a:gd name="T13" fmla="*/ 2400 h 97"/>
                  <a:gd name="T14" fmla="*/ 0 w 381"/>
                  <a:gd name="T15" fmla="*/ 669 h 97"/>
                  <a:gd name="T16" fmla="*/ 67 w 381"/>
                  <a:gd name="T17" fmla="*/ 0 h 9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381"/>
                  <a:gd name="T28" fmla="*/ 0 h 97"/>
                  <a:gd name="T29" fmla="*/ 381 w 381"/>
                  <a:gd name="T30" fmla="*/ 97 h 97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381" h="97">
                    <a:moveTo>
                      <a:pt x="23" y="0"/>
                    </a:moveTo>
                    <a:lnTo>
                      <a:pt x="359" y="0"/>
                    </a:lnTo>
                    <a:lnTo>
                      <a:pt x="381" y="16"/>
                    </a:lnTo>
                    <a:lnTo>
                      <a:pt x="381" y="69"/>
                    </a:lnTo>
                    <a:lnTo>
                      <a:pt x="351" y="97"/>
                    </a:lnTo>
                    <a:lnTo>
                      <a:pt x="38" y="97"/>
                    </a:lnTo>
                    <a:lnTo>
                      <a:pt x="0" y="76"/>
                    </a:lnTo>
                    <a:lnTo>
                      <a:pt x="0" y="21"/>
                    </a:lnTo>
                    <a:lnTo>
                      <a:pt x="2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6600"/>
                  </a:gs>
                  <a:gs pos="100000">
                    <a:srgbClr val="FF9933">
                      <a:alpha val="24001"/>
                    </a:srgbClr>
                  </a:gs>
                </a:gsLst>
                <a:path path="rect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6196" name="Freeform 27"/>
              <p:cNvSpPr>
                <a:spLocks/>
              </p:cNvSpPr>
              <p:nvPr/>
            </p:nvSpPr>
            <p:spPr bwMode="auto">
              <a:xfrm>
                <a:off x="4494" y="1367"/>
                <a:ext cx="381" cy="97"/>
              </a:xfrm>
              <a:custGeom>
                <a:avLst/>
                <a:gdLst>
                  <a:gd name="T0" fmla="*/ 23 w 381"/>
                  <a:gd name="T1" fmla="*/ 0 h 97"/>
                  <a:gd name="T2" fmla="*/ 359 w 381"/>
                  <a:gd name="T3" fmla="*/ 0 h 97"/>
                  <a:gd name="T4" fmla="*/ 381 w 381"/>
                  <a:gd name="T5" fmla="*/ 16 h 97"/>
                  <a:gd name="T6" fmla="*/ 381 w 381"/>
                  <a:gd name="T7" fmla="*/ 69 h 97"/>
                  <a:gd name="T8" fmla="*/ 351 w 381"/>
                  <a:gd name="T9" fmla="*/ 97 h 97"/>
                  <a:gd name="T10" fmla="*/ 38 w 381"/>
                  <a:gd name="T11" fmla="*/ 97 h 97"/>
                  <a:gd name="T12" fmla="*/ 0 w 381"/>
                  <a:gd name="T13" fmla="*/ 76 h 97"/>
                  <a:gd name="T14" fmla="*/ 0 w 381"/>
                  <a:gd name="T15" fmla="*/ 21 h 97"/>
                  <a:gd name="T16" fmla="*/ 23 w 381"/>
                  <a:gd name="T17" fmla="*/ 0 h 9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381"/>
                  <a:gd name="T28" fmla="*/ 0 h 97"/>
                  <a:gd name="T29" fmla="*/ 381 w 381"/>
                  <a:gd name="T30" fmla="*/ 97 h 97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381" h="97">
                    <a:moveTo>
                      <a:pt x="23" y="0"/>
                    </a:moveTo>
                    <a:lnTo>
                      <a:pt x="359" y="0"/>
                    </a:lnTo>
                    <a:lnTo>
                      <a:pt x="381" y="16"/>
                    </a:lnTo>
                    <a:lnTo>
                      <a:pt x="381" y="69"/>
                    </a:lnTo>
                    <a:lnTo>
                      <a:pt x="351" y="97"/>
                    </a:lnTo>
                    <a:lnTo>
                      <a:pt x="38" y="97"/>
                    </a:lnTo>
                    <a:lnTo>
                      <a:pt x="0" y="76"/>
                    </a:lnTo>
                    <a:lnTo>
                      <a:pt x="0" y="21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FF66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AR"/>
              </a:p>
            </p:txBody>
          </p:sp>
        </p:grpSp>
        <p:grpSp>
          <p:nvGrpSpPr>
            <p:cNvPr id="7" name="Group 28"/>
            <p:cNvGrpSpPr>
              <a:grpSpLocks/>
            </p:cNvGrpSpPr>
            <p:nvPr/>
          </p:nvGrpSpPr>
          <p:grpSpPr bwMode="auto">
            <a:xfrm rot="5400000">
              <a:off x="4729" y="1589"/>
              <a:ext cx="498" cy="230"/>
              <a:chOff x="4435" y="1298"/>
              <a:chExt cx="498" cy="230"/>
            </a:xfrm>
          </p:grpSpPr>
          <p:sp>
            <p:nvSpPr>
              <p:cNvPr id="6193" name="Freeform 29"/>
              <p:cNvSpPr>
                <a:spLocks/>
              </p:cNvSpPr>
              <p:nvPr/>
            </p:nvSpPr>
            <p:spPr bwMode="auto">
              <a:xfrm>
                <a:off x="4435" y="1298"/>
                <a:ext cx="498" cy="230"/>
              </a:xfrm>
              <a:custGeom>
                <a:avLst/>
                <a:gdLst>
                  <a:gd name="T0" fmla="*/ 67 w 381"/>
                  <a:gd name="T1" fmla="*/ 0 h 97"/>
                  <a:gd name="T2" fmla="*/ 1047 w 381"/>
                  <a:gd name="T3" fmla="*/ 0 h 97"/>
                  <a:gd name="T4" fmla="*/ 1112 w 381"/>
                  <a:gd name="T5" fmla="*/ 505 h 97"/>
                  <a:gd name="T6" fmla="*/ 1112 w 381"/>
                  <a:gd name="T7" fmla="*/ 2186 h 97"/>
                  <a:gd name="T8" fmla="*/ 1025 w 381"/>
                  <a:gd name="T9" fmla="*/ 3064 h 97"/>
                  <a:gd name="T10" fmla="*/ 111 w 381"/>
                  <a:gd name="T11" fmla="*/ 3064 h 97"/>
                  <a:gd name="T12" fmla="*/ 0 w 381"/>
                  <a:gd name="T13" fmla="*/ 2400 h 97"/>
                  <a:gd name="T14" fmla="*/ 0 w 381"/>
                  <a:gd name="T15" fmla="*/ 669 h 97"/>
                  <a:gd name="T16" fmla="*/ 67 w 381"/>
                  <a:gd name="T17" fmla="*/ 0 h 9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381"/>
                  <a:gd name="T28" fmla="*/ 0 h 97"/>
                  <a:gd name="T29" fmla="*/ 381 w 381"/>
                  <a:gd name="T30" fmla="*/ 97 h 97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381" h="97">
                    <a:moveTo>
                      <a:pt x="23" y="0"/>
                    </a:moveTo>
                    <a:lnTo>
                      <a:pt x="359" y="0"/>
                    </a:lnTo>
                    <a:lnTo>
                      <a:pt x="381" y="16"/>
                    </a:lnTo>
                    <a:lnTo>
                      <a:pt x="381" y="69"/>
                    </a:lnTo>
                    <a:lnTo>
                      <a:pt x="351" y="97"/>
                    </a:lnTo>
                    <a:lnTo>
                      <a:pt x="38" y="97"/>
                    </a:lnTo>
                    <a:lnTo>
                      <a:pt x="0" y="76"/>
                    </a:lnTo>
                    <a:lnTo>
                      <a:pt x="0" y="21"/>
                    </a:lnTo>
                    <a:lnTo>
                      <a:pt x="2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6600"/>
                  </a:gs>
                  <a:gs pos="100000">
                    <a:srgbClr val="FF9933">
                      <a:alpha val="24001"/>
                    </a:srgbClr>
                  </a:gs>
                </a:gsLst>
                <a:path path="rect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6194" name="Freeform 30"/>
              <p:cNvSpPr>
                <a:spLocks/>
              </p:cNvSpPr>
              <p:nvPr/>
            </p:nvSpPr>
            <p:spPr bwMode="auto">
              <a:xfrm>
                <a:off x="4494" y="1367"/>
                <a:ext cx="381" cy="97"/>
              </a:xfrm>
              <a:custGeom>
                <a:avLst/>
                <a:gdLst>
                  <a:gd name="T0" fmla="*/ 23 w 381"/>
                  <a:gd name="T1" fmla="*/ 0 h 97"/>
                  <a:gd name="T2" fmla="*/ 359 w 381"/>
                  <a:gd name="T3" fmla="*/ 0 h 97"/>
                  <a:gd name="T4" fmla="*/ 381 w 381"/>
                  <a:gd name="T5" fmla="*/ 16 h 97"/>
                  <a:gd name="T6" fmla="*/ 381 w 381"/>
                  <a:gd name="T7" fmla="*/ 69 h 97"/>
                  <a:gd name="T8" fmla="*/ 351 w 381"/>
                  <a:gd name="T9" fmla="*/ 97 h 97"/>
                  <a:gd name="T10" fmla="*/ 38 w 381"/>
                  <a:gd name="T11" fmla="*/ 97 h 97"/>
                  <a:gd name="T12" fmla="*/ 0 w 381"/>
                  <a:gd name="T13" fmla="*/ 76 h 97"/>
                  <a:gd name="T14" fmla="*/ 0 w 381"/>
                  <a:gd name="T15" fmla="*/ 21 h 97"/>
                  <a:gd name="T16" fmla="*/ 23 w 381"/>
                  <a:gd name="T17" fmla="*/ 0 h 9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381"/>
                  <a:gd name="T28" fmla="*/ 0 h 97"/>
                  <a:gd name="T29" fmla="*/ 381 w 381"/>
                  <a:gd name="T30" fmla="*/ 97 h 97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381" h="97">
                    <a:moveTo>
                      <a:pt x="23" y="0"/>
                    </a:moveTo>
                    <a:lnTo>
                      <a:pt x="359" y="0"/>
                    </a:lnTo>
                    <a:lnTo>
                      <a:pt x="381" y="16"/>
                    </a:lnTo>
                    <a:lnTo>
                      <a:pt x="381" y="69"/>
                    </a:lnTo>
                    <a:lnTo>
                      <a:pt x="351" y="97"/>
                    </a:lnTo>
                    <a:lnTo>
                      <a:pt x="38" y="97"/>
                    </a:lnTo>
                    <a:lnTo>
                      <a:pt x="0" y="76"/>
                    </a:lnTo>
                    <a:lnTo>
                      <a:pt x="0" y="21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FF66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AR"/>
              </a:p>
            </p:txBody>
          </p:sp>
        </p:grpSp>
      </p:grpSp>
      <p:sp>
        <p:nvSpPr>
          <p:cNvPr id="68639" name="Text Box 31"/>
          <p:cNvSpPr txBox="1">
            <a:spLocks noChangeArrowheads="1"/>
          </p:cNvSpPr>
          <p:nvPr/>
        </p:nvSpPr>
        <p:spPr bwMode="auto">
          <a:xfrm>
            <a:off x="1235075" y="1978025"/>
            <a:ext cx="304800" cy="216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 sz="1700"/>
              <a:t>1</a:t>
            </a:r>
          </a:p>
          <a:p>
            <a:r>
              <a:rPr lang="es-ES_tradnl" sz="1700"/>
              <a:t>1</a:t>
            </a:r>
          </a:p>
          <a:p>
            <a:r>
              <a:rPr lang="es-ES_tradnl" sz="1700"/>
              <a:t>1</a:t>
            </a:r>
          </a:p>
          <a:p>
            <a:r>
              <a:rPr lang="es-ES_tradnl" sz="1700"/>
              <a:t>1</a:t>
            </a:r>
          </a:p>
          <a:p>
            <a:r>
              <a:rPr lang="es-ES_tradnl" sz="1700"/>
              <a:t>0</a:t>
            </a:r>
          </a:p>
          <a:p>
            <a:r>
              <a:rPr lang="es-ES_tradnl" sz="1700"/>
              <a:t>0</a:t>
            </a:r>
          </a:p>
          <a:p>
            <a:r>
              <a:rPr lang="es-ES_tradnl" sz="1700"/>
              <a:t>1</a:t>
            </a:r>
          </a:p>
          <a:p>
            <a:r>
              <a:rPr lang="es-ES_tradnl" sz="1700"/>
              <a:t>0</a:t>
            </a:r>
            <a:endParaRPr lang="es-ES" sz="1700"/>
          </a:p>
        </p:txBody>
      </p:sp>
      <p:grpSp>
        <p:nvGrpSpPr>
          <p:cNvPr id="8" name="Group 101"/>
          <p:cNvGrpSpPr>
            <a:grpSpLocks/>
          </p:cNvGrpSpPr>
          <p:nvPr/>
        </p:nvGrpSpPr>
        <p:grpSpPr bwMode="auto">
          <a:xfrm>
            <a:off x="1608138" y="1312863"/>
            <a:ext cx="3897312" cy="2592387"/>
            <a:chOff x="1013" y="827"/>
            <a:chExt cx="2455" cy="1633"/>
          </a:xfrm>
        </p:grpSpPr>
        <p:sp>
          <p:nvSpPr>
            <p:cNvPr id="6180" name="Text Box 58"/>
            <p:cNvSpPr txBox="1">
              <a:spLocks noChangeArrowheads="1"/>
            </p:cNvSpPr>
            <p:nvPr/>
          </p:nvSpPr>
          <p:spPr bwMode="auto">
            <a:xfrm>
              <a:off x="1060" y="827"/>
              <a:ext cx="792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s-ES_tradnl" sz="1400">
                  <a:solidFill>
                    <a:schemeClr val="accent2"/>
                  </a:solidFill>
                </a:rPr>
                <a:t>Habilita llave electrónica</a:t>
              </a:r>
              <a:endParaRPr lang="es-ES" sz="1400">
                <a:solidFill>
                  <a:schemeClr val="accent2"/>
                </a:solidFill>
              </a:endParaRPr>
            </a:p>
          </p:txBody>
        </p:sp>
        <p:sp>
          <p:nvSpPr>
            <p:cNvPr id="6181" name="Freeform 61"/>
            <p:cNvSpPr>
              <a:spLocks/>
            </p:cNvSpPr>
            <p:nvPr/>
          </p:nvSpPr>
          <p:spPr bwMode="auto">
            <a:xfrm>
              <a:off x="1013" y="1142"/>
              <a:ext cx="849" cy="173"/>
            </a:xfrm>
            <a:custGeom>
              <a:avLst/>
              <a:gdLst>
                <a:gd name="T0" fmla="*/ 0 w 849"/>
                <a:gd name="T1" fmla="*/ 173 h 173"/>
                <a:gd name="T2" fmla="*/ 173 w 849"/>
                <a:gd name="T3" fmla="*/ 0 h 173"/>
                <a:gd name="T4" fmla="*/ 701 w 849"/>
                <a:gd name="T5" fmla="*/ 0 h 173"/>
                <a:gd name="T6" fmla="*/ 849 w 849"/>
                <a:gd name="T7" fmla="*/ 111 h 17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49"/>
                <a:gd name="T13" fmla="*/ 0 h 173"/>
                <a:gd name="T14" fmla="*/ 849 w 849"/>
                <a:gd name="T15" fmla="*/ 173 h 17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49" h="173">
                  <a:moveTo>
                    <a:pt x="0" y="173"/>
                  </a:moveTo>
                  <a:lnTo>
                    <a:pt x="173" y="0"/>
                  </a:lnTo>
                  <a:lnTo>
                    <a:pt x="701" y="0"/>
                  </a:lnTo>
                  <a:lnTo>
                    <a:pt x="849" y="111"/>
                  </a:lnTo>
                </a:path>
              </a:pathLst>
            </a:custGeom>
            <a:noFill/>
            <a:ln w="9525">
              <a:solidFill>
                <a:srgbClr val="000099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s-AR"/>
            </a:p>
          </p:txBody>
        </p:sp>
        <p:grpSp>
          <p:nvGrpSpPr>
            <p:cNvPr id="9" name="Group 67"/>
            <p:cNvGrpSpPr>
              <a:grpSpLocks/>
            </p:cNvGrpSpPr>
            <p:nvPr/>
          </p:nvGrpSpPr>
          <p:grpSpPr bwMode="auto">
            <a:xfrm>
              <a:off x="1820" y="1248"/>
              <a:ext cx="1648" cy="1212"/>
              <a:chOff x="1820" y="1248"/>
              <a:chExt cx="1648" cy="1212"/>
            </a:xfrm>
          </p:grpSpPr>
          <p:sp>
            <p:nvSpPr>
              <p:cNvPr id="6183" name="Oval 57"/>
              <p:cNvSpPr>
                <a:spLocks noChangeArrowheads="1"/>
              </p:cNvSpPr>
              <p:nvPr/>
            </p:nvSpPr>
            <p:spPr bwMode="auto">
              <a:xfrm>
                <a:off x="1820" y="1248"/>
                <a:ext cx="210" cy="230"/>
              </a:xfrm>
              <a:prstGeom prst="ellipse">
                <a:avLst/>
              </a:prstGeom>
              <a:noFill/>
              <a:ln w="9525">
                <a:solidFill>
                  <a:srgbClr val="000099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84" name="Oval 62"/>
              <p:cNvSpPr>
                <a:spLocks noChangeArrowheads="1"/>
              </p:cNvSpPr>
              <p:nvPr/>
            </p:nvSpPr>
            <p:spPr bwMode="auto">
              <a:xfrm>
                <a:off x="2072" y="1418"/>
                <a:ext cx="210" cy="230"/>
              </a:xfrm>
              <a:prstGeom prst="ellipse">
                <a:avLst/>
              </a:prstGeom>
              <a:noFill/>
              <a:ln w="9525">
                <a:solidFill>
                  <a:srgbClr val="000099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85" name="Oval 63"/>
              <p:cNvSpPr>
                <a:spLocks noChangeArrowheads="1"/>
              </p:cNvSpPr>
              <p:nvPr/>
            </p:nvSpPr>
            <p:spPr bwMode="auto">
              <a:xfrm>
                <a:off x="2312" y="1572"/>
                <a:ext cx="210" cy="230"/>
              </a:xfrm>
              <a:prstGeom prst="ellipse">
                <a:avLst/>
              </a:prstGeom>
              <a:noFill/>
              <a:ln w="9525">
                <a:solidFill>
                  <a:srgbClr val="000099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86" name="Oval 64"/>
              <p:cNvSpPr>
                <a:spLocks noChangeArrowheads="1"/>
              </p:cNvSpPr>
              <p:nvPr/>
            </p:nvSpPr>
            <p:spPr bwMode="auto">
              <a:xfrm>
                <a:off x="2564" y="1742"/>
                <a:ext cx="210" cy="230"/>
              </a:xfrm>
              <a:prstGeom prst="ellipse">
                <a:avLst/>
              </a:prstGeom>
              <a:noFill/>
              <a:ln w="9525">
                <a:solidFill>
                  <a:srgbClr val="000099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87" name="Oval 65"/>
              <p:cNvSpPr>
                <a:spLocks noChangeArrowheads="1"/>
              </p:cNvSpPr>
              <p:nvPr/>
            </p:nvSpPr>
            <p:spPr bwMode="auto">
              <a:xfrm>
                <a:off x="3258" y="2230"/>
                <a:ext cx="210" cy="230"/>
              </a:xfrm>
              <a:prstGeom prst="ellipse">
                <a:avLst/>
              </a:prstGeom>
              <a:noFill/>
              <a:ln w="9525">
                <a:solidFill>
                  <a:srgbClr val="000099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0" name="Group 86"/>
          <p:cNvGrpSpPr>
            <a:grpSpLocks/>
          </p:cNvGrpSpPr>
          <p:nvPr/>
        </p:nvGrpSpPr>
        <p:grpSpPr bwMode="auto">
          <a:xfrm>
            <a:off x="3114675" y="725488"/>
            <a:ext cx="2543175" cy="450850"/>
            <a:chOff x="1962" y="457"/>
            <a:chExt cx="1602" cy="284"/>
          </a:xfrm>
        </p:grpSpPr>
        <p:grpSp>
          <p:nvGrpSpPr>
            <p:cNvPr id="11" name="Group 70"/>
            <p:cNvGrpSpPr>
              <a:grpSpLocks/>
            </p:cNvGrpSpPr>
            <p:nvPr/>
          </p:nvGrpSpPr>
          <p:grpSpPr bwMode="auto">
            <a:xfrm>
              <a:off x="1962" y="460"/>
              <a:ext cx="163" cy="281"/>
              <a:chOff x="1962" y="460"/>
              <a:chExt cx="163" cy="281"/>
            </a:xfrm>
          </p:grpSpPr>
          <p:sp>
            <p:nvSpPr>
              <p:cNvPr id="6178" name="Line 68"/>
              <p:cNvSpPr>
                <a:spLocks noChangeShapeType="1"/>
              </p:cNvSpPr>
              <p:nvPr/>
            </p:nvSpPr>
            <p:spPr bwMode="auto">
              <a:xfrm>
                <a:off x="1999" y="460"/>
                <a:ext cx="0" cy="281"/>
              </a:xfrm>
              <a:prstGeom prst="line">
                <a:avLst/>
              </a:prstGeom>
              <a:noFill/>
              <a:ln w="9525">
                <a:solidFill>
                  <a:srgbClr val="000099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6179" name="Text Box 69"/>
              <p:cNvSpPr txBox="1">
                <a:spLocks noChangeArrowheads="1"/>
              </p:cNvSpPr>
              <p:nvPr/>
            </p:nvSpPr>
            <p:spPr bwMode="auto">
              <a:xfrm>
                <a:off x="1962" y="465"/>
                <a:ext cx="163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ES_tradnl">
                    <a:solidFill>
                      <a:schemeClr val="accent2"/>
                    </a:solidFill>
                    <a:latin typeface="Batang" pitchFamily="18" charset="-127"/>
                  </a:rPr>
                  <a:t>I</a:t>
                </a:r>
                <a:endParaRPr lang="es-ES">
                  <a:solidFill>
                    <a:schemeClr val="accent2"/>
                  </a:solidFill>
                  <a:latin typeface="Batang" pitchFamily="18" charset="-127"/>
                </a:endParaRPr>
              </a:p>
            </p:txBody>
          </p:sp>
        </p:grpSp>
        <p:grpSp>
          <p:nvGrpSpPr>
            <p:cNvPr id="12" name="Group 71"/>
            <p:cNvGrpSpPr>
              <a:grpSpLocks/>
            </p:cNvGrpSpPr>
            <p:nvPr/>
          </p:nvGrpSpPr>
          <p:grpSpPr bwMode="auto">
            <a:xfrm>
              <a:off x="2198" y="457"/>
              <a:ext cx="163" cy="281"/>
              <a:chOff x="1962" y="460"/>
              <a:chExt cx="163" cy="281"/>
            </a:xfrm>
          </p:grpSpPr>
          <p:sp>
            <p:nvSpPr>
              <p:cNvPr id="6176" name="Line 72"/>
              <p:cNvSpPr>
                <a:spLocks noChangeShapeType="1"/>
              </p:cNvSpPr>
              <p:nvPr/>
            </p:nvSpPr>
            <p:spPr bwMode="auto">
              <a:xfrm>
                <a:off x="1999" y="460"/>
                <a:ext cx="0" cy="281"/>
              </a:xfrm>
              <a:prstGeom prst="line">
                <a:avLst/>
              </a:prstGeom>
              <a:noFill/>
              <a:ln w="9525">
                <a:solidFill>
                  <a:srgbClr val="000099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6177" name="Text Box 73"/>
              <p:cNvSpPr txBox="1">
                <a:spLocks noChangeArrowheads="1"/>
              </p:cNvSpPr>
              <p:nvPr/>
            </p:nvSpPr>
            <p:spPr bwMode="auto">
              <a:xfrm>
                <a:off x="1962" y="465"/>
                <a:ext cx="163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ES_tradnl">
                    <a:solidFill>
                      <a:schemeClr val="accent2"/>
                    </a:solidFill>
                    <a:latin typeface="Batang" pitchFamily="18" charset="-127"/>
                  </a:rPr>
                  <a:t>I</a:t>
                </a:r>
                <a:endParaRPr lang="es-ES">
                  <a:solidFill>
                    <a:schemeClr val="accent2"/>
                  </a:solidFill>
                  <a:latin typeface="Batang" pitchFamily="18" charset="-127"/>
                </a:endParaRPr>
              </a:p>
            </p:txBody>
          </p:sp>
        </p:grpSp>
        <p:grpSp>
          <p:nvGrpSpPr>
            <p:cNvPr id="13" name="Group 74"/>
            <p:cNvGrpSpPr>
              <a:grpSpLocks/>
            </p:cNvGrpSpPr>
            <p:nvPr/>
          </p:nvGrpSpPr>
          <p:grpSpPr bwMode="auto">
            <a:xfrm>
              <a:off x="2447" y="460"/>
              <a:ext cx="163" cy="281"/>
              <a:chOff x="1962" y="460"/>
              <a:chExt cx="163" cy="281"/>
            </a:xfrm>
          </p:grpSpPr>
          <p:sp>
            <p:nvSpPr>
              <p:cNvPr id="6174" name="Line 75"/>
              <p:cNvSpPr>
                <a:spLocks noChangeShapeType="1"/>
              </p:cNvSpPr>
              <p:nvPr/>
            </p:nvSpPr>
            <p:spPr bwMode="auto">
              <a:xfrm>
                <a:off x="1999" y="460"/>
                <a:ext cx="0" cy="281"/>
              </a:xfrm>
              <a:prstGeom prst="line">
                <a:avLst/>
              </a:prstGeom>
              <a:noFill/>
              <a:ln w="9525">
                <a:solidFill>
                  <a:srgbClr val="000099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6175" name="Text Box 76"/>
              <p:cNvSpPr txBox="1">
                <a:spLocks noChangeArrowheads="1"/>
              </p:cNvSpPr>
              <p:nvPr/>
            </p:nvSpPr>
            <p:spPr bwMode="auto">
              <a:xfrm>
                <a:off x="1962" y="465"/>
                <a:ext cx="163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ES_tradnl">
                    <a:solidFill>
                      <a:schemeClr val="accent2"/>
                    </a:solidFill>
                    <a:latin typeface="Batang" pitchFamily="18" charset="-127"/>
                  </a:rPr>
                  <a:t>I</a:t>
                </a:r>
                <a:endParaRPr lang="es-ES">
                  <a:solidFill>
                    <a:schemeClr val="accent2"/>
                  </a:solidFill>
                  <a:latin typeface="Batang" pitchFamily="18" charset="-127"/>
                </a:endParaRPr>
              </a:p>
            </p:txBody>
          </p:sp>
        </p:grpSp>
        <p:grpSp>
          <p:nvGrpSpPr>
            <p:cNvPr id="14" name="Group 77"/>
            <p:cNvGrpSpPr>
              <a:grpSpLocks/>
            </p:cNvGrpSpPr>
            <p:nvPr/>
          </p:nvGrpSpPr>
          <p:grpSpPr bwMode="auto">
            <a:xfrm>
              <a:off x="2683" y="457"/>
              <a:ext cx="163" cy="281"/>
              <a:chOff x="1962" y="460"/>
              <a:chExt cx="163" cy="281"/>
            </a:xfrm>
          </p:grpSpPr>
          <p:sp>
            <p:nvSpPr>
              <p:cNvPr id="6172" name="Line 78"/>
              <p:cNvSpPr>
                <a:spLocks noChangeShapeType="1"/>
              </p:cNvSpPr>
              <p:nvPr/>
            </p:nvSpPr>
            <p:spPr bwMode="auto">
              <a:xfrm>
                <a:off x="1999" y="460"/>
                <a:ext cx="0" cy="281"/>
              </a:xfrm>
              <a:prstGeom prst="line">
                <a:avLst/>
              </a:prstGeom>
              <a:noFill/>
              <a:ln w="9525">
                <a:solidFill>
                  <a:srgbClr val="000099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6173" name="Text Box 79"/>
              <p:cNvSpPr txBox="1">
                <a:spLocks noChangeArrowheads="1"/>
              </p:cNvSpPr>
              <p:nvPr/>
            </p:nvSpPr>
            <p:spPr bwMode="auto">
              <a:xfrm>
                <a:off x="1962" y="465"/>
                <a:ext cx="163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ES_tradnl">
                    <a:solidFill>
                      <a:schemeClr val="accent2"/>
                    </a:solidFill>
                    <a:latin typeface="Batang" pitchFamily="18" charset="-127"/>
                  </a:rPr>
                  <a:t>I</a:t>
                </a:r>
                <a:endParaRPr lang="es-ES">
                  <a:solidFill>
                    <a:schemeClr val="accent2"/>
                  </a:solidFill>
                  <a:latin typeface="Batang" pitchFamily="18" charset="-127"/>
                </a:endParaRPr>
              </a:p>
            </p:txBody>
          </p:sp>
        </p:grpSp>
        <p:grpSp>
          <p:nvGrpSpPr>
            <p:cNvPr id="15" name="Group 80"/>
            <p:cNvGrpSpPr>
              <a:grpSpLocks/>
            </p:cNvGrpSpPr>
            <p:nvPr/>
          </p:nvGrpSpPr>
          <p:grpSpPr bwMode="auto">
            <a:xfrm>
              <a:off x="3401" y="460"/>
              <a:ext cx="163" cy="281"/>
              <a:chOff x="1962" y="460"/>
              <a:chExt cx="163" cy="281"/>
            </a:xfrm>
          </p:grpSpPr>
          <p:sp>
            <p:nvSpPr>
              <p:cNvPr id="6170" name="Line 81"/>
              <p:cNvSpPr>
                <a:spLocks noChangeShapeType="1"/>
              </p:cNvSpPr>
              <p:nvPr/>
            </p:nvSpPr>
            <p:spPr bwMode="auto">
              <a:xfrm>
                <a:off x="1999" y="460"/>
                <a:ext cx="0" cy="281"/>
              </a:xfrm>
              <a:prstGeom prst="line">
                <a:avLst/>
              </a:prstGeom>
              <a:noFill/>
              <a:ln w="9525">
                <a:solidFill>
                  <a:srgbClr val="000099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6171" name="Text Box 82"/>
              <p:cNvSpPr txBox="1">
                <a:spLocks noChangeArrowheads="1"/>
              </p:cNvSpPr>
              <p:nvPr/>
            </p:nvSpPr>
            <p:spPr bwMode="auto">
              <a:xfrm>
                <a:off x="1962" y="465"/>
                <a:ext cx="163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ES_tradnl">
                    <a:solidFill>
                      <a:schemeClr val="accent2"/>
                    </a:solidFill>
                    <a:latin typeface="Batang" pitchFamily="18" charset="-127"/>
                  </a:rPr>
                  <a:t>I</a:t>
                </a:r>
                <a:endParaRPr lang="es-ES">
                  <a:solidFill>
                    <a:schemeClr val="accent2"/>
                  </a:solidFill>
                  <a:latin typeface="Batang" pitchFamily="18" charset="-127"/>
                </a:endParaRPr>
              </a:p>
            </p:txBody>
          </p:sp>
        </p:grpSp>
      </p:grpSp>
      <p:grpSp>
        <p:nvGrpSpPr>
          <p:cNvPr id="16" name="Group 102"/>
          <p:cNvGrpSpPr>
            <a:grpSpLocks/>
          </p:cNvGrpSpPr>
          <p:nvPr/>
        </p:nvGrpSpPr>
        <p:grpSpPr bwMode="auto">
          <a:xfrm>
            <a:off x="2632075" y="688975"/>
            <a:ext cx="449263" cy="366713"/>
            <a:chOff x="1658" y="434"/>
            <a:chExt cx="283" cy="231"/>
          </a:xfrm>
        </p:grpSpPr>
        <p:sp>
          <p:nvSpPr>
            <p:cNvPr id="6163" name="Line 87"/>
            <p:cNvSpPr>
              <a:spLocks noChangeShapeType="1"/>
            </p:cNvSpPr>
            <p:nvPr/>
          </p:nvSpPr>
          <p:spPr bwMode="auto">
            <a:xfrm>
              <a:off x="1690" y="457"/>
              <a:ext cx="214" cy="0"/>
            </a:xfrm>
            <a:prstGeom prst="line">
              <a:avLst/>
            </a:prstGeom>
            <a:noFill/>
            <a:ln w="12700">
              <a:solidFill>
                <a:srgbClr val="000099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6164" name="Text Box 88"/>
            <p:cNvSpPr txBox="1">
              <a:spLocks noChangeArrowheads="1"/>
            </p:cNvSpPr>
            <p:nvPr/>
          </p:nvSpPr>
          <p:spPr bwMode="auto">
            <a:xfrm>
              <a:off x="1658" y="434"/>
              <a:ext cx="28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ES_tradnl">
                  <a:solidFill>
                    <a:schemeClr val="accent2"/>
                  </a:solidFill>
                </a:rPr>
                <a:t>5</a:t>
              </a:r>
              <a:r>
                <a:rPr lang="el-GR">
                  <a:solidFill>
                    <a:schemeClr val="accent2"/>
                  </a:solidFill>
                </a:rPr>
                <a:t>·</a:t>
              </a:r>
              <a:r>
                <a:rPr lang="es-ES_tradnl">
                  <a:solidFill>
                    <a:schemeClr val="accent2"/>
                  </a:solidFill>
                  <a:latin typeface="Batang" pitchFamily="18" charset="-127"/>
                </a:rPr>
                <a:t>I</a:t>
              </a:r>
              <a:endParaRPr lang="es-ES">
                <a:solidFill>
                  <a:schemeClr val="accent2"/>
                </a:solidFill>
                <a:latin typeface="Batang" pitchFamily="18" charset="-127"/>
              </a:endParaRPr>
            </a:p>
          </p:txBody>
        </p:sp>
      </p:grpSp>
      <p:grpSp>
        <p:nvGrpSpPr>
          <p:cNvPr id="17" name="Group 103"/>
          <p:cNvGrpSpPr>
            <a:grpSpLocks/>
          </p:cNvGrpSpPr>
          <p:nvPr/>
        </p:nvGrpSpPr>
        <p:grpSpPr bwMode="auto">
          <a:xfrm>
            <a:off x="5630863" y="458788"/>
            <a:ext cx="2335212" cy="517525"/>
            <a:chOff x="3547" y="289"/>
            <a:chExt cx="1519" cy="326"/>
          </a:xfrm>
        </p:grpSpPr>
        <p:sp>
          <p:nvSpPr>
            <p:cNvPr id="6161" name="Text Box 89"/>
            <p:cNvSpPr txBox="1">
              <a:spLocks noChangeArrowheads="1"/>
            </p:cNvSpPr>
            <p:nvPr/>
          </p:nvSpPr>
          <p:spPr bwMode="auto">
            <a:xfrm>
              <a:off x="3794" y="289"/>
              <a:ext cx="1272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s-ES_tradnl" sz="1400">
                  <a:solidFill>
                    <a:schemeClr val="accent2"/>
                  </a:solidFill>
                </a:rPr>
                <a:t>Corriente no soportada por el </a:t>
              </a:r>
              <a:r>
                <a:rPr lang="el-GR" sz="1400">
                  <a:solidFill>
                    <a:schemeClr val="accent2"/>
                  </a:solidFill>
                </a:rPr>
                <a:t>μ</a:t>
              </a:r>
              <a:r>
                <a:rPr lang="es-ES_tradnl" sz="1400">
                  <a:solidFill>
                    <a:schemeClr val="accent2"/>
                  </a:solidFill>
                </a:rPr>
                <a:t>C</a:t>
              </a:r>
              <a:endParaRPr lang="el-GR" sz="1400">
                <a:solidFill>
                  <a:schemeClr val="accent2"/>
                </a:solidFill>
              </a:endParaRPr>
            </a:p>
          </p:txBody>
        </p:sp>
        <p:sp>
          <p:nvSpPr>
            <p:cNvPr id="6162" name="Freeform 91"/>
            <p:cNvSpPr>
              <a:spLocks/>
            </p:cNvSpPr>
            <p:nvPr/>
          </p:nvSpPr>
          <p:spPr bwMode="auto">
            <a:xfrm>
              <a:off x="3547" y="446"/>
              <a:ext cx="797" cy="116"/>
            </a:xfrm>
            <a:custGeom>
              <a:avLst/>
              <a:gdLst>
                <a:gd name="T0" fmla="*/ 797 w 797"/>
                <a:gd name="T1" fmla="*/ 0 h 116"/>
                <a:gd name="T2" fmla="*/ 312 w 797"/>
                <a:gd name="T3" fmla="*/ 0 h 116"/>
                <a:gd name="T4" fmla="*/ 0 w 797"/>
                <a:gd name="T5" fmla="*/ 116 h 116"/>
                <a:gd name="T6" fmla="*/ 0 60000 65536"/>
                <a:gd name="T7" fmla="*/ 0 60000 65536"/>
                <a:gd name="T8" fmla="*/ 0 60000 65536"/>
                <a:gd name="T9" fmla="*/ 0 w 797"/>
                <a:gd name="T10" fmla="*/ 0 h 116"/>
                <a:gd name="T11" fmla="*/ 797 w 797"/>
                <a:gd name="T12" fmla="*/ 116 h 11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97" h="116">
                  <a:moveTo>
                    <a:pt x="797" y="0"/>
                  </a:moveTo>
                  <a:lnTo>
                    <a:pt x="312" y="0"/>
                  </a:lnTo>
                  <a:lnTo>
                    <a:pt x="0" y="116"/>
                  </a:lnTo>
                </a:path>
              </a:pathLst>
            </a:custGeom>
            <a:noFill/>
            <a:ln w="9525">
              <a:solidFill>
                <a:srgbClr val="000099"/>
              </a:solidFill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es-AR"/>
            </a:p>
          </p:txBody>
        </p:sp>
      </p:grpSp>
      <p:grpSp>
        <p:nvGrpSpPr>
          <p:cNvPr id="18" name="Group 100"/>
          <p:cNvGrpSpPr>
            <a:grpSpLocks/>
          </p:cNvGrpSpPr>
          <p:nvPr/>
        </p:nvGrpSpPr>
        <p:grpSpPr bwMode="auto">
          <a:xfrm>
            <a:off x="2994025" y="4919663"/>
            <a:ext cx="2479675" cy="266700"/>
            <a:chOff x="1886" y="3099"/>
            <a:chExt cx="1562" cy="168"/>
          </a:xfrm>
        </p:grpSpPr>
        <p:sp>
          <p:nvSpPr>
            <p:cNvPr id="6156" name="Oval 94"/>
            <p:cNvSpPr>
              <a:spLocks noChangeArrowheads="1"/>
            </p:cNvSpPr>
            <p:nvPr/>
          </p:nvSpPr>
          <p:spPr bwMode="auto">
            <a:xfrm>
              <a:off x="3302" y="3100"/>
              <a:ext cx="146" cy="162"/>
            </a:xfrm>
            <a:prstGeom prst="ellipse">
              <a:avLst/>
            </a:prstGeom>
            <a:gradFill rotWithShape="1">
              <a:gsLst>
                <a:gs pos="0">
                  <a:srgbClr val="FF0000"/>
                </a:gs>
                <a:gs pos="100000">
                  <a:srgbClr val="FF7575">
                    <a:alpha val="43999"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7" name="Oval 96"/>
            <p:cNvSpPr>
              <a:spLocks noChangeArrowheads="1"/>
            </p:cNvSpPr>
            <p:nvPr/>
          </p:nvSpPr>
          <p:spPr bwMode="auto">
            <a:xfrm>
              <a:off x="2595" y="3105"/>
              <a:ext cx="146" cy="162"/>
            </a:xfrm>
            <a:prstGeom prst="ellipse">
              <a:avLst/>
            </a:prstGeom>
            <a:gradFill rotWithShape="1">
              <a:gsLst>
                <a:gs pos="0">
                  <a:srgbClr val="FF0000"/>
                </a:gs>
                <a:gs pos="100000">
                  <a:srgbClr val="FF7575">
                    <a:alpha val="43999"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8" name="Oval 97"/>
            <p:cNvSpPr>
              <a:spLocks noChangeArrowheads="1"/>
            </p:cNvSpPr>
            <p:nvPr/>
          </p:nvSpPr>
          <p:spPr bwMode="auto">
            <a:xfrm>
              <a:off x="2352" y="3104"/>
              <a:ext cx="146" cy="162"/>
            </a:xfrm>
            <a:prstGeom prst="ellipse">
              <a:avLst/>
            </a:prstGeom>
            <a:gradFill rotWithShape="1">
              <a:gsLst>
                <a:gs pos="0">
                  <a:srgbClr val="FF0000"/>
                </a:gs>
                <a:gs pos="100000">
                  <a:srgbClr val="FF7575">
                    <a:alpha val="43999"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9" name="Oval 98"/>
            <p:cNvSpPr>
              <a:spLocks noChangeArrowheads="1"/>
            </p:cNvSpPr>
            <p:nvPr/>
          </p:nvSpPr>
          <p:spPr bwMode="auto">
            <a:xfrm>
              <a:off x="2113" y="3099"/>
              <a:ext cx="146" cy="162"/>
            </a:xfrm>
            <a:prstGeom prst="ellipse">
              <a:avLst/>
            </a:prstGeom>
            <a:gradFill rotWithShape="1">
              <a:gsLst>
                <a:gs pos="0">
                  <a:srgbClr val="FF0000"/>
                </a:gs>
                <a:gs pos="100000">
                  <a:srgbClr val="FF7575">
                    <a:alpha val="43999"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0" name="Oval 99"/>
            <p:cNvSpPr>
              <a:spLocks noChangeArrowheads="1"/>
            </p:cNvSpPr>
            <p:nvPr/>
          </p:nvSpPr>
          <p:spPr bwMode="auto">
            <a:xfrm>
              <a:off x="1886" y="3100"/>
              <a:ext cx="146" cy="162"/>
            </a:xfrm>
            <a:prstGeom prst="ellipse">
              <a:avLst/>
            </a:prstGeom>
            <a:gradFill rotWithShape="1">
              <a:gsLst>
                <a:gs pos="0">
                  <a:srgbClr val="FF0000"/>
                </a:gs>
                <a:gs pos="100000">
                  <a:srgbClr val="FF7575">
                    <a:alpha val="43999"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155" name="Text Box 104"/>
          <p:cNvSpPr txBox="1">
            <a:spLocks noChangeArrowheads="1"/>
          </p:cNvSpPr>
          <p:nvPr/>
        </p:nvSpPr>
        <p:spPr bwMode="auto">
          <a:xfrm>
            <a:off x="174625" y="4300538"/>
            <a:ext cx="2768600" cy="3968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 sz="2000">
                <a:solidFill>
                  <a:srgbClr val="000099"/>
                </a:solidFill>
              </a:rPr>
              <a:t>Conexión esquemática</a:t>
            </a:r>
            <a:endParaRPr lang="es-ES" sz="2000">
              <a:solidFill>
                <a:srgbClr val="000099"/>
              </a:solidFill>
            </a:endParaRPr>
          </a:p>
        </p:txBody>
      </p:sp>
      <p:sp>
        <p:nvSpPr>
          <p:cNvPr id="59" name="149 CuadroTexto"/>
          <p:cNvSpPr txBox="1">
            <a:spLocks noChangeArrowheads="1"/>
          </p:cNvSpPr>
          <p:nvPr/>
        </p:nvSpPr>
        <p:spPr bwMode="auto">
          <a:xfrm>
            <a:off x="467544" y="260648"/>
            <a:ext cx="501470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s-ES" sz="2400" b="1" i="1" dirty="0" err="1" smtClean="0">
                <a:solidFill>
                  <a:srgbClr val="005042"/>
                </a:solidFill>
                <a:cs typeface="Times New Roman" pitchFamily="18" charset="0"/>
              </a:rPr>
              <a:t>Display</a:t>
            </a:r>
            <a:r>
              <a:rPr lang="es-ES" sz="2400" b="1" i="1" dirty="0" smtClean="0">
                <a:solidFill>
                  <a:srgbClr val="005042"/>
                </a:solidFill>
                <a:cs typeface="Times New Roman" pitchFamily="18" charset="0"/>
              </a:rPr>
              <a:t> de 7 segmentos – La génesis</a:t>
            </a:r>
            <a:endParaRPr lang="es-ES" sz="2400" b="1" i="1" dirty="0">
              <a:solidFill>
                <a:srgbClr val="005042"/>
              </a:solidFill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86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86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68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70" decel="100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" dur="770" decel="100000"/>
                                        <p:tgtEl>
                                          <p:spTgt spid="17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35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36" dur="77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37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38" dur="77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3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39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rmedio">
  <a:themeElements>
    <a:clrScheme name="Intermedio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Intermedio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Intermedio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1334</TotalTime>
  <Words>572</Words>
  <Application>Microsoft Office PowerPoint</Application>
  <PresentationFormat>Presentación en pantalla (4:3)</PresentationFormat>
  <Paragraphs>292</Paragraphs>
  <Slides>21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2" baseType="lpstr">
      <vt:lpstr>Intermedio</vt:lpstr>
      <vt:lpstr>Manejo de Display</vt:lpstr>
      <vt:lpstr>Diapositiva 2</vt:lpstr>
      <vt:lpstr>Display de 7 segmentos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Persistencia retiniana</vt:lpstr>
      <vt:lpstr>Diapositiva 12</vt:lpstr>
      <vt:lpstr>Diapositiva 13</vt:lpstr>
      <vt:lpstr>Diapositiva 14</vt:lpstr>
      <vt:lpstr>Desarrollo de funciones</vt:lpstr>
      <vt:lpstr>Diapositiva 16</vt:lpstr>
      <vt:lpstr>Desarrollo de funciones</vt:lpstr>
      <vt:lpstr>Diapositiva 18</vt:lpstr>
      <vt:lpstr>Diapositiva 19</vt:lpstr>
      <vt:lpstr>Diapositiva 20</vt:lpstr>
      <vt:lpstr>Agradecimientos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marcelo trujillo</dc:creator>
  <cp:lastModifiedBy>nahuelg</cp:lastModifiedBy>
  <cp:revision>105</cp:revision>
  <dcterms:created xsi:type="dcterms:W3CDTF">2013-09-07T16:10:23Z</dcterms:created>
  <dcterms:modified xsi:type="dcterms:W3CDTF">2015-05-18T14:21:46Z</dcterms:modified>
</cp:coreProperties>
</file>