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2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66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87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7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4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79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72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3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23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67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6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קוד רובוט בסיסי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44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למה צריך תוכנה לרובוט?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נסיעה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הפעלת מערכות: איסוף, טיפוס, זריקה...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אוטונומי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359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הבסיס לכתיבת קוד לרובוט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סביבת הפיתוח: </a:t>
            </a:r>
            <a:r>
              <a:rPr lang="en-US" dirty="0" smtClean="0"/>
              <a:t>Visual Studio Code</a:t>
            </a:r>
          </a:p>
          <a:p>
            <a:pPr marL="0" indent="0">
              <a:buNone/>
            </a:pPr>
            <a:r>
              <a:rPr lang="he-IL" dirty="0" smtClean="0"/>
              <a:t>שפת הכתיבה: </a:t>
            </a:r>
            <a:r>
              <a:rPr lang="en-US" dirty="0" smtClean="0"/>
              <a:t>Java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שיטת הכתיבה: </a:t>
            </a:r>
            <a:r>
              <a:rPr lang="en-US" dirty="0" smtClean="0"/>
              <a:t>Command Based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209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Subsystem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כל מערכת מקבלת יישום משל עצמה במחלקה (</a:t>
            </a:r>
            <a:r>
              <a:rPr lang="en-US" dirty="0" smtClean="0"/>
              <a:t>subsystem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 smtClean="0"/>
              <a:t>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של 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נסיעה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ירי</a:t>
            </a:r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ניתן לפצל מערכת אחת לכמה מחלקות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דוגמה: פיצול מערכת נסיעה לנסיעה ולהחלפת שיפטרים</a:t>
            </a:r>
          </a:p>
          <a:p>
            <a:pPr>
              <a:buFont typeface="Wingdings" panose="05000000000000000000" pitchFamily="2" charset="2"/>
              <a:buChar char="Ø"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534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כל פקודה של כל מערכת מקבלת יישום משל עצמה במחלקה (</a:t>
            </a:r>
            <a:r>
              <a:rPr lang="en-US" dirty="0" smtClean="0"/>
              <a:t>command</a:t>
            </a:r>
            <a:r>
              <a:rPr lang="he-I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99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קוד רובוט בסיסי</vt:lpstr>
      <vt:lpstr>למה צריך תוכנה לרובוט?</vt:lpstr>
      <vt:lpstr>הבסיס לכתיבת קוד לרובוט</vt:lpstr>
      <vt:lpstr>Command Based Robot - Subsystem</vt:lpstr>
      <vt:lpstr>Command Based Robot - Command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 רובוט בסיסי</dc:title>
  <dc:creator>Horim</dc:creator>
  <cp:lastModifiedBy>Horim</cp:lastModifiedBy>
  <cp:revision>3</cp:revision>
  <dcterms:created xsi:type="dcterms:W3CDTF">2018-11-07T12:04:30Z</dcterms:created>
  <dcterms:modified xsi:type="dcterms:W3CDTF">2018-11-07T12:28:25Z</dcterms:modified>
</cp:coreProperties>
</file>