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300" r:id="rId4"/>
    <p:sldId id="261" r:id="rId5"/>
    <p:sldId id="258" r:id="rId6"/>
    <p:sldId id="296" r:id="rId7"/>
    <p:sldId id="305" r:id="rId8"/>
    <p:sldId id="307" r:id="rId9"/>
    <p:sldId id="295" r:id="rId10"/>
    <p:sldId id="302" r:id="rId11"/>
    <p:sldId id="301" r:id="rId12"/>
    <p:sldId id="298" r:id="rId13"/>
    <p:sldId id="299" r:id="rId14"/>
    <p:sldId id="303" r:id="rId1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>
        <p:scale>
          <a:sx n="75" d="100"/>
          <a:sy n="75" d="100"/>
        </p:scale>
        <p:origin x="1987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2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93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CwMQJnKk2c&amp;list=PL-wATfeyAMNqIee7cH3q1bh4QJFAaeNv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303721" y="3363425"/>
            <a:ext cx="615455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Feeling Recoginition With Machine Learning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7B22-5540-4A59-96BB-3792D15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 is pretty small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4EBF8-D944-48E1-9546-E1829BCDE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Make it bigger with splitting every track to two pieces of 1.5 seconds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50D6-CE2B-4520-B9BE-0769463D1D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307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19A-5333-47AD-B023-FF1DBB0E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Doubling The Data: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3C94B-2207-4402-947F-EC2BF820B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572980-C431-4BA7-8543-78E96F0B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69447"/>
              </p:ext>
            </p:extLst>
          </p:nvPr>
        </p:nvGraphicFramePr>
        <p:xfrm>
          <a:off x="1503681" y="1349925"/>
          <a:ext cx="6090369" cy="2443650"/>
        </p:xfrm>
        <a:graphic>
          <a:graphicData uri="http://schemas.openxmlformats.org/drawingml/2006/table">
            <a:tbl>
              <a:tblPr rtl="1" firstRow="1" bandRow="1">
                <a:tableStyleId>{891A1956-3D7E-41C0-9DF7-105A978C6925}</a:tableStyleId>
              </a:tblPr>
              <a:tblGrid>
                <a:gridCol w="2030123">
                  <a:extLst>
                    <a:ext uri="{9D8B030D-6E8A-4147-A177-3AD203B41FA5}">
                      <a16:colId xmlns:a16="http://schemas.microsoft.com/office/drawing/2014/main" val="19988427"/>
                    </a:ext>
                  </a:extLst>
                </a:gridCol>
                <a:gridCol w="2030123">
                  <a:extLst>
                    <a:ext uri="{9D8B030D-6E8A-4147-A177-3AD203B41FA5}">
                      <a16:colId xmlns:a16="http://schemas.microsoft.com/office/drawing/2014/main" val="2458370763"/>
                    </a:ext>
                  </a:extLst>
                </a:gridCol>
                <a:gridCol w="2030123">
                  <a:extLst>
                    <a:ext uri="{9D8B030D-6E8A-4147-A177-3AD203B41FA5}">
                      <a16:colId xmlns:a16="http://schemas.microsoft.com/office/drawing/2014/main" val="3363583074"/>
                    </a:ext>
                  </a:extLst>
                </a:gridCol>
              </a:tblGrid>
              <a:tr h="48873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Emotion Recognition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Emotion Intensity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43934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60%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75.3%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KNN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84577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Adaboost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20464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82%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85323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92%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78%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MLP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97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Conclusions: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873760" y="993532"/>
            <a:ext cx="6505236" cy="301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Although these models weren’t too accurate, they do seem to learn some of the voice properties.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definitely say that there is a connection between different emotions intensity.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 the work on the project we concluded that the separation between classes definitely not linear – Linear SVM was pretty lame.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Doubling the data brought improvement in most of the models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real life products – more advanced models will be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preffered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74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Challenges: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2530548" y="901383"/>
            <a:ext cx="4905154" cy="301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Extraction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 Data Set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Improving the models – Polynomial SVM instead of linear, choosing the right K for KNN, designing good MLP architecture.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 to work with Sci-Kit Learn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568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53BC-EAA6-4D0A-B75E-144BBAE7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3B79E-5D76-4BDC-B3C7-E6E75F911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8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Set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2232837" y="936825"/>
            <a:ext cx="4905154" cy="301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Ravdess</a:t>
            </a:r>
            <a:r>
              <a:rPr lang="en-US" sz="16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Speech Recognition from Kaggle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set contains 3 seconds length wav files of actors saying “Dogs are sitting by the door” or “Kids are talking by the door”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Dataset is tagged with many labels, including the strength of the feeling and the kind of the feeling in each file.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1C51-13D1-4579-840C-0F9CDC50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Data Set is Tagged?</a:t>
            </a:r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971B-4EDB-452D-9E87-4AC4220B0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D9640-E775-4BDF-A947-C0C8F0C4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9062">
            <a:off x="3644325" y="1524000"/>
            <a:ext cx="1292680" cy="27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Extraction - How To Represent Audio with Numeric Values?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The Solution – MFCC (Mel Frequency Cepstral </a:t>
            </a:r>
            <a:r>
              <a:rPr lang="en-US" dirty="0" err="1"/>
              <a:t>Coeffecients</a:t>
            </a:r>
            <a:r>
              <a:rPr lang="en-US" dirty="0"/>
              <a:t>) 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Used </a:t>
            </a:r>
            <a:r>
              <a:rPr lang="en-US" dirty="0" err="1"/>
              <a:t>Librosa</a:t>
            </a:r>
            <a:r>
              <a:rPr lang="en-US" dirty="0"/>
              <a:t> Module to extract MFCC’s from the wav files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Computed each coefficient its expectation and variance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lang="en-U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 Credit : </a:t>
            </a:r>
            <a:r>
              <a:rPr lang="en-US" dirty="0">
                <a:hlinkClick r:id="rId3"/>
              </a:rPr>
              <a:t>Valerio </a:t>
            </a:r>
            <a:r>
              <a:rPr lang="en-US" dirty="0" err="1">
                <a:hlinkClick r:id="rId3"/>
              </a:rPr>
              <a:t>Valerdo</a:t>
            </a:r>
            <a:r>
              <a:rPr lang="en-US" dirty="0">
                <a:hlinkClick r:id="rId3"/>
              </a:rPr>
              <a:t> – The Sound of AI </a:t>
            </a:r>
            <a:r>
              <a:rPr lang="en-US" dirty="0" err="1"/>
              <a:t>Youtube</a:t>
            </a:r>
            <a:r>
              <a:rPr lang="en-US" dirty="0"/>
              <a:t> Channel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6367D-64E2-46E4-AAFB-61377DFC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59239">
            <a:off x="97432" y="3308019"/>
            <a:ext cx="2305571" cy="971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697304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Two Tries:</a:t>
            </a:r>
            <a:br>
              <a:rPr lang="en-US" sz="3200" dirty="0"/>
            </a:br>
            <a:r>
              <a:rPr lang="en-US" sz="3200" dirty="0"/>
              <a:t>Using 13 MFCC’s</a:t>
            </a:r>
            <a:br>
              <a:rPr lang="en-US" sz="3200" dirty="0"/>
            </a:br>
            <a:r>
              <a:rPr lang="en-US" sz="3200" dirty="0"/>
              <a:t>Using 20 MFCC’S</a:t>
            </a:r>
            <a:endParaRPr sz="3200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1D8E8-613A-47D6-BB68-D0D691E6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5720">
            <a:off x="35077" y="1960904"/>
            <a:ext cx="4908406" cy="1221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2E939-C73F-41B0-9C4D-B323CB92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17948">
            <a:off x="166821" y="2417488"/>
            <a:ext cx="8931254" cy="1354911"/>
          </a:xfrm>
          <a:prstGeom prst="rect">
            <a:avLst/>
          </a:prstGeom>
        </p:spPr>
      </p:pic>
      <p:sp>
        <p:nvSpPr>
          <p:cNvPr id="14" name="Google Shape;478;p15">
            <a:extLst>
              <a:ext uri="{FF2B5EF4-FFF2-40B4-BE49-F238E27FC236}">
                <a16:creationId xmlns:a16="http://schemas.microsoft.com/office/drawing/2014/main" id="{248D861A-E0E4-4234-8955-B292B6C14C1A}"/>
              </a:ext>
            </a:extLst>
          </p:cNvPr>
          <p:cNvSpPr txBox="1">
            <a:spLocks/>
          </p:cNvSpPr>
          <p:nvPr/>
        </p:nvSpPr>
        <p:spPr>
          <a:xfrm>
            <a:off x="3145947" y="3222991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Normalizing was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Questions: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2232837" y="936825"/>
            <a:ext cx="4905154" cy="301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related work papers advanced paradigms such as Convolutional Neural Network or Recurrent Neural Network were proven as good for this mission, will more traditional and basic models will work?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there any pattern for the intensity of feelings, even between different feelings?</a:t>
            </a:r>
            <a:endParaRPr sz="16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39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DAD4-B958-4A0F-BDAE-5C0B204B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Emotions, Trying to understand the data with PCA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51DF8-D99B-411E-955E-912FE02CE1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62DF5-3D85-4F00-BD77-EC20D360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75" y="1278044"/>
            <a:ext cx="4935450" cy="28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3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C51C-6E66-4336-B994-2A72F846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 Intensity, Trying to understand the data with PCA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CB61-9F09-4195-BECC-4BF44A577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EEA08-3E6B-4B51-B726-497AC294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92" y="1349925"/>
            <a:ext cx="4891848" cy="28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2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444D8-A48B-4714-8C4C-6BEE27326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85037D-6C3D-4FB1-88AB-04CE69488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52665"/>
              </p:ext>
            </p:extLst>
          </p:nvPr>
        </p:nvGraphicFramePr>
        <p:xfrm>
          <a:off x="1524000" y="539750"/>
          <a:ext cx="6096000" cy="2225040"/>
        </p:xfrm>
        <a:graphic>
          <a:graphicData uri="http://schemas.openxmlformats.org/drawingml/2006/table">
            <a:tbl>
              <a:tblPr rtl="1" firstRow="1" bandRow="1">
                <a:tableStyleId>{891A1956-3D7E-41C0-9DF7-105A978C6925}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608720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00840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57944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03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7491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Emotion Recognition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Emotion Intensity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0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 MFCCS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13 MFCCS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 MFCCS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13 MFCCS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7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60%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62%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73%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72%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KNN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3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59%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58%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73%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Adaboost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1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73%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77.4%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79%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7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78.7%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77.9%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77.7%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MLP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8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1743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432</Words>
  <Application>Microsoft Office PowerPoint</Application>
  <PresentationFormat>On-screen Show (16:9)</PresentationFormat>
  <Paragraphs>87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Source Sans Pro</vt:lpstr>
      <vt:lpstr>Oswald</vt:lpstr>
      <vt:lpstr>Quince template</vt:lpstr>
      <vt:lpstr>Feeling Recoginition With Machine Learning</vt:lpstr>
      <vt:lpstr>The Data Set</vt:lpstr>
      <vt:lpstr>How the Data Set is Tagged?</vt:lpstr>
      <vt:lpstr>Feature Extraction - How To Represent Audio with Numeric Values?</vt:lpstr>
      <vt:lpstr>Two Tries: Using 13 MFCC’s Using 20 MFCC’S</vt:lpstr>
      <vt:lpstr>Two Questions:</vt:lpstr>
      <vt:lpstr>Different Emotions, Trying to understand the data with PCA</vt:lpstr>
      <vt:lpstr>Emotions Intensity, Trying to understand the data with PCA</vt:lpstr>
      <vt:lpstr>PowerPoint Presentation</vt:lpstr>
      <vt:lpstr>The Data Set is pretty small</vt:lpstr>
      <vt:lpstr>Doubling The Data:</vt:lpstr>
      <vt:lpstr>Conclusions:</vt:lpstr>
      <vt:lpstr>Challenges: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 Recoginition With Machine Learning</dc:title>
  <dc:creator>GIlad</dc:creator>
  <cp:lastModifiedBy>ISRAEL SCHOTLAND</cp:lastModifiedBy>
  <cp:revision>5</cp:revision>
  <dcterms:modified xsi:type="dcterms:W3CDTF">2022-02-13T20:59:31Z</dcterms:modified>
</cp:coreProperties>
</file>