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72" r:id="rId1"/>
  </p:sldMasterIdLst>
  <p:sldIdLst>
    <p:sldId id="256" r:id="rId2"/>
  </p:sldIdLst>
  <p:sldSz cx="28800425" cy="3599973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vir Burger" initials="DB" lastIdx="1" clrIdx="0">
    <p:extLst>
      <p:ext uri="{19B8F6BF-5375-455C-9EA6-DF929625EA0E}">
        <p15:presenceInfo xmlns:p15="http://schemas.microsoft.com/office/powerpoint/2012/main" userId="84b9c16d89d2bcd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6FF7DD"/>
    <a:srgbClr val="6AF5FC"/>
    <a:srgbClr val="99FFCC"/>
    <a:srgbClr val="66FFFF"/>
    <a:srgbClr val="33CCFF"/>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5005" autoAdjust="0"/>
    <p:restoredTop sz="95933" autoAdjust="0"/>
  </p:normalViewPr>
  <p:slideViewPr>
    <p:cSldViewPr snapToGrid="0">
      <p:cViewPr>
        <p:scale>
          <a:sx n="25" d="100"/>
          <a:sy n="25" d="100"/>
        </p:scale>
        <p:origin x="2146" y="-136"/>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commentAuthors" Target="commentAuthors.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dvirb\Desktop\Study\C\Project\New_Project\Final%20Model\Results\Single%20Models\all_results_single_model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dvirb\Desktop\Study\C\Project\New_Project\Final%20Model\Results\all_model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dvirb\Desktop\Study\C\Project\New_Project\Final%20Model\Results\all_model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dvirb\Desktop\Study\C\Project\New_Project\Final%20Model\Results\all_models.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dvirb\Desktop\Study\C\Project\New_Project\Model\results\compare_emotions_spellchecker\emotion_configuration_analysis_results_onehot.xlsx"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he-IL"/>
  <c:roundedCorners val="0"/>
  <mc:AlternateContent xmlns:mc="http://schemas.openxmlformats.org/markup-compatibility/2006">
    <mc:Choice xmlns:c14="http://schemas.microsoft.com/office/drawing/2007/8/2/chart" Requires="c14">
      <c14:style val="102"/>
    </mc:Choice>
    <mc:Fallback>
      <c:style val="2"/>
    </mc:Fallback>
  </mc:AlternateContent>
  <c:pivotSource>
    <c:name>[all_results_single_models.xlsx]גיליון4!PivotTable48</c:name>
    <c:fmtId val="-1"/>
  </c:pivotSource>
  <c:chart>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s>
    <c:plotArea>
      <c:layout>
        <c:manualLayout>
          <c:layoutTarget val="inner"/>
          <c:xMode val="edge"/>
          <c:yMode val="edge"/>
          <c:x val="0.11467776237942631"/>
          <c:y val="4.5753360475148816E-2"/>
          <c:w val="0.82419226091295661"/>
          <c:h val="0.85445690353958392"/>
        </c:manualLayout>
      </c:layout>
      <c:barChart>
        <c:barDir val="col"/>
        <c:grouping val="clustered"/>
        <c:varyColors val="0"/>
        <c:ser>
          <c:idx val="0"/>
          <c:order val="0"/>
          <c:tx>
            <c:strRef>
              <c:f>גיליון4!$B$4:$B$5</c:f>
              <c:strCache>
                <c:ptCount val="1"/>
                <c:pt idx="0">
                  <c:v>FastText</c:v>
                </c:pt>
              </c:strCache>
            </c:strRef>
          </c:tx>
          <c:spPr>
            <a:solidFill>
              <a:schemeClr val="accent1"/>
            </a:solidFill>
            <a:ln>
              <a:noFill/>
            </a:ln>
            <a:effectLst/>
          </c:spPr>
          <c:invertIfNegative val="0"/>
          <c:cat>
            <c:multiLvlStrRef>
              <c:f>גיליון4!$A$6:$A$16</c:f>
              <c:multiLvlStrCache>
                <c:ptCount val="8"/>
                <c:lvl>
                  <c:pt idx="0">
                    <c:v>LOGISTIC</c:v>
                  </c:pt>
                  <c:pt idx="1">
                    <c:v>RF</c:v>
                  </c:pt>
                  <c:pt idx="2">
                    <c:v>SVM</c:v>
                  </c:pt>
                  <c:pt idx="3">
                    <c:v>XGBOOST</c:v>
                  </c:pt>
                  <c:pt idx="4">
                    <c:v>LOGISTIC</c:v>
                  </c:pt>
                  <c:pt idx="5">
                    <c:v>RF</c:v>
                  </c:pt>
                  <c:pt idx="6">
                    <c:v>SVM</c:v>
                  </c:pt>
                  <c:pt idx="7">
                    <c:v>XGBOOST</c:v>
                  </c:pt>
                </c:lvl>
                <c:lvl>
                  <c:pt idx="0">
                    <c:v>FakeNewsNet</c:v>
                  </c:pt>
                  <c:pt idx="4">
                    <c:v>PolitiFact</c:v>
                  </c:pt>
                </c:lvl>
              </c:multiLvlStrCache>
            </c:multiLvlStrRef>
          </c:cat>
          <c:val>
            <c:numRef>
              <c:f>גיליון4!$B$6:$B$16</c:f>
              <c:numCache>
                <c:formatCode>General</c:formatCode>
                <c:ptCount val="8"/>
                <c:pt idx="0">
                  <c:v>0.49731389102072099</c:v>
                </c:pt>
                <c:pt idx="1">
                  <c:v>0.1487</c:v>
                </c:pt>
                <c:pt idx="2">
                  <c:v>0.49280000000000002</c:v>
                </c:pt>
                <c:pt idx="3">
                  <c:v>0.16405667412378799</c:v>
                </c:pt>
                <c:pt idx="4">
                  <c:v>0.59366314619232896</c:v>
                </c:pt>
                <c:pt idx="5">
                  <c:v>0.59079999999999999</c:v>
                </c:pt>
                <c:pt idx="6">
                  <c:v>0.59919999999999995</c:v>
                </c:pt>
                <c:pt idx="7">
                  <c:v>0.58306538049303303</c:v>
                </c:pt>
              </c:numCache>
            </c:numRef>
          </c:val>
          <c:extLst>
            <c:ext xmlns:c16="http://schemas.microsoft.com/office/drawing/2014/chart" uri="{C3380CC4-5D6E-409C-BE32-E72D297353CC}">
              <c16:uniqueId val="{00000000-B756-428F-822C-2CDDE5660546}"/>
            </c:ext>
          </c:extLst>
        </c:ser>
        <c:ser>
          <c:idx val="1"/>
          <c:order val="1"/>
          <c:tx>
            <c:strRef>
              <c:f>גיליון4!$C$4:$C$5</c:f>
              <c:strCache>
                <c:ptCount val="1"/>
                <c:pt idx="0">
                  <c:v>TFIDF</c:v>
                </c:pt>
              </c:strCache>
            </c:strRef>
          </c:tx>
          <c:spPr>
            <a:solidFill>
              <a:schemeClr val="accent2"/>
            </a:solidFill>
            <a:ln>
              <a:noFill/>
            </a:ln>
            <a:effectLst/>
          </c:spPr>
          <c:invertIfNegative val="0"/>
          <c:cat>
            <c:multiLvlStrRef>
              <c:f>גיליון4!$A$6:$A$16</c:f>
              <c:multiLvlStrCache>
                <c:ptCount val="8"/>
                <c:lvl>
                  <c:pt idx="0">
                    <c:v>LOGISTIC</c:v>
                  </c:pt>
                  <c:pt idx="1">
                    <c:v>RF</c:v>
                  </c:pt>
                  <c:pt idx="2">
                    <c:v>SVM</c:v>
                  </c:pt>
                  <c:pt idx="3">
                    <c:v>XGBOOST</c:v>
                  </c:pt>
                  <c:pt idx="4">
                    <c:v>LOGISTIC</c:v>
                  </c:pt>
                  <c:pt idx="5">
                    <c:v>RF</c:v>
                  </c:pt>
                  <c:pt idx="6">
                    <c:v>SVM</c:v>
                  </c:pt>
                  <c:pt idx="7">
                    <c:v>XGBOOST</c:v>
                  </c:pt>
                </c:lvl>
                <c:lvl>
                  <c:pt idx="0">
                    <c:v>FakeNewsNet</c:v>
                  </c:pt>
                  <c:pt idx="4">
                    <c:v>PolitiFact</c:v>
                  </c:pt>
                </c:lvl>
              </c:multiLvlStrCache>
            </c:multiLvlStrRef>
          </c:cat>
          <c:val>
            <c:numRef>
              <c:f>גיליון4!$C$6:$C$16</c:f>
              <c:numCache>
                <c:formatCode>General</c:formatCode>
                <c:ptCount val="8"/>
                <c:pt idx="0">
                  <c:v>0.31137724550898199</c:v>
                </c:pt>
                <c:pt idx="1">
                  <c:v>0.17199999999999999</c:v>
                </c:pt>
                <c:pt idx="2">
                  <c:v>0.30459999999999998</c:v>
                </c:pt>
                <c:pt idx="3">
                  <c:v>0.32554945054945</c:v>
                </c:pt>
                <c:pt idx="4">
                  <c:v>0.63944856839872699</c:v>
                </c:pt>
                <c:pt idx="5">
                  <c:v>0.61660000000000004</c:v>
                </c:pt>
                <c:pt idx="6">
                  <c:v>0.62649999999999995</c:v>
                </c:pt>
                <c:pt idx="7">
                  <c:v>0.62386302835741003</c:v>
                </c:pt>
              </c:numCache>
            </c:numRef>
          </c:val>
          <c:extLst>
            <c:ext xmlns:c16="http://schemas.microsoft.com/office/drawing/2014/chart" uri="{C3380CC4-5D6E-409C-BE32-E72D297353CC}">
              <c16:uniqueId val="{00000001-B756-428F-822C-2CDDE5660546}"/>
            </c:ext>
          </c:extLst>
        </c:ser>
        <c:ser>
          <c:idx val="2"/>
          <c:order val="2"/>
          <c:tx>
            <c:strRef>
              <c:f>גיליון4!$D$4:$D$5</c:f>
              <c:strCache>
                <c:ptCount val="1"/>
                <c:pt idx="0">
                  <c:v>Word2Vec</c:v>
                </c:pt>
              </c:strCache>
            </c:strRef>
          </c:tx>
          <c:spPr>
            <a:solidFill>
              <a:schemeClr val="accent3"/>
            </a:solidFill>
            <a:ln>
              <a:noFill/>
            </a:ln>
            <a:effectLst/>
          </c:spPr>
          <c:invertIfNegative val="0"/>
          <c:cat>
            <c:multiLvlStrRef>
              <c:f>גיליון4!$A$6:$A$16</c:f>
              <c:multiLvlStrCache>
                <c:ptCount val="8"/>
                <c:lvl>
                  <c:pt idx="0">
                    <c:v>LOGISTIC</c:v>
                  </c:pt>
                  <c:pt idx="1">
                    <c:v>RF</c:v>
                  </c:pt>
                  <c:pt idx="2">
                    <c:v>SVM</c:v>
                  </c:pt>
                  <c:pt idx="3">
                    <c:v>XGBOOST</c:v>
                  </c:pt>
                  <c:pt idx="4">
                    <c:v>LOGISTIC</c:v>
                  </c:pt>
                  <c:pt idx="5">
                    <c:v>RF</c:v>
                  </c:pt>
                  <c:pt idx="6">
                    <c:v>SVM</c:v>
                  </c:pt>
                  <c:pt idx="7">
                    <c:v>XGBOOST</c:v>
                  </c:pt>
                </c:lvl>
                <c:lvl>
                  <c:pt idx="0">
                    <c:v>FakeNewsNet</c:v>
                  </c:pt>
                  <c:pt idx="4">
                    <c:v>PolitiFact</c:v>
                  </c:pt>
                </c:lvl>
              </c:multiLvlStrCache>
            </c:multiLvlStrRef>
          </c:cat>
          <c:val>
            <c:numRef>
              <c:f>גיליון4!$D$6:$D$16</c:f>
              <c:numCache>
                <c:formatCode>General</c:formatCode>
                <c:ptCount val="8"/>
                <c:pt idx="0">
                  <c:v>0.495224099926524</c:v>
                </c:pt>
                <c:pt idx="1">
                  <c:v>0.15090000000000001</c:v>
                </c:pt>
                <c:pt idx="2">
                  <c:v>0.48630000000000001</c:v>
                </c:pt>
                <c:pt idx="3">
                  <c:v>0.162773172569706</c:v>
                </c:pt>
                <c:pt idx="4">
                  <c:v>0.58684654300168604</c:v>
                </c:pt>
                <c:pt idx="5">
                  <c:v>0.57020000000000004</c:v>
                </c:pt>
                <c:pt idx="6">
                  <c:v>0.59899999999999998</c:v>
                </c:pt>
                <c:pt idx="7">
                  <c:v>0.58567639257294402</c:v>
                </c:pt>
              </c:numCache>
            </c:numRef>
          </c:val>
          <c:extLst>
            <c:ext xmlns:c16="http://schemas.microsoft.com/office/drawing/2014/chart" uri="{C3380CC4-5D6E-409C-BE32-E72D297353CC}">
              <c16:uniqueId val="{00000002-B756-428F-822C-2CDDE5660546}"/>
            </c:ext>
          </c:extLst>
        </c:ser>
        <c:dLbls>
          <c:showLegendKey val="0"/>
          <c:showVal val="0"/>
          <c:showCatName val="0"/>
          <c:showSerName val="0"/>
          <c:showPercent val="0"/>
          <c:showBubbleSize val="0"/>
        </c:dLbls>
        <c:gapWidth val="219"/>
        <c:overlap val="-27"/>
        <c:axId val="2116595568"/>
        <c:axId val="1653615616"/>
      </c:barChart>
      <c:catAx>
        <c:axId val="2116595568"/>
        <c:scaling>
          <c:orientation val="maxMin"/>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he-IL"/>
          </a:p>
        </c:txPr>
        <c:crossAx val="1653615616"/>
        <c:crosses val="autoZero"/>
        <c:auto val="1"/>
        <c:lblAlgn val="ctr"/>
        <c:lblOffset val="100"/>
        <c:noMultiLvlLbl val="0"/>
      </c:catAx>
      <c:valAx>
        <c:axId val="1653615616"/>
        <c:scaling>
          <c:orientation val="minMax"/>
        </c:scaling>
        <c:delete val="0"/>
        <c:axPos val="r"/>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he-IL"/>
          </a:p>
        </c:txPr>
        <c:crossAx val="2116595568"/>
        <c:crosses val="autoZero"/>
        <c:crossBetween val="between"/>
      </c:valAx>
      <c:spPr>
        <a:noFill/>
        <a:ln>
          <a:noFill/>
        </a:ln>
        <a:effectLst/>
      </c:spPr>
    </c:plotArea>
    <c:legend>
      <c:legendPos val="l"/>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he-IL"/>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he-IL"/>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he-IL"/>
  <c:roundedCorners val="0"/>
  <mc:AlternateContent xmlns:mc="http://schemas.openxmlformats.org/markup-compatibility/2006">
    <mc:Choice xmlns:c14="http://schemas.microsoft.com/office/drawing/2007/8/2/chart" Requires="c14">
      <c14:style val="102"/>
    </mc:Choice>
    <mc:Fallback>
      <c:style val="2"/>
    </mc:Fallback>
  </mc:AlternateContent>
  <c:pivotSource>
    <c:name>[all_models.xlsx]גיליון8!PivotTable7</c:name>
    <c:fmtId val="-1"/>
  </c:pivotSource>
  <c:chart>
    <c:autoTitleDeleted val="0"/>
    <c:pivotFmts>
      <c:pivotFmt>
        <c:idx val="0"/>
        <c:spPr>
          <a:solidFill>
            <a:schemeClr val="accent1"/>
          </a:solidFill>
          <a:ln w="28575" cap="rnd">
            <a:solidFill>
              <a:schemeClr val="accent1"/>
            </a:solidFill>
            <a:round/>
          </a:ln>
          <a:effectLst/>
        </c:spPr>
        <c:marker>
          <c:symbol val="none"/>
        </c:marker>
      </c:pivotFmt>
      <c:pivotFmt>
        <c:idx val="1"/>
        <c:spPr>
          <a:solidFill>
            <a:schemeClr val="accent1"/>
          </a:solidFill>
          <a:ln w="28575" cap="rnd">
            <a:solidFill>
              <a:schemeClr val="accent1"/>
            </a:solidFill>
            <a:round/>
          </a:ln>
          <a:effectLst/>
        </c:spPr>
        <c:marker>
          <c:symbol val="none"/>
        </c:marker>
      </c:pivotFmt>
      <c:pivotFmt>
        <c:idx val="2"/>
        <c:spPr>
          <a:solidFill>
            <a:schemeClr val="accent1"/>
          </a:solidFill>
          <a:ln w="28575" cap="rnd">
            <a:solidFill>
              <a:schemeClr val="accent1"/>
            </a:solidFill>
            <a:round/>
          </a:ln>
          <a:effectLst/>
        </c:spPr>
        <c:marker>
          <c:symbol val="none"/>
        </c:marker>
      </c:pivotFmt>
      <c:pivotFmt>
        <c:idx val="3"/>
        <c:spPr>
          <a:solidFill>
            <a:schemeClr val="accent1"/>
          </a:solidFill>
          <a:ln w="28575" cap="rnd">
            <a:solidFill>
              <a:schemeClr val="accent1"/>
            </a:solidFill>
            <a:round/>
          </a:ln>
          <a:effectLst/>
        </c:spPr>
        <c:marker>
          <c:symbol val="none"/>
        </c:marker>
      </c:pivotFmt>
      <c:pivotFmt>
        <c:idx val="4"/>
        <c:spPr>
          <a:solidFill>
            <a:schemeClr val="accent1"/>
          </a:solidFill>
          <a:ln w="28575" cap="rnd">
            <a:solidFill>
              <a:schemeClr val="accent1"/>
            </a:solidFill>
            <a:round/>
          </a:ln>
          <a:effectLst/>
        </c:spPr>
        <c:marker>
          <c:symbol val="none"/>
        </c:marker>
      </c:pivotFmt>
      <c:pivotFmt>
        <c:idx val="5"/>
        <c:spPr>
          <a:solidFill>
            <a:schemeClr val="accent1"/>
          </a:solidFill>
          <a:ln w="28575" cap="rnd">
            <a:solidFill>
              <a:schemeClr val="accent1"/>
            </a:solidFill>
            <a:round/>
          </a:ln>
          <a:effectLst/>
        </c:spPr>
        <c:marker>
          <c:symbol val="none"/>
        </c:marker>
      </c:pivotFmt>
    </c:pivotFmts>
    <c:plotArea>
      <c:layout/>
      <c:lineChart>
        <c:grouping val="standard"/>
        <c:varyColors val="0"/>
        <c:ser>
          <c:idx val="0"/>
          <c:order val="0"/>
          <c:tx>
            <c:strRef>
              <c:f>גיליון8!$B$4:$B$5</c:f>
              <c:strCache>
                <c:ptCount val="1"/>
                <c:pt idx="0">
                  <c:v>FakeNewsNet</c:v>
                </c:pt>
              </c:strCache>
            </c:strRef>
          </c:tx>
          <c:spPr>
            <a:ln w="28575" cap="rnd">
              <a:solidFill>
                <a:schemeClr val="accent1"/>
              </a:solidFill>
              <a:round/>
            </a:ln>
            <a:effectLst/>
          </c:spPr>
          <c:marker>
            <c:symbol val="none"/>
          </c:marker>
          <c:cat>
            <c:multiLvlStrRef>
              <c:f>גיליון8!$A$6:$A$16</c:f>
              <c:multiLvlStrCache>
                <c:ptCount val="8"/>
                <c:lvl>
                  <c:pt idx="0">
                    <c:v>LOGISTIC</c:v>
                  </c:pt>
                  <c:pt idx="1">
                    <c:v>RF</c:v>
                  </c:pt>
                  <c:pt idx="2">
                    <c:v>SVM</c:v>
                  </c:pt>
                  <c:pt idx="3">
                    <c:v>XGBOOST</c:v>
                  </c:pt>
                  <c:pt idx="4">
                    <c:v>Stacking-XGBoost Meta</c:v>
                  </c:pt>
                  <c:pt idx="5">
                    <c:v>SVM + RF</c:v>
                  </c:pt>
                  <c:pt idx="6">
                    <c:v>SVM + RF + LR</c:v>
                  </c:pt>
                  <c:pt idx="7">
                    <c:v>SVM + XGBoost + LR</c:v>
                  </c:pt>
                </c:lvl>
                <c:lvl>
                  <c:pt idx="0">
                    <c:v>Single</c:v>
                  </c:pt>
                  <c:pt idx="4">
                    <c:v>Stacking</c:v>
                  </c:pt>
                </c:lvl>
              </c:multiLvlStrCache>
            </c:multiLvlStrRef>
          </c:cat>
          <c:val>
            <c:numRef>
              <c:f>גיליון8!$B$6:$B$16</c:f>
              <c:numCache>
                <c:formatCode>General</c:formatCode>
                <c:ptCount val="8"/>
                <c:pt idx="0">
                  <c:v>0.31137724550898199</c:v>
                </c:pt>
                <c:pt idx="1">
                  <c:v>0.17199999999999999</c:v>
                </c:pt>
                <c:pt idx="2">
                  <c:v>0.30459999999999998</c:v>
                </c:pt>
                <c:pt idx="3">
                  <c:v>0.32554945054945</c:v>
                </c:pt>
                <c:pt idx="4">
                  <c:v>0.73197654291729797</c:v>
                </c:pt>
                <c:pt idx="5">
                  <c:v>0.75370047255347872</c:v>
                </c:pt>
                <c:pt idx="6">
                  <c:v>0.771572966085738</c:v>
                </c:pt>
                <c:pt idx="7">
                  <c:v>0.76583210603829166</c:v>
                </c:pt>
              </c:numCache>
            </c:numRef>
          </c:val>
          <c:smooth val="0"/>
          <c:extLst>
            <c:ext xmlns:c16="http://schemas.microsoft.com/office/drawing/2014/chart" uri="{C3380CC4-5D6E-409C-BE32-E72D297353CC}">
              <c16:uniqueId val="{00000000-FB00-4766-893A-B170E435073E}"/>
            </c:ext>
          </c:extLst>
        </c:ser>
        <c:ser>
          <c:idx val="1"/>
          <c:order val="1"/>
          <c:tx>
            <c:strRef>
              <c:f>גיליון8!$C$4:$C$5</c:f>
              <c:strCache>
                <c:ptCount val="1"/>
                <c:pt idx="0">
                  <c:v>PolitiFact</c:v>
                </c:pt>
              </c:strCache>
            </c:strRef>
          </c:tx>
          <c:spPr>
            <a:ln w="28575" cap="rnd">
              <a:solidFill>
                <a:schemeClr val="accent2"/>
              </a:solidFill>
              <a:round/>
            </a:ln>
            <a:effectLst/>
          </c:spPr>
          <c:marker>
            <c:symbol val="none"/>
          </c:marker>
          <c:cat>
            <c:multiLvlStrRef>
              <c:f>גיליון8!$A$6:$A$16</c:f>
              <c:multiLvlStrCache>
                <c:ptCount val="8"/>
                <c:lvl>
                  <c:pt idx="0">
                    <c:v>LOGISTIC</c:v>
                  </c:pt>
                  <c:pt idx="1">
                    <c:v>RF</c:v>
                  </c:pt>
                  <c:pt idx="2">
                    <c:v>SVM</c:v>
                  </c:pt>
                  <c:pt idx="3">
                    <c:v>XGBOOST</c:v>
                  </c:pt>
                  <c:pt idx="4">
                    <c:v>Stacking-XGBoost Meta</c:v>
                  </c:pt>
                  <c:pt idx="5">
                    <c:v>SVM + RF</c:v>
                  </c:pt>
                  <c:pt idx="6">
                    <c:v>SVM + RF + LR</c:v>
                  </c:pt>
                  <c:pt idx="7">
                    <c:v>SVM + XGBoost + LR</c:v>
                  </c:pt>
                </c:lvl>
                <c:lvl>
                  <c:pt idx="0">
                    <c:v>Single</c:v>
                  </c:pt>
                  <c:pt idx="4">
                    <c:v>Stacking</c:v>
                  </c:pt>
                </c:lvl>
              </c:multiLvlStrCache>
            </c:multiLvlStrRef>
          </c:cat>
          <c:val>
            <c:numRef>
              <c:f>גיליון8!$C$6:$C$16</c:f>
              <c:numCache>
                <c:formatCode>General</c:formatCode>
                <c:ptCount val="8"/>
                <c:pt idx="0">
                  <c:v>0.63944856839872699</c:v>
                </c:pt>
                <c:pt idx="1">
                  <c:v>0.61660000000000004</c:v>
                </c:pt>
                <c:pt idx="2">
                  <c:v>0.62649999999999995</c:v>
                </c:pt>
                <c:pt idx="3">
                  <c:v>0.62386302835741003</c:v>
                </c:pt>
                <c:pt idx="4">
                  <c:v>0.60587001852113398</c:v>
                </c:pt>
                <c:pt idx="5">
                  <c:v>0.63411416827034695</c:v>
                </c:pt>
                <c:pt idx="6">
                  <c:v>0.64638702269965898</c:v>
                </c:pt>
                <c:pt idx="7">
                  <c:v>0.62065275548421617</c:v>
                </c:pt>
              </c:numCache>
            </c:numRef>
          </c:val>
          <c:smooth val="0"/>
          <c:extLst>
            <c:ext xmlns:c16="http://schemas.microsoft.com/office/drawing/2014/chart" uri="{C3380CC4-5D6E-409C-BE32-E72D297353CC}">
              <c16:uniqueId val="{00000001-FB00-4766-893A-B170E435073E}"/>
            </c:ext>
          </c:extLst>
        </c:ser>
        <c:dLbls>
          <c:showLegendKey val="0"/>
          <c:showVal val="0"/>
          <c:showCatName val="0"/>
          <c:showSerName val="0"/>
          <c:showPercent val="0"/>
          <c:showBubbleSize val="0"/>
        </c:dLbls>
        <c:smooth val="0"/>
        <c:axId val="775106016"/>
        <c:axId val="892176384"/>
      </c:lineChart>
      <c:catAx>
        <c:axId val="775106016"/>
        <c:scaling>
          <c:orientation val="maxMin"/>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he-IL"/>
          </a:p>
        </c:txPr>
        <c:crossAx val="892176384"/>
        <c:crosses val="autoZero"/>
        <c:auto val="1"/>
        <c:lblAlgn val="ctr"/>
        <c:lblOffset val="100"/>
        <c:noMultiLvlLbl val="0"/>
      </c:catAx>
      <c:valAx>
        <c:axId val="892176384"/>
        <c:scaling>
          <c:orientation val="minMax"/>
        </c:scaling>
        <c:delete val="0"/>
        <c:axPos val="r"/>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he-IL"/>
          </a:p>
        </c:txPr>
        <c:crossAx val="775106016"/>
        <c:crosses val="autoZero"/>
        <c:crossBetween val="between"/>
      </c:valAx>
      <c:spPr>
        <a:noFill/>
        <a:ln>
          <a:noFill/>
        </a:ln>
        <a:effectLst/>
      </c:spPr>
    </c:plotArea>
    <c:legend>
      <c:legendPos val="l"/>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he-IL"/>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he-IL"/>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he-IL"/>
  <c:roundedCorners val="0"/>
  <mc:AlternateContent xmlns:mc="http://schemas.openxmlformats.org/markup-compatibility/2006">
    <mc:Choice xmlns:c14="http://schemas.microsoft.com/office/drawing/2007/8/2/chart" Requires="c14">
      <c14:style val="102"/>
    </mc:Choice>
    <mc:Fallback>
      <c:style val="2"/>
    </mc:Fallback>
  </mc:AlternateContent>
  <c:pivotSource>
    <c:name>[all_models.xlsx]גיליון3!PivotTable62</c:name>
    <c:fmtId val="-1"/>
  </c:pivotSource>
  <c:chart>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
        <c:idx val="12"/>
        <c:spPr>
          <a:solidFill>
            <a:schemeClr val="accent1"/>
          </a:solidFill>
          <a:ln>
            <a:noFill/>
          </a:ln>
          <a:effectLst/>
        </c:spPr>
        <c:marker>
          <c:symbol val="none"/>
        </c:marker>
      </c:pivotFmt>
      <c:pivotFmt>
        <c:idx val="13"/>
        <c:spPr>
          <a:solidFill>
            <a:schemeClr val="accent1"/>
          </a:solidFill>
          <a:ln>
            <a:noFill/>
          </a:ln>
          <a:effectLst/>
        </c:spPr>
        <c:marker>
          <c:symbol val="none"/>
        </c:marker>
      </c:pivotFmt>
      <c:pivotFmt>
        <c:idx val="14"/>
        <c:spPr>
          <a:solidFill>
            <a:schemeClr val="accent1"/>
          </a:solidFill>
          <a:ln>
            <a:noFill/>
          </a:ln>
          <a:effectLst/>
        </c:spPr>
        <c:marker>
          <c:symbol val="none"/>
        </c:marker>
      </c:pivotFmt>
      <c:pivotFmt>
        <c:idx val="15"/>
        <c:spPr>
          <a:solidFill>
            <a:schemeClr val="accent1"/>
          </a:solidFill>
          <a:ln>
            <a:noFill/>
          </a:ln>
          <a:effectLst/>
        </c:spPr>
        <c:marker>
          <c:symbol val="none"/>
        </c:marker>
      </c:pivotFmt>
    </c:pivotFmts>
    <c:plotArea>
      <c:layout/>
      <c:barChart>
        <c:barDir val="col"/>
        <c:grouping val="clustered"/>
        <c:varyColors val="0"/>
        <c:ser>
          <c:idx val="0"/>
          <c:order val="0"/>
          <c:tx>
            <c:strRef>
              <c:f>גיליון3!$B$5:$B$6</c:f>
              <c:strCache>
                <c:ptCount val="1"/>
                <c:pt idx="0">
                  <c:v>FastText</c:v>
                </c:pt>
              </c:strCache>
            </c:strRef>
          </c:tx>
          <c:spPr>
            <a:solidFill>
              <a:schemeClr val="accent1"/>
            </a:solidFill>
            <a:ln>
              <a:noFill/>
            </a:ln>
            <a:effectLst/>
          </c:spPr>
          <c:invertIfNegative val="0"/>
          <c:cat>
            <c:multiLvlStrRef>
              <c:f>גיליון3!$A$7:$A$17</c:f>
              <c:multiLvlStrCache>
                <c:ptCount val="8"/>
                <c:lvl>
                  <c:pt idx="0">
                    <c:v>LOGISTIC</c:v>
                  </c:pt>
                  <c:pt idx="1">
                    <c:v>RF</c:v>
                  </c:pt>
                  <c:pt idx="2">
                    <c:v>SVM</c:v>
                  </c:pt>
                  <c:pt idx="3">
                    <c:v>XGBOOST</c:v>
                  </c:pt>
                  <c:pt idx="4">
                    <c:v>SVM + RF</c:v>
                  </c:pt>
                  <c:pt idx="5">
                    <c:v>SVM + RF + LR</c:v>
                  </c:pt>
                  <c:pt idx="6">
                    <c:v>SVM + XGBoost + LR</c:v>
                  </c:pt>
                  <c:pt idx="7">
                    <c:v>Stacking-XGBoost Meta</c:v>
                  </c:pt>
                </c:lvl>
                <c:lvl>
                  <c:pt idx="0">
                    <c:v>Single</c:v>
                  </c:pt>
                  <c:pt idx="4">
                    <c:v>Stacking</c:v>
                  </c:pt>
                </c:lvl>
              </c:multiLvlStrCache>
            </c:multiLvlStrRef>
          </c:cat>
          <c:val>
            <c:numRef>
              <c:f>גיליון3!$B$7:$B$17</c:f>
              <c:numCache>
                <c:formatCode>General</c:formatCode>
                <c:ptCount val="8"/>
                <c:pt idx="0">
                  <c:v>0.49731389102072099</c:v>
                </c:pt>
                <c:pt idx="1">
                  <c:v>0.1487</c:v>
                </c:pt>
                <c:pt idx="2">
                  <c:v>0.49280000000000002</c:v>
                </c:pt>
                <c:pt idx="3">
                  <c:v>0.16405667412378799</c:v>
                </c:pt>
                <c:pt idx="4">
                  <c:v>0.78138318997656908</c:v>
                </c:pt>
                <c:pt idx="5">
                  <c:v>0.68367366546682296</c:v>
                </c:pt>
                <c:pt idx="6">
                  <c:v>0.83822422874341607</c:v>
                </c:pt>
                <c:pt idx="7">
                  <c:v>0.62714307837704897</c:v>
                </c:pt>
              </c:numCache>
            </c:numRef>
          </c:val>
          <c:extLst>
            <c:ext xmlns:c16="http://schemas.microsoft.com/office/drawing/2014/chart" uri="{C3380CC4-5D6E-409C-BE32-E72D297353CC}">
              <c16:uniqueId val="{00000000-A16A-46FC-B106-78362103D1F0}"/>
            </c:ext>
          </c:extLst>
        </c:ser>
        <c:ser>
          <c:idx val="1"/>
          <c:order val="1"/>
          <c:tx>
            <c:strRef>
              <c:f>גיליון3!$C$5:$C$6</c:f>
              <c:strCache>
                <c:ptCount val="1"/>
                <c:pt idx="0">
                  <c:v>FastText + PCA</c:v>
                </c:pt>
              </c:strCache>
            </c:strRef>
          </c:tx>
          <c:spPr>
            <a:solidFill>
              <a:schemeClr val="accent2"/>
            </a:solidFill>
            <a:ln>
              <a:noFill/>
            </a:ln>
            <a:effectLst/>
          </c:spPr>
          <c:invertIfNegative val="0"/>
          <c:cat>
            <c:multiLvlStrRef>
              <c:f>גיליון3!$A$7:$A$17</c:f>
              <c:multiLvlStrCache>
                <c:ptCount val="8"/>
                <c:lvl>
                  <c:pt idx="0">
                    <c:v>LOGISTIC</c:v>
                  </c:pt>
                  <c:pt idx="1">
                    <c:v>RF</c:v>
                  </c:pt>
                  <c:pt idx="2">
                    <c:v>SVM</c:v>
                  </c:pt>
                  <c:pt idx="3">
                    <c:v>XGBOOST</c:v>
                  </c:pt>
                  <c:pt idx="4">
                    <c:v>SVM + RF</c:v>
                  </c:pt>
                  <c:pt idx="5">
                    <c:v>SVM + RF + LR</c:v>
                  </c:pt>
                  <c:pt idx="6">
                    <c:v>SVM + XGBoost + LR</c:v>
                  </c:pt>
                  <c:pt idx="7">
                    <c:v>Stacking-XGBoost Meta</c:v>
                  </c:pt>
                </c:lvl>
                <c:lvl>
                  <c:pt idx="0">
                    <c:v>Single</c:v>
                  </c:pt>
                  <c:pt idx="4">
                    <c:v>Stacking</c:v>
                  </c:pt>
                </c:lvl>
              </c:multiLvlStrCache>
            </c:multiLvlStrRef>
          </c:cat>
          <c:val>
            <c:numRef>
              <c:f>גיליון3!$C$7:$C$17</c:f>
              <c:numCache>
                <c:formatCode>General</c:formatCode>
                <c:ptCount val="8"/>
                <c:pt idx="0">
                  <c:v>0.49696969696969601</c:v>
                </c:pt>
                <c:pt idx="1">
                  <c:v>0.16839999999999999</c:v>
                </c:pt>
                <c:pt idx="2">
                  <c:v>0.49280000000000002</c:v>
                </c:pt>
                <c:pt idx="3">
                  <c:v>0.18330849478390401</c:v>
                </c:pt>
                <c:pt idx="4">
                  <c:v>0.7709556783805569</c:v>
                </c:pt>
                <c:pt idx="5">
                  <c:v>0.70782652549519698</c:v>
                </c:pt>
                <c:pt idx="6">
                  <c:v>0.83952451708766718</c:v>
                </c:pt>
                <c:pt idx="7">
                  <c:v>0.65207675827787404</c:v>
                </c:pt>
              </c:numCache>
            </c:numRef>
          </c:val>
          <c:extLst>
            <c:ext xmlns:c16="http://schemas.microsoft.com/office/drawing/2014/chart" uri="{C3380CC4-5D6E-409C-BE32-E72D297353CC}">
              <c16:uniqueId val="{00000001-A16A-46FC-B106-78362103D1F0}"/>
            </c:ext>
          </c:extLst>
        </c:ser>
        <c:ser>
          <c:idx val="2"/>
          <c:order val="2"/>
          <c:tx>
            <c:strRef>
              <c:f>גיליון3!$D$5:$D$6</c:f>
              <c:strCache>
                <c:ptCount val="1"/>
                <c:pt idx="0">
                  <c:v>TFIDF</c:v>
                </c:pt>
              </c:strCache>
            </c:strRef>
          </c:tx>
          <c:spPr>
            <a:solidFill>
              <a:schemeClr val="accent3"/>
            </a:solidFill>
            <a:ln>
              <a:noFill/>
            </a:ln>
            <a:effectLst/>
          </c:spPr>
          <c:invertIfNegative val="0"/>
          <c:cat>
            <c:multiLvlStrRef>
              <c:f>גיליון3!$A$7:$A$17</c:f>
              <c:multiLvlStrCache>
                <c:ptCount val="8"/>
                <c:lvl>
                  <c:pt idx="0">
                    <c:v>LOGISTIC</c:v>
                  </c:pt>
                  <c:pt idx="1">
                    <c:v>RF</c:v>
                  </c:pt>
                  <c:pt idx="2">
                    <c:v>SVM</c:v>
                  </c:pt>
                  <c:pt idx="3">
                    <c:v>XGBOOST</c:v>
                  </c:pt>
                  <c:pt idx="4">
                    <c:v>SVM + RF</c:v>
                  </c:pt>
                  <c:pt idx="5">
                    <c:v>SVM + RF + LR</c:v>
                  </c:pt>
                  <c:pt idx="6">
                    <c:v>SVM + XGBoost + LR</c:v>
                  </c:pt>
                  <c:pt idx="7">
                    <c:v>Stacking-XGBoost Meta</c:v>
                  </c:pt>
                </c:lvl>
                <c:lvl>
                  <c:pt idx="0">
                    <c:v>Single</c:v>
                  </c:pt>
                  <c:pt idx="4">
                    <c:v>Stacking</c:v>
                  </c:pt>
                </c:lvl>
              </c:multiLvlStrCache>
            </c:multiLvlStrRef>
          </c:cat>
          <c:val>
            <c:numRef>
              <c:f>גיליון3!$D$7:$D$17</c:f>
              <c:numCache>
                <c:formatCode>General</c:formatCode>
                <c:ptCount val="8"/>
                <c:pt idx="0">
                  <c:v>0.31137724550898199</c:v>
                </c:pt>
                <c:pt idx="1">
                  <c:v>0.17199999999999999</c:v>
                </c:pt>
                <c:pt idx="2">
                  <c:v>0.30459999999999998</c:v>
                </c:pt>
                <c:pt idx="3">
                  <c:v>0.32554945054945</c:v>
                </c:pt>
                <c:pt idx="4">
                  <c:v>0.75370047255347872</c:v>
                </c:pt>
                <c:pt idx="5">
                  <c:v>0.771572966085738</c:v>
                </c:pt>
                <c:pt idx="6">
                  <c:v>0.76583210603829166</c:v>
                </c:pt>
                <c:pt idx="7">
                  <c:v>0.73197654291729797</c:v>
                </c:pt>
              </c:numCache>
            </c:numRef>
          </c:val>
          <c:extLst>
            <c:ext xmlns:c16="http://schemas.microsoft.com/office/drawing/2014/chart" uri="{C3380CC4-5D6E-409C-BE32-E72D297353CC}">
              <c16:uniqueId val="{00000002-A16A-46FC-B106-78362103D1F0}"/>
            </c:ext>
          </c:extLst>
        </c:ser>
        <c:ser>
          <c:idx val="3"/>
          <c:order val="3"/>
          <c:tx>
            <c:strRef>
              <c:f>גיליון3!$E$5:$E$6</c:f>
              <c:strCache>
                <c:ptCount val="1"/>
                <c:pt idx="0">
                  <c:v>TFIDF + PCA</c:v>
                </c:pt>
              </c:strCache>
            </c:strRef>
          </c:tx>
          <c:spPr>
            <a:solidFill>
              <a:schemeClr val="accent4"/>
            </a:solidFill>
            <a:ln>
              <a:noFill/>
            </a:ln>
            <a:effectLst/>
          </c:spPr>
          <c:invertIfNegative val="0"/>
          <c:cat>
            <c:multiLvlStrRef>
              <c:f>גיליון3!$A$7:$A$17</c:f>
              <c:multiLvlStrCache>
                <c:ptCount val="8"/>
                <c:lvl>
                  <c:pt idx="0">
                    <c:v>LOGISTIC</c:v>
                  </c:pt>
                  <c:pt idx="1">
                    <c:v>RF</c:v>
                  </c:pt>
                  <c:pt idx="2">
                    <c:v>SVM</c:v>
                  </c:pt>
                  <c:pt idx="3">
                    <c:v>XGBOOST</c:v>
                  </c:pt>
                  <c:pt idx="4">
                    <c:v>SVM + RF</c:v>
                  </c:pt>
                  <c:pt idx="5">
                    <c:v>SVM + RF + LR</c:v>
                  </c:pt>
                  <c:pt idx="6">
                    <c:v>SVM + XGBoost + LR</c:v>
                  </c:pt>
                  <c:pt idx="7">
                    <c:v>Stacking-XGBoost Meta</c:v>
                  </c:pt>
                </c:lvl>
                <c:lvl>
                  <c:pt idx="0">
                    <c:v>Single</c:v>
                  </c:pt>
                  <c:pt idx="4">
                    <c:v>Stacking</c:v>
                  </c:pt>
                </c:lvl>
              </c:multiLvlStrCache>
            </c:multiLvlStrRef>
          </c:cat>
          <c:val>
            <c:numRef>
              <c:f>גיליון3!$E$7:$E$17</c:f>
              <c:numCache>
                <c:formatCode>General</c:formatCode>
                <c:ptCount val="8"/>
                <c:pt idx="0">
                  <c:v>0.478545454545454</c:v>
                </c:pt>
                <c:pt idx="1">
                  <c:v>0.1721</c:v>
                </c:pt>
                <c:pt idx="2">
                  <c:v>0.43509999999999999</c:v>
                </c:pt>
                <c:pt idx="3">
                  <c:v>0.182763744427934</c:v>
                </c:pt>
                <c:pt idx="4">
                  <c:v>0.75974273775698309</c:v>
                </c:pt>
                <c:pt idx="5">
                  <c:v>0.75657134947843796</c:v>
                </c:pt>
                <c:pt idx="6">
                  <c:v>0.82889733840304181</c:v>
                </c:pt>
                <c:pt idx="7">
                  <c:v>0.71308878507676199</c:v>
                </c:pt>
              </c:numCache>
            </c:numRef>
          </c:val>
          <c:extLst>
            <c:ext xmlns:c16="http://schemas.microsoft.com/office/drawing/2014/chart" uri="{C3380CC4-5D6E-409C-BE32-E72D297353CC}">
              <c16:uniqueId val="{00000003-A16A-46FC-B106-78362103D1F0}"/>
            </c:ext>
          </c:extLst>
        </c:ser>
        <c:ser>
          <c:idx val="4"/>
          <c:order val="4"/>
          <c:tx>
            <c:strRef>
              <c:f>גיליון3!$F$5:$F$6</c:f>
              <c:strCache>
                <c:ptCount val="1"/>
                <c:pt idx="0">
                  <c:v>Word2Vec</c:v>
                </c:pt>
              </c:strCache>
            </c:strRef>
          </c:tx>
          <c:spPr>
            <a:solidFill>
              <a:schemeClr val="accent5"/>
            </a:solidFill>
            <a:ln>
              <a:noFill/>
            </a:ln>
            <a:effectLst/>
          </c:spPr>
          <c:invertIfNegative val="0"/>
          <c:cat>
            <c:multiLvlStrRef>
              <c:f>גיליון3!$A$7:$A$17</c:f>
              <c:multiLvlStrCache>
                <c:ptCount val="8"/>
                <c:lvl>
                  <c:pt idx="0">
                    <c:v>LOGISTIC</c:v>
                  </c:pt>
                  <c:pt idx="1">
                    <c:v>RF</c:v>
                  </c:pt>
                  <c:pt idx="2">
                    <c:v>SVM</c:v>
                  </c:pt>
                  <c:pt idx="3">
                    <c:v>XGBOOST</c:v>
                  </c:pt>
                  <c:pt idx="4">
                    <c:v>SVM + RF</c:v>
                  </c:pt>
                  <c:pt idx="5">
                    <c:v>SVM + RF + LR</c:v>
                  </c:pt>
                  <c:pt idx="6">
                    <c:v>SVM + XGBoost + LR</c:v>
                  </c:pt>
                  <c:pt idx="7">
                    <c:v>Stacking-XGBoost Meta</c:v>
                  </c:pt>
                </c:lvl>
                <c:lvl>
                  <c:pt idx="0">
                    <c:v>Single</c:v>
                  </c:pt>
                  <c:pt idx="4">
                    <c:v>Stacking</c:v>
                  </c:pt>
                </c:lvl>
              </c:multiLvlStrCache>
            </c:multiLvlStrRef>
          </c:cat>
          <c:val>
            <c:numRef>
              <c:f>גיליון3!$F$7:$F$17</c:f>
              <c:numCache>
                <c:formatCode>General</c:formatCode>
                <c:ptCount val="8"/>
                <c:pt idx="0">
                  <c:v>0.495224099926524</c:v>
                </c:pt>
                <c:pt idx="1">
                  <c:v>0.15090000000000001</c:v>
                </c:pt>
                <c:pt idx="2">
                  <c:v>0.48630000000000001</c:v>
                </c:pt>
                <c:pt idx="3">
                  <c:v>0.162773172569706</c:v>
                </c:pt>
                <c:pt idx="4">
                  <c:v>0.77423499531085616</c:v>
                </c:pt>
                <c:pt idx="5">
                  <c:v>0.68999430572013598</c:v>
                </c:pt>
                <c:pt idx="6">
                  <c:v>0.84632516703786187</c:v>
                </c:pt>
                <c:pt idx="7">
                  <c:v>0.65111941524915995</c:v>
                </c:pt>
              </c:numCache>
            </c:numRef>
          </c:val>
          <c:extLst>
            <c:ext xmlns:c16="http://schemas.microsoft.com/office/drawing/2014/chart" uri="{C3380CC4-5D6E-409C-BE32-E72D297353CC}">
              <c16:uniqueId val="{00000004-A16A-46FC-B106-78362103D1F0}"/>
            </c:ext>
          </c:extLst>
        </c:ser>
        <c:ser>
          <c:idx val="5"/>
          <c:order val="5"/>
          <c:tx>
            <c:strRef>
              <c:f>גיליון3!$G$5:$G$6</c:f>
              <c:strCache>
                <c:ptCount val="1"/>
                <c:pt idx="0">
                  <c:v>Word2Vec + PCA</c:v>
                </c:pt>
              </c:strCache>
            </c:strRef>
          </c:tx>
          <c:spPr>
            <a:solidFill>
              <a:schemeClr val="accent6"/>
            </a:solidFill>
            <a:ln>
              <a:noFill/>
            </a:ln>
            <a:effectLst/>
          </c:spPr>
          <c:invertIfNegative val="0"/>
          <c:cat>
            <c:multiLvlStrRef>
              <c:f>גיליון3!$A$7:$A$17</c:f>
              <c:multiLvlStrCache>
                <c:ptCount val="8"/>
                <c:lvl>
                  <c:pt idx="0">
                    <c:v>LOGISTIC</c:v>
                  </c:pt>
                  <c:pt idx="1">
                    <c:v>RF</c:v>
                  </c:pt>
                  <c:pt idx="2">
                    <c:v>SVM</c:v>
                  </c:pt>
                  <c:pt idx="3">
                    <c:v>XGBOOST</c:v>
                  </c:pt>
                  <c:pt idx="4">
                    <c:v>SVM + RF</c:v>
                  </c:pt>
                  <c:pt idx="5">
                    <c:v>SVM + RF + LR</c:v>
                  </c:pt>
                  <c:pt idx="6">
                    <c:v>SVM + XGBoost + LR</c:v>
                  </c:pt>
                  <c:pt idx="7">
                    <c:v>Stacking-XGBoost Meta</c:v>
                  </c:pt>
                </c:lvl>
                <c:lvl>
                  <c:pt idx="0">
                    <c:v>Single</c:v>
                  </c:pt>
                  <c:pt idx="4">
                    <c:v>Stacking</c:v>
                  </c:pt>
                </c:lvl>
              </c:multiLvlStrCache>
            </c:multiLvlStrRef>
          </c:cat>
          <c:val>
            <c:numRef>
              <c:f>גיליון3!$G$7:$G$17</c:f>
              <c:numCache>
                <c:formatCode>General</c:formatCode>
                <c:ptCount val="8"/>
                <c:pt idx="0">
                  <c:v>0.49743213499633099</c:v>
                </c:pt>
                <c:pt idx="1">
                  <c:v>0.159</c:v>
                </c:pt>
                <c:pt idx="2">
                  <c:v>0.48630000000000001</c:v>
                </c:pt>
                <c:pt idx="3">
                  <c:v>0.17899408284023599</c:v>
                </c:pt>
                <c:pt idx="4">
                  <c:v>0.7692858970529074</c:v>
                </c:pt>
                <c:pt idx="5">
                  <c:v>0.70456514159252803</c:v>
                </c:pt>
                <c:pt idx="6">
                  <c:v>0.8404726735598228</c:v>
                </c:pt>
                <c:pt idx="7">
                  <c:v>0.649641885436128</c:v>
                </c:pt>
              </c:numCache>
            </c:numRef>
          </c:val>
          <c:extLst>
            <c:ext xmlns:c16="http://schemas.microsoft.com/office/drawing/2014/chart" uri="{C3380CC4-5D6E-409C-BE32-E72D297353CC}">
              <c16:uniqueId val="{00000005-A16A-46FC-B106-78362103D1F0}"/>
            </c:ext>
          </c:extLst>
        </c:ser>
        <c:dLbls>
          <c:showLegendKey val="0"/>
          <c:showVal val="0"/>
          <c:showCatName val="0"/>
          <c:showSerName val="0"/>
          <c:showPercent val="0"/>
          <c:showBubbleSize val="0"/>
        </c:dLbls>
        <c:gapWidth val="219"/>
        <c:overlap val="-27"/>
        <c:axId val="1624932272"/>
        <c:axId val="1612806912"/>
      </c:barChart>
      <c:catAx>
        <c:axId val="1624932272"/>
        <c:scaling>
          <c:orientation val="maxMin"/>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he-IL"/>
          </a:p>
        </c:txPr>
        <c:crossAx val="1612806912"/>
        <c:crosses val="autoZero"/>
        <c:auto val="1"/>
        <c:lblAlgn val="ctr"/>
        <c:lblOffset val="100"/>
        <c:noMultiLvlLbl val="0"/>
      </c:catAx>
      <c:valAx>
        <c:axId val="1612806912"/>
        <c:scaling>
          <c:orientation val="minMax"/>
        </c:scaling>
        <c:delete val="0"/>
        <c:axPos val="r"/>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he-IL"/>
          </a:p>
        </c:txPr>
        <c:crossAx val="1624932272"/>
        <c:crosses val="autoZero"/>
        <c:crossBetween val="between"/>
      </c:valAx>
      <c:spPr>
        <a:noFill/>
        <a:ln>
          <a:noFill/>
        </a:ln>
        <a:effectLst/>
      </c:spPr>
    </c:plotArea>
    <c:legend>
      <c:legendPos val="l"/>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he-IL"/>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he-IL"/>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he-IL"/>
  <c:roundedCorners val="0"/>
  <mc:AlternateContent xmlns:mc="http://schemas.openxmlformats.org/markup-compatibility/2006">
    <mc:Choice xmlns:c14="http://schemas.microsoft.com/office/drawing/2007/8/2/chart" Requires="c14">
      <c14:style val="102"/>
    </mc:Choice>
    <mc:Fallback>
      <c:style val="2"/>
    </mc:Fallback>
  </mc:AlternateContent>
  <c:pivotSource>
    <c:name>[all_models.xlsx]גיליון10!PivotTable3</c:name>
    <c:fmtId val="-1"/>
  </c:pivotSource>
  <c:chart>
    <c:autoTitleDeleted val="0"/>
    <c:pivotFmts>
      <c:pivotFmt>
        <c:idx val="0"/>
        <c:spPr>
          <a:solidFill>
            <a:schemeClr val="accent1"/>
          </a:solidFill>
          <a:ln w="28575" cap="rnd">
            <a:solidFill>
              <a:schemeClr val="accent1"/>
            </a:solidFill>
            <a:round/>
          </a:ln>
          <a:effectLst/>
        </c:spPr>
        <c:marker>
          <c:symbol val="none"/>
        </c:marker>
      </c:pivotFmt>
      <c:pivotFmt>
        <c:idx val="1"/>
        <c:spPr>
          <a:solidFill>
            <a:schemeClr val="accent1"/>
          </a:solidFill>
          <a:ln w="28575" cap="rnd">
            <a:solidFill>
              <a:schemeClr val="accent1"/>
            </a:solidFill>
            <a:round/>
          </a:ln>
          <a:effectLst/>
        </c:spPr>
        <c:marker>
          <c:symbol val="none"/>
        </c:marker>
      </c:pivotFmt>
      <c:pivotFmt>
        <c:idx val="2"/>
        <c:spPr>
          <a:solidFill>
            <a:schemeClr val="accent1"/>
          </a:solidFill>
          <a:ln w="28575" cap="rnd">
            <a:solidFill>
              <a:schemeClr val="accent1"/>
            </a:solidFill>
            <a:round/>
          </a:ln>
          <a:effectLst/>
        </c:spPr>
        <c:marker>
          <c:symbol val="none"/>
        </c:marker>
      </c:pivotFmt>
      <c:pivotFmt>
        <c:idx val="3"/>
        <c:spPr>
          <a:solidFill>
            <a:schemeClr val="accent1"/>
          </a:solidFill>
          <a:ln w="28575" cap="rnd">
            <a:solidFill>
              <a:schemeClr val="accent1"/>
            </a:solidFill>
            <a:round/>
          </a:ln>
          <a:effectLst/>
        </c:spPr>
        <c:marker>
          <c:symbol val="none"/>
        </c:marker>
      </c:pivotFmt>
      <c:pivotFmt>
        <c:idx val="4"/>
        <c:spPr>
          <a:solidFill>
            <a:schemeClr val="accent1"/>
          </a:solidFill>
          <a:ln w="28575" cap="rnd">
            <a:solidFill>
              <a:schemeClr val="accent1"/>
            </a:solidFill>
            <a:round/>
          </a:ln>
          <a:effectLst/>
        </c:spPr>
        <c:marker>
          <c:symbol val="none"/>
        </c:marker>
      </c:pivotFmt>
      <c:pivotFmt>
        <c:idx val="5"/>
        <c:spPr>
          <a:solidFill>
            <a:schemeClr val="accent1"/>
          </a:solidFill>
          <a:ln w="28575" cap="rnd">
            <a:solidFill>
              <a:schemeClr val="accent1"/>
            </a:solidFill>
            <a:round/>
          </a:ln>
          <a:effectLst/>
        </c:spPr>
        <c:marker>
          <c:symbol val="none"/>
        </c:marker>
      </c:pivotFmt>
    </c:pivotFmts>
    <c:plotArea>
      <c:layout/>
      <c:lineChart>
        <c:grouping val="standard"/>
        <c:varyColors val="0"/>
        <c:ser>
          <c:idx val="0"/>
          <c:order val="0"/>
          <c:tx>
            <c:strRef>
              <c:f>גיליון10!$B$3:$B$4</c:f>
              <c:strCache>
                <c:ptCount val="1"/>
                <c:pt idx="0">
                  <c:v>NO</c:v>
                </c:pt>
              </c:strCache>
            </c:strRef>
          </c:tx>
          <c:spPr>
            <a:ln w="28575" cap="rnd">
              <a:solidFill>
                <a:schemeClr val="accent1"/>
              </a:solidFill>
              <a:round/>
            </a:ln>
            <a:effectLst/>
          </c:spPr>
          <c:marker>
            <c:symbol val="none"/>
          </c:marker>
          <c:cat>
            <c:multiLvlStrRef>
              <c:f>גיליון10!$A$5:$A$33</c:f>
              <c:multiLvlStrCache>
                <c:ptCount val="24"/>
                <c:lvl>
                  <c:pt idx="0">
                    <c:v>FastText</c:v>
                  </c:pt>
                  <c:pt idx="1">
                    <c:v>FastText + PCA</c:v>
                  </c:pt>
                  <c:pt idx="2">
                    <c:v>TFIDF</c:v>
                  </c:pt>
                  <c:pt idx="3">
                    <c:v>TFIDF + PCA</c:v>
                  </c:pt>
                  <c:pt idx="4">
                    <c:v>Word2Vec</c:v>
                  </c:pt>
                  <c:pt idx="5">
                    <c:v>Word2Vec + PCA</c:v>
                  </c:pt>
                  <c:pt idx="6">
                    <c:v>FastText</c:v>
                  </c:pt>
                  <c:pt idx="7">
                    <c:v>FastText + PCA</c:v>
                  </c:pt>
                  <c:pt idx="8">
                    <c:v>TFIDF</c:v>
                  </c:pt>
                  <c:pt idx="9">
                    <c:v>TFIDF + PCA</c:v>
                  </c:pt>
                  <c:pt idx="10">
                    <c:v>Word2Vec</c:v>
                  </c:pt>
                  <c:pt idx="11">
                    <c:v>Word2Vec + PCA</c:v>
                  </c:pt>
                  <c:pt idx="12">
                    <c:v>FastText</c:v>
                  </c:pt>
                  <c:pt idx="13">
                    <c:v>FastText + PCA</c:v>
                  </c:pt>
                  <c:pt idx="14">
                    <c:v>TFIDF</c:v>
                  </c:pt>
                  <c:pt idx="15">
                    <c:v>TFIDF + PCA</c:v>
                  </c:pt>
                  <c:pt idx="16">
                    <c:v>Word2Vec</c:v>
                  </c:pt>
                  <c:pt idx="17">
                    <c:v>Word2Vec + PCA</c:v>
                  </c:pt>
                  <c:pt idx="18">
                    <c:v>FastText</c:v>
                  </c:pt>
                  <c:pt idx="19">
                    <c:v>FastText + PCA</c:v>
                  </c:pt>
                  <c:pt idx="20">
                    <c:v>TFIDF</c:v>
                  </c:pt>
                  <c:pt idx="21">
                    <c:v>TFIDF + PCA</c:v>
                  </c:pt>
                  <c:pt idx="22">
                    <c:v>Word2Vec</c:v>
                  </c:pt>
                  <c:pt idx="23">
                    <c:v>Word2Vec + PCA</c:v>
                  </c:pt>
                </c:lvl>
                <c:lvl>
                  <c:pt idx="0">
                    <c:v>LOGISTIC</c:v>
                  </c:pt>
                  <c:pt idx="6">
                    <c:v>RF</c:v>
                  </c:pt>
                  <c:pt idx="12">
                    <c:v>SVM</c:v>
                  </c:pt>
                  <c:pt idx="18">
                    <c:v>XGBOOST</c:v>
                  </c:pt>
                </c:lvl>
              </c:multiLvlStrCache>
            </c:multiLvlStrRef>
          </c:cat>
          <c:val>
            <c:numRef>
              <c:f>גיליון10!$B$5:$B$33</c:f>
              <c:numCache>
                <c:formatCode>General</c:formatCode>
                <c:ptCount val="24"/>
                <c:pt idx="0">
                  <c:v>0.49731389102072099</c:v>
                </c:pt>
                <c:pt idx="1">
                  <c:v>0.49696969696969601</c:v>
                </c:pt>
                <c:pt idx="2">
                  <c:v>0.31137724550898199</c:v>
                </c:pt>
                <c:pt idx="3">
                  <c:v>0.478545454545454</c:v>
                </c:pt>
                <c:pt idx="4">
                  <c:v>0.495224099926524</c:v>
                </c:pt>
                <c:pt idx="5">
                  <c:v>0.49743213499633099</c:v>
                </c:pt>
                <c:pt idx="6">
                  <c:v>0.1487</c:v>
                </c:pt>
                <c:pt idx="7">
                  <c:v>0.16839999999999999</c:v>
                </c:pt>
                <c:pt idx="8">
                  <c:v>0.17199999999999999</c:v>
                </c:pt>
                <c:pt idx="9">
                  <c:v>0.1721</c:v>
                </c:pt>
                <c:pt idx="10">
                  <c:v>0.15090000000000001</c:v>
                </c:pt>
                <c:pt idx="11">
                  <c:v>0.159</c:v>
                </c:pt>
                <c:pt idx="12">
                  <c:v>0.49280000000000002</c:v>
                </c:pt>
                <c:pt idx="13">
                  <c:v>0.49280000000000002</c:v>
                </c:pt>
                <c:pt idx="14">
                  <c:v>0.30459999999999998</c:v>
                </c:pt>
                <c:pt idx="15">
                  <c:v>0.43509999999999999</c:v>
                </c:pt>
                <c:pt idx="16">
                  <c:v>0.48630000000000001</c:v>
                </c:pt>
                <c:pt idx="17">
                  <c:v>0.48630000000000001</c:v>
                </c:pt>
                <c:pt idx="18">
                  <c:v>0.16405667412378799</c:v>
                </c:pt>
                <c:pt idx="19">
                  <c:v>0.18330849478390401</c:v>
                </c:pt>
                <c:pt idx="20">
                  <c:v>0.32554945054945</c:v>
                </c:pt>
                <c:pt idx="21">
                  <c:v>0.182763744427934</c:v>
                </c:pt>
                <c:pt idx="22">
                  <c:v>0.162773172569706</c:v>
                </c:pt>
                <c:pt idx="23">
                  <c:v>0.17899408284023599</c:v>
                </c:pt>
              </c:numCache>
            </c:numRef>
          </c:val>
          <c:smooth val="0"/>
          <c:extLst>
            <c:ext xmlns:c16="http://schemas.microsoft.com/office/drawing/2014/chart" uri="{C3380CC4-5D6E-409C-BE32-E72D297353CC}">
              <c16:uniqueId val="{00000000-FDD3-4497-A2BD-C995FFCBBC19}"/>
            </c:ext>
          </c:extLst>
        </c:ser>
        <c:ser>
          <c:idx val="1"/>
          <c:order val="1"/>
          <c:tx>
            <c:strRef>
              <c:f>גיליון10!$C$3:$C$4</c:f>
              <c:strCache>
                <c:ptCount val="1"/>
                <c:pt idx="0">
                  <c:v>YES</c:v>
                </c:pt>
              </c:strCache>
            </c:strRef>
          </c:tx>
          <c:spPr>
            <a:ln w="28575" cap="rnd">
              <a:solidFill>
                <a:schemeClr val="accent2"/>
              </a:solidFill>
              <a:round/>
            </a:ln>
            <a:effectLst/>
          </c:spPr>
          <c:marker>
            <c:symbol val="none"/>
          </c:marker>
          <c:cat>
            <c:multiLvlStrRef>
              <c:f>גיליון10!$A$5:$A$33</c:f>
              <c:multiLvlStrCache>
                <c:ptCount val="24"/>
                <c:lvl>
                  <c:pt idx="0">
                    <c:v>FastText</c:v>
                  </c:pt>
                  <c:pt idx="1">
                    <c:v>FastText + PCA</c:v>
                  </c:pt>
                  <c:pt idx="2">
                    <c:v>TFIDF</c:v>
                  </c:pt>
                  <c:pt idx="3">
                    <c:v>TFIDF + PCA</c:v>
                  </c:pt>
                  <c:pt idx="4">
                    <c:v>Word2Vec</c:v>
                  </c:pt>
                  <c:pt idx="5">
                    <c:v>Word2Vec + PCA</c:v>
                  </c:pt>
                  <c:pt idx="6">
                    <c:v>FastText</c:v>
                  </c:pt>
                  <c:pt idx="7">
                    <c:v>FastText + PCA</c:v>
                  </c:pt>
                  <c:pt idx="8">
                    <c:v>TFIDF</c:v>
                  </c:pt>
                  <c:pt idx="9">
                    <c:v>TFIDF + PCA</c:v>
                  </c:pt>
                  <c:pt idx="10">
                    <c:v>Word2Vec</c:v>
                  </c:pt>
                  <c:pt idx="11">
                    <c:v>Word2Vec + PCA</c:v>
                  </c:pt>
                  <c:pt idx="12">
                    <c:v>FastText</c:v>
                  </c:pt>
                  <c:pt idx="13">
                    <c:v>FastText + PCA</c:v>
                  </c:pt>
                  <c:pt idx="14">
                    <c:v>TFIDF</c:v>
                  </c:pt>
                  <c:pt idx="15">
                    <c:v>TFIDF + PCA</c:v>
                  </c:pt>
                  <c:pt idx="16">
                    <c:v>Word2Vec</c:v>
                  </c:pt>
                  <c:pt idx="17">
                    <c:v>Word2Vec + PCA</c:v>
                  </c:pt>
                  <c:pt idx="18">
                    <c:v>FastText</c:v>
                  </c:pt>
                  <c:pt idx="19">
                    <c:v>FastText + PCA</c:v>
                  </c:pt>
                  <c:pt idx="20">
                    <c:v>TFIDF</c:v>
                  </c:pt>
                  <c:pt idx="21">
                    <c:v>TFIDF + PCA</c:v>
                  </c:pt>
                  <c:pt idx="22">
                    <c:v>Word2Vec</c:v>
                  </c:pt>
                  <c:pt idx="23">
                    <c:v>Word2Vec + PCA</c:v>
                  </c:pt>
                </c:lvl>
                <c:lvl>
                  <c:pt idx="0">
                    <c:v>LOGISTIC</c:v>
                  </c:pt>
                  <c:pt idx="6">
                    <c:v>RF</c:v>
                  </c:pt>
                  <c:pt idx="12">
                    <c:v>SVM</c:v>
                  </c:pt>
                  <c:pt idx="18">
                    <c:v>XGBOOST</c:v>
                  </c:pt>
                </c:lvl>
              </c:multiLvlStrCache>
            </c:multiLvlStrRef>
          </c:cat>
          <c:val>
            <c:numRef>
              <c:f>גיליון10!$C$5:$C$33</c:f>
              <c:numCache>
                <c:formatCode>General</c:formatCode>
                <c:ptCount val="24"/>
                <c:pt idx="0">
                  <c:v>0.61309999999999998</c:v>
                </c:pt>
                <c:pt idx="1">
                  <c:v>0.61370000000000002</c:v>
                </c:pt>
                <c:pt idx="2">
                  <c:v>0.76729999999999998</c:v>
                </c:pt>
                <c:pt idx="3">
                  <c:v>0.75339999999999996</c:v>
                </c:pt>
                <c:pt idx="4">
                  <c:v>0.63759999999999994</c:v>
                </c:pt>
                <c:pt idx="5">
                  <c:v>0.6371</c:v>
                </c:pt>
                <c:pt idx="6">
                  <c:v>0.65190000000000003</c:v>
                </c:pt>
                <c:pt idx="7">
                  <c:v>0.68869999999999998</c:v>
                </c:pt>
                <c:pt idx="8">
                  <c:v>0.73560000000000003</c:v>
                </c:pt>
                <c:pt idx="9">
                  <c:v>0.72899999999999998</c:v>
                </c:pt>
                <c:pt idx="10">
                  <c:v>0.68140000000000001</c:v>
                </c:pt>
                <c:pt idx="11">
                  <c:v>0.69499999999999995</c:v>
                </c:pt>
                <c:pt idx="12">
                  <c:v>0.67002435863843302</c:v>
                </c:pt>
                <c:pt idx="13">
                  <c:v>0.66680488822659101</c:v>
                </c:pt>
                <c:pt idx="14">
                  <c:v>0.75312875428555304</c:v>
                </c:pt>
                <c:pt idx="15">
                  <c:v>0.72367552469755703</c:v>
                </c:pt>
                <c:pt idx="16">
                  <c:v>0.67689994588728197</c:v>
                </c:pt>
                <c:pt idx="17">
                  <c:v>0.65436256880848698</c:v>
                </c:pt>
                <c:pt idx="18">
                  <c:v>0.6885</c:v>
                </c:pt>
                <c:pt idx="19">
                  <c:v>0.72529999999999994</c:v>
                </c:pt>
                <c:pt idx="20">
                  <c:v>0.77139999999999997</c:v>
                </c:pt>
                <c:pt idx="21">
                  <c:v>0.745</c:v>
                </c:pt>
                <c:pt idx="22">
                  <c:v>0.69540000000000002</c:v>
                </c:pt>
                <c:pt idx="23">
                  <c:v>0.72840000000000005</c:v>
                </c:pt>
              </c:numCache>
            </c:numRef>
          </c:val>
          <c:smooth val="0"/>
          <c:extLst>
            <c:ext xmlns:c16="http://schemas.microsoft.com/office/drawing/2014/chart" uri="{C3380CC4-5D6E-409C-BE32-E72D297353CC}">
              <c16:uniqueId val="{00000001-FDD3-4497-A2BD-C995FFCBBC19}"/>
            </c:ext>
          </c:extLst>
        </c:ser>
        <c:dLbls>
          <c:showLegendKey val="0"/>
          <c:showVal val="0"/>
          <c:showCatName val="0"/>
          <c:showSerName val="0"/>
          <c:showPercent val="0"/>
          <c:showBubbleSize val="0"/>
        </c:dLbls>
        <c:smooth val="0"/>
        <c:axId val="1672033552"/>
        <c:axId val="1205782000"/>
      </c:lineChart>
      <c:catAx>
        <c:axId val="1672033552"/>
        <c:scaling>
          <c:orientation val="maxMin"/>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he-IL"/>
          </a:p>
        </c:txPr>
        <c:crossAx val="1205782000"/>
        <c:crosses val="autoZero"/>
        <c:auto val="1"/>
        <c:lblAlgn val="ctr"/>
        <c:lblOffset val="100"/>
        <c:noMultiLvlLbl val="0"/>
      </c:catAx>
      <c:valAx>
        <c:axId val="1205782000"/>
        <c:scaling>
          <c:orientation val="minMax"/>
        </c:scaling>
        <c:delete val="0"/>
        <c:axPos val="r"/>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he-IL"/>
          </a:p>
        </c:txPr>
        <c:crossAx val="1672033552"/>
        <c:crosses val="autoZero"/>
        <c:crossBetween val="between"/>
      </c:valAx>
      <c:spPr>
        <a:noFill/>
        <a:ln>
          <a:noFill/>
        </a:ln>
        <a:effectLst/>
      </c:spPr>
    </c:plotArea>
    <c:legend>
      <c:legendPos val="l"/>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he-IL"/>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he-IL"/>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he-IL"/>
  <c:roundedCorners val="0"/>
  <mc:AlternateContent xmlns:mc="http://schemas.openxmlformats.org/markup-compatibility/2006">
    <mc:Choice xmlns:c14="http://schemas.microsoft.com/office/drawing/2007/8/2/chart" Requires="c14">
      <c14:style val="102"/>
    </mc:Choice>
    <mc:Fallback>
      <c:style val="2"/>
    </mc:Fallback>
  </mc:AlternateContent>
  <c:pivotSource>
    <c:name>[emotion_configuration_analysis_results_onehot.xlsx]גיליון1!PivotTable5</c:name>
    <c:fmtId val="-1"/>
  </c:pivotSource>
  <c:chart>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s>
    <c:plotArea>
      <c:layout/>
      <c:barChart>
        <c:barDir val="col"/>
        <c:grouping val="clustered"/>
        <c:varyColors val="0"/>
        <c:ser>
          <c:idx val="0"/>
          <c:order val="0"/>
          <c:tx>
            <c:strRef>
              <c:f>גיליון1!$B$3:$B$4</c:f>
              <c:strCache>
                <c:ptCount val="1"/>
                <c:pt idx="0">
                  <c:v>fakenewsnet</c:v>
                </c:pt>
              </c:strCache>
            </c:strRef>
          </c:tx>
          <c:spPr>
            <a:solidFill>
              <a:schemeClr val="accent1"/>
            </a:solidFill>
            <a:ln>
              <a:noFill/>
            </a:ln>
            <a:effectLst/>
          </c:spPr>
          <c:invertIfNegative val="0"/>
          <c:cat>
            <c:strRef>
              <c:f>גיליון1!$A$5:$A$12</c:f>
              <c:strCache>
                <c:ptCount val="7"/>
                <c:pt idx="0">
                  <c:v>anger</c:v>
                </c:pt>
                <c:pt idx="1">
                  <c:v>disgust</c:v>
                </c:pt>
                <c:pt idx="2">
                  <c:v>fear</c:v>
                </c:pt>
                <c:pt idx="3">
                  <c:v>joy</c:v>
                </c:pt>
                <c:pt idx="4">
                  <c:v>neutral</c:v>
                </c:pt>
                <c:pt idx="5">
                  <c:v>sadness</c:v>
                </c:pt>
                <c:pt idx="6">
                  <c:v>surprise</c:v>
                </c:pt>
              </c:strCache>
            </c:strRef>
          </c:cat>
          <c:val>
            <c:numRef>
              <c:f>גיליון1!$B$5:$B$12</c:f>
              <c:numCache>
                <c:formatCode>General</c:formatCode>
                <c:ptCount val="7"/>
                <c:pt idx="0">
                  <c:v>0.64939736922606295</c:v>
                </c:pt>
                <c:pt idx="1">
                  <c:v>0.62091245666348005</c:v>
                </c:pt>
                <c:pt idx="2">
                  <c:v>0.64692486516553005</c:v>
                </c:pt>
                <c:pt idx="3">
                  <c:v>0.67069939528893097</c:v>
                </c:pt>
                <c:pt idx="4">
                  <c:v>0.68322904513675498</c:v>
                </c:pt>
                <c:pt idx="5">
                  <c:v>0.71404714534006997</c:v>
                </c:pt>
                <c:pt idx="6">
                  <c:v>0.631085395051875</c:v>
                </c:pt>
              </c:numCache>
            </c:numRef>
          </c:val>
          <c:extLst>
            <c:ext xmlns:c16="http://schemas.microsoft.com/office/drawing/2014/chart" uri="{C3380CC4-5D6E-409C-BE32-E72D297353CC}">
              <c16:uniqueId val="{00000000-706B-4369-9DAB-4819277C6600}"/>
            </c:ext>
          </c:extLst>
        </c:ser>
        <c:ser>
          <c:idx val="1"/>
          <c:order val="1"/>
          <c:tx>
            <c:strRef>
              <c:f>גיליון1!$C$3:$C$4</c:f>
              <c:strCache>
                <c:ptCount val="1"/>
                <c:pt idx="0">
                  <c:v>politifact</c:v>
                </c:pt>
              </c:strCache>
            </c:strRef>
          </c:tx>
          <c:spPr>
            <a:solidFill>
              <a:schemeClr val="accent2"/>
            </a:solidFill>
            <a:ln>
              <a:noFill/>
            </a:ln>
            <a:effectLst/>
          </c:spPr>
          <c:invertIfNegative val="0"/>
          <c:cat>
            <c:strRef>
              <c:f>גיליון1!$A$5:$A$12</c:f>
              <c:strCache>
                <c:ptCount val="7"/>
                <c:pt idx="0">
                  <c:v>anger</c:v>
                </c:pt>
                <c:pt idx="1">
                  <c:v>disgust</c:v>
                </c:pt>
                <c:pt idx="2">
                  <c:v>fear</c:v>
                </c:pt>
                <c:pt idx="3">
                  <c:v>joy</c:v>
                </c:pt>
                <c:pt idx="4">
                  <c:v>neutral</c:v>
                </c:pt>
                <c:pt idx="5">
                  <c:v>sadness</c:v>
                </c:pt>
                <c:pt idx="6">
                  <c:v>surprise</c:v>
                </c:pt>
              </c:strCache>
            </c:strRef>
          </c:cat>
          <c:val>
            <c:numRef>
              <c:f>גיליון1!$C$5:$C$12</c:f>
              <c:numCache>
                <c:formatCode>General</c:formatCode>
                <c:ptCount val="7"/>
                <c:pt idx="0">
                  <c:v>0.56263011795830598</c:v>
                </c:pt>
                <c:pt idx="1">
                  <c:v>0.61332421273494597</c:v>
                </c:pt>
                <c:pt idx="2">
                  <c:v>0.57800860472628601</c:v>
                </c:pt>
                <c:pt idx="3">
                  <c:v>0.53411952324995804</c:v>
                </c:pt>
                <c:pt idx="4">
                  <c:v>0.55139430801784695</c:v>
                </c:pt>
                <c:pt idx="5">
                  <c:v>0.53813449575088801</c:v>
                </c:pt>
                <c:pt idx="6">
                  <c:v>0.56476930632565903</c:v>
                </c:pt>
              </c:numCache>
            </c:numRef>
          </c:val>
          <c:extLst>
            <c:ext xmlns:c16="http://schemas.microsoft.com/office/drawing/2014/chart" uri="{C3380CC4-5D6E-409C-BE32-E72D297353CC}">
              <c16:uniqueId val="{00000001-706B-4369-9DAB-4819277C6600}"/>
            </c:ext>
          </c:extLst>
        </c:ser>
        <c:dLbls>
          <c:showLegendKey val="0"/>
          <c:showVal val="0"/>
          <c:showCatName val="0"/>
          <c:showSerName val="0"/>
          <c:showPercent val="0"/>
          <c:showBubbleSize val="0"/>
        </c:dLbls>
        <c:gapWidth val="219"/>
        <c:overlap val="-27"/>
        <c:axId val="1677482176"/>
        <c:axId val="1205787824"/>
      </c:barChart>
      <c:catAx>
        <c:axId val="1677482176"/>
        <c:scaling>
          <c:orientation val="maxMin"/>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he-IL"/>
          </a:p>
        </c:txPr>
        <c:crossAx val="1205787824"/>
        <c:crosses val="autoZero"/>
        <c:auto val="1"/>
        <c:lblAlgn val="ctr"/>
        <c:lblOffset val="100"/>
        <c:noMultiLvlLbl val="0"/>
      </c:catAx>
      <c:valAx>
        <c:axId val="1205787824"/>
        <c:scaling>
          <c:orientation val="minMax"/>
        </c:scaling>
        <c:delete val="0"/>
        <c:axPos val="r"/>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he-IL"/>
          </a:p>
        </c:txPr>
        <c:crossAx val="1677482176"/>
        <c:crosses val="autoZero"/>
        <c:crossBetween val="between"/>
      </c:valAx>
      <c:spPr>
        <a:noFill/>
        <a:ln>
          <a:noFill/>
        </a:ln>
        <a:effectLst/>
      </c:spPr>
    </c:plotArea>
    <c:legend>
      <c:legendPos val="l"/>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he-IL"/>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he-IL"/>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1C38C6E-68F5-4B10-9739-FEF8B4A24818}" type="doc">
      <dgm:prSet loTypeId="urn:microsoft.com/office/officeart/2005/8/layout/process1" loCatId="process" qsTypeId="urn:microsoft.com/office/officeart/2005/8/quickstyle/simple1" qsCatId="simple" csTypeId="urn:microsoft.com/office/officeart/2005/8/colors/accent1_2" csCatId="accent1" phldr="1"/>
      <dgm:spPr/>
    </dgm:pt>
    <dgm:pt modelId="{A643AECF-3F25-4CAA-B447-B848E8F09DF0}">
      <dgm:prSet phldrT="[טקסט]" custT="1"/>
      <dgm:spPr>
        <a:noFill/>
        <a:ln w="76200">
          <a:solidFill>
            <a:srgbClr val="6FF7DD"/>
          </a:solidFill>
        </a:ln>
      </dgm:spPr>
      <dgm:t>
        <a:bodyPr/>
        <a:lstStyle/>
        <a:p>
          <a:pPr rtl="1"/>
          <a:r>
            <a:rPr lang="he-IL" sz="4500" b="1" dirty="0">
              <a:solidFill>
                <a:schemeClr val="tx1"/>
              </a:solidFill>
            </a:rPr>
            <a:t>הערכת ביצועים:</a:t>
          </a:r>
          <a:br>
            <a:rPr lang="en-US" sz="4500" dirty="0">
              <a:solidFill>
                <a:schemeClr val="tx1"/>
              </a:solidFill>
            </a:rPr>
          </a:br>
          <a:r>
            <a:rPr lang="en-US" sz="4500" dirty="0">
              <a:solidFill>
                <a:schemeClr val="tx1"/>
              </a:solidFill>
            </a:rPr>
            <a:t>Accuracy</a:t>
          </a:r>
          <a:br>
            <a:rPr lang="en-US" sz="4500" dirty="0">
              <a:solidFill>
                <a:schemeClr val="tx1"/>
              </a:solidFill>
            </a:rPr>
          </a:br>
          <a:r>
            <a:rPr lang="en-US" sz="4500" dirty="0">
              <a:solidFill>
                <a:schemeClr val="tx1"/>
              </a:solidFill>
            </a:rPr>
            <a:t>Precision</a:t>
          </a:r>
          <a:br>
            <a:rPr lang="en-US" sz="4500" dirty="0">
              <a:solidFill>
                <a:schemeClr val="tx1"/>
              </a:solidFill>
            </a:rPr>
          </a:br>
          <a:r>
            <a:rPr lang="en-US" sz="4500" dirty="0">
              <a:solidFill>
                <a:schemeClr val="tx1"/>
              </a:solidFill>
            </a:rPr>
            <a:t>Recall</a:t>
          </a:r>
          <a:br>
            <a:rPr lang="en-US" sz="4500" dirty="0">
              <a:solidFill>
                <a:schemeClr val="tx1"/>
              </a:solidFill>
            </a:rPr>
          </a:br>
          <a:r>
            <a:rPr lang="en-US" sz="4500" dirty="0">
              <a:solidFill>
                <a:schemeClr val="tx1"/>
              </a:solidFill>
            </a:rPr>
            <a:t>F1-Score</a:t>
          </a:r>
          <a:br>
            <a:rPr lang="en-US" sz="4500" dirty="0">
              <a:solidFill>
                <a:schemeClr val="tx1"/>
              </a:solidFill>
            </a:rPr>
          </a:br>
          <a:endParaRPr lang="he-IL" sz="4500" dirty="0">
            <a:solidFill>
              <a:schemeClr val="tx1"/>
            </a:solidFill>
          </a:endParaRPr>
        </a:p>
      </dgm:t>
    </dgm:pt>
    <dgm:pt modelId="{28E8F743-4AE6-49A8-A684-3B018FB8FFFE}" type="parTrans" cxnId="{046AF77C-7EDE-4D07-926E-2AB7097CB270}">
      <dgm:prSet/>
      <dgm:spPr/>
      <dgm:t>
        <a:bodyPr/>
        <a:lstStyle/>
        <a:p>
          <a:pPr rtl="1"/>
          <a:endParaRPr lang="he-IL"/>
        </a:p>
      </dgm:t>
    </dgm:pt>
    <dgm:pt modelId="{C686BCB4-46B6-4E01-9D4D-FC587A59CE21}" type="sibTrans" cxnId="{046AF77C-7EDE-4D07-926E-2AB7097CB270}">
      <dgm:prSet/>
      <dgm:spPr/>
      <dgm:t>
        <a:bodyPr/>
        <a:lstStyle/>
        <a:p>
          <a:pPr rtl="1"/>
          <a:endParaRPr lang="he-IL"/>
        </a:p>
      </dgm:t>
    </dgm:pt>
    <dgm:pt modelId="{F5134B36-9870-4ED8-9DFF-2E7E7283B0E7}">
      <dgm:prSet phldrT="[טקסט]" custT="1"/>
      <dgm:spPr>
        <a:noFill/>
        <a:ln w="76200">
          <a:solidFill>
            <a:srgbClr val="6FF7DD"/>
          </a:solidFill>
        </a:ln>
      </dgm:spPr>
      <dgm:t>
        <a:bodyPr/>
        <a:lstStyle/>
        <a:p>
          <a:pPr marL="0" marR="0" lvl="0" indent="0" defTabSz="914400" rtl="1" eaLnBrk="1" fontAlgn="auto" latinLnBrk="0" hangingPunct="1">
            <a:lnSpc>
              <a:spcPct val="100000"/>
            </a:lnSpc>
            <a:spcBef>
              <a:spcPts val="0"/>
            </a:spcBef>
            <a:spcAft>
              <a:spcPts val="0"/>
            </a:spcAft>
            <a:buClrTx/>
            <a:buSzTx/>
            <a:buFontTx/>
            <a:buNone/>
            <a:tabLst/>
            <a:defRPr/>
          </a:pPr>
          <a:r>
            <a:rPr lang="he-IL" sz="4500" b="1" dirty="0">
              <a:solidFill>
                <a:schemeClr val="tx1"/>
              </a:solidFill>
              <a:latin typeface="Gisha" panose="020B0502040204020203" pitchFamily="34" charset="-79"/>
              <a:cs typeface="Gisha" panose="020B0502040204020203" pitchFamily="34" charset="-79"/>
            </a:rPr>
            <a:t>איסוף נתונים:</a:t>
          </a:r>
          <a:endParaRPr lang="en-US" sz="4500" dirty="0">
            <a:solidFill>
              <a:schemeClr val="tx1"/>
            </a:solidFill>
            <a:latin typeface="Gisha" panose="020B0502040204020203" pitchFamily="34" charset="-79"/>
            <a:cs typeface="Gisha" panose="020B0502040204020203" pitchFamily="34" charset="-79"/>
          </a:endParaRPr>
        </a:p>
        <a:p>
          <a:pPr marL="0" lvl="0" defTabSz="2000250" rtl="1">
            <a:lnSpc>
              <a:spcPct val="90000"/>
            </a:lnSpc>
            <a:spcBef>
              <a:spcPct val="0"/>
            </a:spcBef>
            <a:spcAft>
              <a:spcPct val="35000"/>
            </a:spcAft>
            <a:buNone/>
          </a:pPr>
          <a:r>
            <a:rPr lang="en-US" sz="4500" dirty="0">
              <a:solidFill>
                <a:schemeClr val="tx1"/>
              </a:solidFill>
              <a:latin typeface="Gisha" panose="020B0502040204020203" pitchFamily="34" charset="-79"/>
              <a:cs typeface="Gisha" panose="020B0502040204020203" pitchFamily="34" charset="-79"/>
            </a:rPr>
            <a:t>PolitiFact</a:t>
          </a:r>
          <a:r>
            <a:rPr lang="he-IL" sz="4500" dirty="0">
              <a:solidFill>
                <a:schemeClr val="tx1"/>
              </a:solidFill>
              <a:latin typeface="Gisha" panose="020B0502040204020203" pitchFamily="34" charset="-79"/>
              <a:cs typeface="Gisha" panose="020B0502040204020203" pitchFamily="34" charset="-79"/>
            </a:rPr>
            <a:t>, </a:t>
          </a:r>
          <a:r>
            <a:rPr lang="en-US" sz="4500" dirty="0">
              <a:solidFill>
                <a:schemeClr val="tx1"/>
              </a:solidFill>
              <a:latin typeface="Gisha" panose="020B0502040204020203" pitchFamily="34" charset="-79"/>
              <a:cs typeface="Gisha" panose="020B0502040204020203" pitchFamily="34" charset="-79"/>
            </a:rPr>
            <a:t>FakeNewsNet</a:t>
          </a:r>
          <a:endParaRPr lang="he-IL" sz="4500" dirty="0">
            <a:solidFill>
              <a:schemeClr val="tx1"/>
            </a:solidFill>
            <a:latin typeface="Gisha" panose="020B0502040204020203" pitchFamily="34" charset="-79"/>
            <a:cs typeface="Gisha" panose="020B0502040204020203" pitchFamily="34" charset="-79"/>
          </a:endParaRPr>
        </a:p>
      </dgm:t>
    </dgm:pt>
    <dgm:pt modelId="{24400337-F7A0-442D-930F-41076E808A7D}" type="parTrans" cxnId="{4F55CBA3-F7FA-48FE-B6F5-E03FA670482C}">
      <dgm:prSet/>
      <dgm:spPr/>
      <dgm:t>
        <a:bodyPr/>
        <a:lstStyle/>
        <a:p>
          <a:pPr rtl="1"/>
          <a:endParaRPr lang="he-IL"/>
        </a:p>
      </dgm:t>
    </dgm:pt>
    <dgm:pt modelId="{0193139C-AF8F-4B45-B47B-F3A0407AE274}" type="sibTrans" cxnId="{4F55CBA3-F7FA-48FE-B6F5-E03FA670482C}">
      <dgm:prSet/>
      <dgm:spPr/>
      <dgm:t>
        <a:bodyPr/>
        <a:lstStyle/>
        <a:p>
          <a:pPr rtl="1"/>
          <a:endParaRPr lang="he-IL"/>
        </a:p>
      </dgm:t>
    </dgm:pt>
    <dgm:pt modelId="{23A4662C-457C-4F4E-94F2-88C56A19F79F}">
      <dgm:prSet phldrT="[טקסט]" custT="1"/>
      <dgm:spPr>
        <a:noFill/>
        <a:ln w="76200">
          <a:solidFill>
            <a:srgbClr val="6FF7DD"/>
          </a:solidFill>
        </a:ln>
      </dgm:spPr>
      <dgm:t>
        <a:bodyPr/>
        <a:lstStyle/>
        <a:p>
          <a:pPr rtl="1"/>
          <a:r>
            <a:rPr lang="he-IL" sz="4400" b="1" dirty="0">
              <a:solidFill>
                <a:schemeClr val="tx1"/>
              </a:solidFill>
              <a:latin typeface="Gisha" panose="020B0502040204020203" pitchFamily="34" charset="-79"/>
              <a:cs typeface="Gisha" panose="020B0502040204020203" pitchFamily="34" charset="-79"/>
            </a:rPr>
            <a:t>בניית מודלים:</a:t>
          </a:r>
          <a:br>
            <a:rPr lang="en-US" sz="4100" dirty="0">
              <a:solidFill>
                <a:schemeClr val="tx1"/>
              </a:solidFill>
              <a:latin typeface="Gisha" panose="020B0502040204020203" pitchFamily="34" charset="-79"/>
              <a:cs typeface="Gisha" panose="020B0502040204020203" pitchFamily="34" charset="-79"/>
            </a:rPr>
          </a:br>
          <a:r>
            <a:rPr lang="he-IL" sz="4100" dirty="0">
              <a:solidFill>
                <a:schemeClr val="tx1"/>
              </a:solidFill>
              <a:latin typeface="Gisha" panose="020B0502040204020203" pitchFamily="34" charset="-79"/>
              <a:cs typeface="Gisha" panose="020B0502040204020203" pitchFamily="34" charset="-79"/>
            </a:rPr>
            <a:t>שמונה מודלים של למידת מכונות בודדים\משולבים, שלושה ייצוגי טקסט שונים ומאפייני רגשות ושגיאות כתיב</a:t>
          </a:r>
        </a:p>
      </dgm:t>
    </dgm:pt>
    <dgm:pt modelId="{F8BBA1B6-9DC0-4B6C-9A89-015E95425489}" type="parTrans" cxnId="{4B28CE1E-6BF1-4578-B2AE-3DA3D9B21A28}">
      <dgm:prSet/>
      <dgm:spPr/>
      <dgm:t>
        <a:bodyPr/>
        <a:lstStyle/>
        <a:p>
          <a:pPr rtl="1"/>
          <a:endParaRPr lang="he-IL"/>
        </a:p>
      </dgm:t>
    </dgm:pt>
    <dgm:pt modelId="{1E5E4760-F413-4C5F-9A95-1E513EF640C9}" type="sibTrans" cxnId="{4B28CE1E-6BF1-4578-B2AE-3DA3D9B21A28}">
      <dgm:prSet/>
      <dgm:spPr/>
      <dgm:t>
        <a:bodyPr/>
        <a:lstStyle/>
        <a:p>
          <a:pPr rtl="1"/>
          <a:endParaRPr lang="he-IL"/>
        </a:p>
      </dgm:t>
    </dgm:pt>
    <dgm:pt modelId="{5F5FD96D-ABC0-4F48-A8CB-7A739D0E5ADD}">
      <dgm:prSet phldrT="[טקסט]" custT="1"/>
      <dgm:spPr>
        <a:noFill/>
        <a:ln w="76200">
          <a:solidFill>
            <a:srgbClr val="6FF7DD"/>
          </a:solidFill>
        </a:ln>
      </dgm:spPr>
      <dgm:t>
        <a:bodyPr/>
        <a:lstStyle/>
        <a:p>
          <a:pPr rtl="1"/>
          <a:r>
            <a:rPr lang="he-IL" sz="4500" b="1" dirty="0">
              <a:solidFill>
                <a:schemeClr val="tx1"/>
              </a:solidFill>
            </a:rPr>
            <a:t>ניתוח ועיבוד נתונים:</a:t>
          </a:r>
        </a:p>
        <a:p>
          <a:pPr rtl="1"/>
          <a:r>
            <a:rPr lang="he-IL" sz="4500" b="0" dirty="0">
              <a:solidFill>
                <a:schemeClr val="tx1"/>
              </a:solidFill>
            </a:rPr>
            <a:t>סינון, ניקוי</a:t>
          </a:r>
          <a:r>
            <a:rPr lang="en-US" sz="4500" b="0" dirty="0">
              <a:solidFill>
                <a:schemeClr val="tx1"/>
              </a:solidFill>
            </a:rPr>
            <a:t> </a:t>
          </a:r>
          <a:r>
            <a:rPr lang="he-IL" sz="4500" b="0" dirty="0">
              <a:solidFill>
                <a:schemeClr val="tx1"/>
              </a:solidFill>
            </a:rPr>
            <a:t>והמרה לצורת הבסיס, איזון ופיצול לסטים </a:t>
          </a:r>
        </a:p>
        <a:p>
          <a:pPr rtl="1"/>
          <a:endParaRPr lang="he-IL" sz="4500" dirty="0">
            <a:solidFill>
              <a:schemeClr val="tx1"/>
            </a:solidFill>
          </a:endParaRPr>
        </a:p>
      </dgm:t>
    </dgm:pt>
    <dgm:pt modelId="{3BD0FA70-1978-406D-ACAE-9C7B7AA8D7ED}" type="parTrans" cxnId="{E877161F-5E67-4565-BE80-9275E29B3BFC}">
      <dgm:prSet/>
      <dgm:spPr/>
      <dgm:t>
        <a:bodyPr/>
        <a:lstStyle/>
        <a:p>
          <a:pPr rtl="1"/>
          <a:endParaRPr lang="he-IL"/>
        </a:p>
      </dgm:t>
    </dgm:pt>
    <dgm:pt modelId="{3883A3B7-AEE6-40A8-81C4-4BBD49FFB068}" type="sibTrans" cxnId="{E877161F-5E67-4565-BE80-9275E29B3BFC}">
      <dgm:prSet/>
      <dgm:spPr/>
      <dgm:t>
        <a:bodyPr/>
        <a:lstStyle/>
        <a:p>
          <a:pPr rtl="1"/>
          <a:endParaRPr lang="he-IL"/>
        </a:p>
      </dgm:t>
    </dgm:pt>
    <dgm:pt modelId="{FD0086D4-6571-4CE7-A132-8836B03C6C36}" type="pres">
      <dgm:prSet presAssocID="{51C38C6E-68F5-4B10-9739-FEF8B4A24818}" presName="Name0" presStyleCnt="0">
        <dgm:presLayoutVars>
          <dgm:dir/>
          <dgm:resizeHandles val="exact"/>
        </dgm:presLayoutVars>
      </dgm:prSet>
      <dgm:spPr/>
    </dgm:pt>
    <dgm:pt modelId="{1D3D8B76-8AA3-4EC9-AC41-8FFF047064ED}" type="pres">
      <dgm:prSet presAssocID="{A643AECF-3F25-4CAA-B447-B848E8F09DF0}" presName="node" presStyleLbl="node1" presStyleIdx="0" presStyleCnt="4" custLinFactNeighborX="48745" custLinFactNeighborY="-266">
        <dgm:presLayoutVars>
          <dgm:bulletEnabled val="1"/>
        </dgm:presLayoutVars>
      </dgm:prSet>
      <dgm:spPr/>
    </dgm:pt>
    <dgm:pt modelId="{B872C8C0-81C1-4EC0-9F0C-8228C80243B8}" type="pres">
      <dgm:prSet presAssocID="{C686BCB4-46B6-4E01-9D4D-FC587A59CE21}" presName="sibTrans" presStyleLbl="sibTrans2D1" presStyleIdx="0" presStyleCnt="3" custAng="10771129"/>
      <dgm:spPr/>
    </dgm:pt>
    <dgm:pt modelId="{57B621C2-0C75-4B47-85FB-01FBCD02F97E}" type="pres">
      <dgm:prSet presAssocID="{C686BCB4-46B6-4E01-9D4D-FC587A59CE21}" presName="connectorText" presStyleLbl="sibTrans2D1" presStyleIdx="0" presStyleCnt="3"/>
      <dgm:spPr/>
    </dgm:pt>
    <dgm:pt modelId="{A071ED6A-5978-438E-9D15-2BDC37F07061}" type="pres">
      <dgm:prSet presAssocID="{23A4662C-457C-4F4E-94F2-88C56A19F79F}" presName="node" presStyleLbl="node1" presStyleIdx="1" presStyleCnt="4" custLinFactNeighborX="23701" custLinFactNeighborY="-266">
        <dgm:presLayoutVars>
          <dgm:bulletEnabled val="1"/>
        </dgm:presLayoutVars>
      </dgm:prSet>
      <dgm:spPr/>
    </dgm:pt>
    <dgm:pt modelId="{6330EA78-E742-4FB0-AA81-EC3D26700977}" type="pres">
      <dgm:prSet presAssocID="{1E5E4760-F413-4C5F-9A95-1E513EF640C9}" presName="sibTrans" presStyleLbl="sibTrans2D1" presStyleIdx="1" presStyleCnt="3" custAng="10794263" custLinFactNeighborX="-2481" custLinFactNeighborY="1822"/>
      <dgm:spPr/>
    </dgm:pt>
    <dgm:pt modelId="{D64244F3-6E0F-4D53-810F-3D9D6940667F}" type="pres">
      <dgm:prSet presAssocID="{1E5E4760-F413-4C5F-9A95-1E513EF640C9}" presName="connectorText" presStyleLbl="sibTrans2D1" presStyleIdx="1" presStyleCnt="3"/>
      <dgm:spPr/>
    </dgm:pt>
    <dgm:pt modelId="{97D4EB1C-73A0-4B6C-91EE-D55EF58D8F45}" type="pres">
      <dgm:prSet presAssocID="{5F5FD96D-ABC0-4F48-A8CB-7A739D0E5ADD}" presName="node" presStyleLbl="node1" presStyleIdx="2" presStyleCnt="4">
        <dgm:presLayoutVars>
          <dgm:bulletEnabled val="1"/>
        </dgm:presLayoutVars>
      </dgm:prSet>
      <dgm:spPr/>
    </dgm:pt>
    <dgm:pt modelId="{EC4B95D1-0FA6-463A-A480-76FB252C72BA}" type="pres">
      <dgm:prSet presAssocID="{3883A3B7-AEE6-40A8-81C4-4BBD49FFB068}" presName="sibTrans" presStyleLbl="sibTrans2D1" presStyleIdx="2" presStyleCnt="3" custAng="10800000" custLinFactNeighborX="-8030" custLinFactNeighborY="-7982"/>
      <dgm:spPr/>
    </dgm:pt>
    <dgm:pt modelId="{BF4163AE-275B-48A2-A895-A8818DF4E515}" type="pres">
      <dgm:prSet presAssocID="{3883A3B7-AEE6-40A8-81C4-4BBD49FFB068}" presName="connectorText" presStyleLbl="sibTrans2D1" presStyleIdx="2" presStyleCnt="3"/>
      <dgm:spPr/>
    </dgm:pt>
    <dgm:pt modelId="{E601A11A-1720-4C2A-B9A8-1BF127BF4EBA}" type="pres">
      <dgm:prSet presAssocID="{F5134B36-9870-4ED8-9DFF-2E7E7283B0E7}" presName="node" presStyleLbl="node1" presStyleIdx="3" presStyleCnt="4" custLinFactNeighborX="572" custLinFactNeighborY="456">
        <dgm:presLayoutVars>
          <dgm:bulletEnabled val="1"/>
        </dgm:presLayoutVars>
      </dgm:prSet>
      <dgm:spPr/>
    </dgm:pt>
  </dgm:ptLst>
  <dgm:cxnLst>
    <dgm:cxn modelId="{C9BD0301-84A6-4B9A-83AC-FBC2F6368085}" type="presOf" srcId="{1E5E4760-F413-4C5F-9A95-1E513EF640C9}" destId="{D64244F3-6E0F-4D53-810F-3D9D6940667F}" srcOrd="1" destOrd="0" presId="urn:microsoft.com/office/officeart/2005/8/layout/process1"/>
    <dgm:cxn modelId="{2C399612-217F-4C0E-816B-FA21BFE7A361}" type="presOf" srcId="{1E5E4760-F413-4C5F-9A95-1E513EF640C9}" destId="{6330EA78-E742-4FB0-AA81-EC3D26700977}" srcOrd="0" destOrd="0" presId="urn:microsoft.com/office/officeart/2005/8/layout/process1"/>
    <dgm:cxn modelId="{4B28CE1E-6BF1-4578-B2AE-3DA3D9B21A28}" srcId="{51C38C6E-68F5-4B10-9739-FEF8B4A24818}" destId="{23A4662C-457C-4F4E-94F2-88C56A19F79F}" srcOrd="1" destOrd="0" parTransId="{F8BBA1B6-9DC0-4B6C-9A89-015E95425489}" sibTransId="{1E5E4760-F413-4C5F-9A95-1E513EF640C9}"/>
    <dgm:cxn modelId="{E877161F-5E67-4565-BE80-9275E29B3BFC}" srcId="{51C38C6E-68F5-4B10-9739-FEF8B4A24818}" destId="{5F5FD96D-ABC0-4F48-A8CB-7A739D0E5ADD}" srcOrd="2" destOrd="0" parTransId="{3BD0FA70-1978-406D-ACAE-9C7B7AA8D7ED}" sibTransId="{3883A3B7-AEE6-40A8-81C4-4BBD49FFB068}"/>
    <dgm:cxn modelId="{2AC1E035-3EBA-4190-8FC9-9E3CD9C2B33B}" type="presOf" srcId="{C686BCB4-46B6-4E01-9D4D-FC587A59CE21}" destId="{57B621C2-0C75-4B47-85FB-01FBCD02F97E}" srcOrd="1" destOrd="0" presId="urn:microsoft.com/office/officeart/2005/8/layout/process1"/>
    <dgm:cxn modelId="{C9C40F40-5E2F-4A2A-8D33-D30B4356A34E}" type="presOf" srcId="{A643AECF-3F25-4CAA-B447-B848E8F09DF0}" destId="{1D3D8B76-8AA3-4EC9-AC41-8FFF047064ED}" srcOrd="0" destOrd="0" presId="urn:microsoft.com/office/officeart/2005/8/layout/process1"/>
    <dgm:cxn modelId="{09DF7F5C-C897-4FD4-B018-0D5D8EA5883B}" type="presOf" srcId="{3883A3B7-AEE6-40A8-81C4-4BBD49FFB068}" destId="{EC4B95D1-0FA6-463A-A480-76FB252C72BA}" srcOrd="0" destOrd="0" presId="urn:microsoft.com/office/officeart/2005/8/layout/process1"/>
    <dgm:cxn modelId="{6FE3AC44-C689-4A82-910F-B6945C3197DE}" type="presOf" srcId="{C686BCB4-46B6-4E01-9D4D-FC587A59CE21}" destId="{B872C8C0-81C1-4EC0-9F0C-8228C80243B8}" srcOrd="0" destOrd="0" presId="urn:microsoft.com/office/officeart/2005/8/layout/process1"/>
    <dgm:cxn modelId="{046AF77C-7EDE-4D07-926E-2AB7097CB270}" srcId="{51C38C6E-68F5-4B10-9739-FEF8B4A24818}" destId="{A643AECF-3F25-4CAA-B447-B848E8F09DF0}" srcOrd="0" destOrd="0" parTransId="{28E8F743-4AE6-49A8-A684-3B018FB8FFFE}" sibTransId="{C686BCB4-46B6-4E01-9D4D-FC587A59CE21}"/>
    <dgm:cxn modelId="{DE9F3B83-0097-455C-858D-FC54AB3E6B46}" type="presOf" srcId="{F5134B36-9870-4ED8-9DFF-2E7E7283B0E7}" destId="{E601A11A-1720-4C2A-B9A8-1BF127BF4EBA}" srcOrd="0" destOrd="0" presId="urn:microsoft.com/office/officeart/2005/8/layout/process1"/>
    <dgm:cxn modelId="{4F55CBA3-F7FA-48FE-B6F5-E03FA670482C}" srcId="{51C38C6E-68F5-4B10-9739-FEF8B4A24818}" destId="{F5134B36-9870-4ED8-9DFF-2E7E7283B0E7}" srcOrd="3" destOrd="0" parTransId="{24400337-F7A0-442D-930F-41076E808A7D}" sibTransId="{0193139C-AF8F-4B45-B47B-F3A0407AE274}"/>
    <dgm:cxn modelId="{635DE9B2-0451-4C1C-A6D1-C56F3338CAEB}" type="presOf" srcId="{51C38C6E-68F5-4B10-9739-FEF8B4A24818}" destId="{FD0086D4-6571-4CE7-A132-8836B03C6C36}" srcOrd="0" destOrd="0" presId="urn:microsoft.com/office/officeart/2005/8/layout/process1"/>
    <dgm:cxn modelId="{2EDF6ECF-AE80-4F89-B821-CF44371D1B72}" type="presOf" srcId="{3883A3B7-AEE6-40A8-81C4-4BBD49FFB068}" destId="{BF4163AE-275B-48A2-A895-A8818DF4E515}" srcOrd="1" destOrd="0" presId="urn:microsoft.com/office/officeart/2005/8/layout/process1"/>
    <dgm:cxn modelId="{387CCFE1-F234-44FE-8C63-7BD54F1491DE}" type="presOf" srcId="{5F5FD96D-ABC0-4F48-A8CB-7A739D0E5ADD}" destId="{97D4EB1C-73A0-4B6C-91EE-D55EF58D8F45}" srcOrd="0" destOrd="0" presId="urn:microsoft.com/office/officeart/2005/8/layout/process1"/>
    <dgm:cxn modelId="{0553B3FE-7B32-4E44-B6ED-CA96BFE5EE1A}" type="presOf" srcId="{23A4662C-457C-4F4E-94F2-88C56A19F79F}" destId="{A071ED6A-5978-438E-9D15-2BDC37F07061}" srcOrd="0" destOrd="0" presId="urn:microsoft.com/office/officeart/2005/8/layout/process1"/>
    <dgm:cxn modelId="{6315304A-89BF-40A4-AAB2-EBDA347C8C2C}" type="presParOf" srcId="{FD0086D4-6571-4CE7-A132-8836B03C6C36}" destId="{1D3D8B76-8AA3-4EC9-AC41-8FFF047064ED}" srcOrd="0" destOrd="0" presId="urn:microsoft.com/office/officeart/2005/8/layout/process1"/>
    <dgm:cxn modelId="{C4D585E0-E391-478B-9D1B-4167CE15BC47}" type="presParOf" srcId="{FD0086D4-6571-4CE7-A132-8836B03C6C36}" destId="{B872C8C0-81C1-4EC0-9F0C-8228C80243B8}" srcOrd="1" destOrd="0" presId="urn:microsoft.com/office/officeart/2005/8/layout/process1"/>
    <dgm:cxn modelId="{90B04DE1-520B-48A9-8287-DA9239A371C3}" type="presParOf" srcId="{B872C8C0-81C1-4EC0-9F0C-8228C80243B8}" destId="{57B621C2-0C75-4B47-85FB-01FBCD02F97E}" srcOrd="0" destOrd="0" presId="urn:microsoft.com/office/officeart/2005/8/layout/process1"/>
    <dgm:cxn modelId="{48F37DEB-1B16-4F00-AA17-9ACBDC4CBCC3}" type="presParOf" srcId="{FD0086D4-6571-4CE7-A132-8836B03C6C36}" destId="{A071ED6A-5978-438E-9D15-2BDC37F07061}" srcOrd="2" destOrd="0" presId="urn:microsoft.com/office/officeart/2005/8/layout/process1"/>
    <dgm:cxn modelId="{38C4670B-FF6C-4C61-8E48-39EDEDB458FA}" type="presParOf" srcId="{FD0086D4-6571-4CE7-A132-8836B03C6C36}" destId="{6330EA78-E742-4FB0-AA81-EC3D26700977}" srcOrd="3" destOrd="0" presId="urn:microsoft.com/office/officeart/2005/8/layout/process1"/>
    <dgm:cxn modelId="{30D3E7CB-0E94-405F-A85A-DBCF9E5FC0C6}" type="presParOf" srcId="{6330EA78-E742-4FB0-AA81-EC3D26700977}" destId="{D64244F3-6E0F-4D53-810F-3D9D6940667F}" srcOrd="0" destOrd="0" presId="urn:microsoft.com/office/officeart/2005/8/layout/process1"/>
    <dgm:cxn modelId="{0412BD8C-6B2A-40A7-B085-30766DC38483}" type="presParOf" srcId="{FD0086D4-6571-4CE7-A132-8836B03C6C36}" destId="{97D4EB1C-73A0-4B6C-91EE-D55EF58D8F45}" srcOrd="4" destOrd="0" presId="urn:microsoft.com/office/officeart/2005/8/layout/process1"/>
    <dgm:cxn modelId="{729CF2C1-1A2C-4AAE-8DAA-889725F78ABF}" type="presParOf" srcId="{FD0086D4-6571-4CE7-A132-8836B03C6C36}" destId="{EC4B95D1-0FA6-463A-A480-76FB252C72BA}" srcOrd="5" destOrd="0" presId="urn:microsoft.com/office/officeart/2005/8/layout/process1"/>
    <dgm:cxn modelId="{74A4610F-9926-4027-82F7-974E1CC754AA}" type="presParOf" srcId="{EC4B95D1-0FA6-463A-A480-76FB252C72BA}" destId="{BF4163AE-275B-48A2-A895-A8818DF4E515}" srcOrd="0" destOrd="0" presId="urn:microsoft.com/office/officeart/2005/8/layout/process1"/>
    <dgm:cxn modelId="{44F24146-C500-484C-A9CE-A16111212BF2}" type="presParOf" srcId="{FD0086D4-6571-4CE7-A132-8836B03C6C36}" destId="{E601A11A-1720-4C2A-B9A8-1BF127BF4EBA}" srcOrd="6"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3D8B76-8AA3-4EC9-AC41-8FFF047064ED}">
      <dsp:nvSpPr>
        <dsp:cNvPr id="0" name=""/>
        <dsp:cNvSpPr/>
      </dsp:nvSpPr>
      <dsp:spPr>
        <a:xfrm>
          <a:off x="1091732" y="3439248"/>
          <a:ext cx="5534285" cy="4531736"/>
        </a:xfrm>
        <a:prstGeom prst="roundRect">
          <a:avLst>
            <a:gd name="adj" fmla="val 10000"/>
          </a:avLst>
        </a:prstGeom>
        <a:noFill/>
        <a:ln w="76200" cap="flat" cmpd="sng" algn="ctr">
          <a:solidFill>
            <a:srgbClr val="6FF7DD"/>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171450" rIns="171450" bIns="171450" numCol="1" spcCol="1270" anchor="ctr" anchorCtr="0">
          <a:noAutofit/>
        </a:bodyPr>
        <a:lstStyle/>
        <a:p>
          <a:pPr marL="0" lvl="0" indent="0" algn="ctr" defTabSz="2000250" rtl="1">
            <a:lnSpc>
              <a:spcPct val="90000"/>
            </a:lnSpc>
            <a:spcBef>
              <a:spcPct val="0"/>
            </a:spcBef>
            <a:spcAft>
              <a:spcPct val="35000"/>
            </a:spcAft>
            <a:buNone/>
          </a:pPr>
          <a:r>
            <a:rPr lang="he-IL" sz="4500" b="1" kern="1200" dirty="0">
              <a:solidFill>
                <a:schemeClr val="tx1"/>
              </a:solidFill>
            </a:rPr>
            <a:t>הערכת ביצועים:</a:t>
          </a:r>
          <a:br>
            <a:rPr lang="en-US" sz="4500" kern="1200" dirty="0">
              <a:solidFill>
                <a:schemeClr val="tx1"/>
              </a:solidFill>
            </a:rPr>
          </a:br>
          <a:r>
            <a:rPr lang="en-US" sz="4500" kern="1200" dirty="0">
              <a:solidFill>
                <a:schemeClr val="tx1"/>
              </a:solidFill>
            </a:rPr>
            <a:t>Accuracy</a:t>
          </a:r>
          <a:br>
            <a:rPr lang="en-US" sz="4500" kern="1200" dirty="0">
              <a:solidFill>
                <a:schemeClr val="tx1"/>
              </a:solidFill>
            </a:rPr>
          </a:br>
          <a:r>
            <a:rPr lang="en-US" sz="4500" kern="1200" dirty="0">
              <a:solidFill>
                <a:schemeClr val="tx1"/>
              </a:solidFill>
            </a:rPr>
            <a:t>Precision</a:t>
          </a:r>
          <a:br>
            <a:rPr lang="en-US" sz="4500" kern="1200" dirty="0">
              <a:solidFill>
                <a:schemeClr val="tx1"/>
              </a:solidFill>
            </a:rPr>
          </a:br>
          <a:r>
            <a:rPr lang="en-US" sz="4500" kern="1200" dirty="0">
              <a:solidFill>
                <a:schemeClr val="tx1"/>
              </a:solidFill>
            </a:rPr>
            <a:t>Recall</a:t>
          </a:r>
          <a:br>
            <a:rPr lang="en-US" sz="4500" kern="1200" dirty="0">
              <a:solidFill>
                <a:schemeClr val="tx1"/>
              </a:solidFill>
            </a:rPr>
          </a:br>
          <a:r>
            <a:rPr lang="en-US" sz="4500" kern="1200" dirty="0">
              <a:solidFill>
                <a:schemeClr val="tx1"/>
              </a:solidFill>
            </a:rPr>
            <a:t>F1-Score</a:t>
          </a:r>
          <a:br>
            <a:rPr lang="en-US" sz="4500" kern="1200" dirty="0">
              <a:solidFill>
                <a:schemeClr val="tx1"/>
              </a:solidFill>
            </a:rPr>
          </a:br>
          <a:endParaRPr lang="he-IL" sz="4500" kern="1200" dirty="0">
            <a:solidFill>
              <a:schemeClr val="tx1"/>
            </a:solidFill>
          </a:endParaRPr>
        </a:p>
      </dsp:txBody>
      <dsp:txXfrm>
        <a:off x="1224462" y="3571978"/>
        <a:ext cx="5268825" cy="4266276"/>
      </dsp:txXfrm>
    </dsp:sp>
    <dsp:sp modelId="{B872C8C0-81C1-4EC0-9F0C-8228C80243B8}">
      <dsp:nvSpPr>
        <dsp:cNvPr id="0" name=""/>
        <dsp:cNvSpPr/>
      </dsp:nvSpPr>
      <dsp:spPr>
        <a:xfrm rot="10771129">
          <a:off x="7040846" y="5018865"/>
          <a:ext cx="879435" cy="137250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444750" rtl="1">
            <a:lnSpc>
              <a:spcPct val="90000"/>
            </a:lnSpc>
            <a:spcBef>
              <a:spcPct val="0"/>
            </a:spcBef>
            <a:spcAft>
              <a:spcPct val="35000"/>
            </a:spcAft>
            <a:buNone/>
          </a:pPr>
          <a:endParaRPr lang="he-IL" sz="5500" kern="1200"/>
        </a:p>
      </dsp:txBody>
      <dsp:txXfrm>
        <a:off x="7304671" y="5292257"/>
        <a:ext cx="615605" cy="823502"/>
      </dsp:txXfrm>
    </dsp:sp>
    <dsp:sp modelId="{A071ED6A-5978-438E-9D15-2BDC37F07061}">
      <dsp:nvSpPr>
        <dsp:cNvPr id="0" name=""/>
        <dsp:cNvSpPr/>
      </dsp:nvSpPr>
      <dsp:spPr>
        <a:xfrm>
          <a:off x="8285329" y="3439248"/>
          <a:ext cx="5534285" cy="4531736"/>
        </a:xfrm>
        <a:prstGeom prst="roundRect">
          <a:avLst>
            <a:gd name="adj" fmla="val 10000"/>
          </a:avLst>
        </a:prstGeom>
        <a:noFill/>
        <a:ln w="76200" cap="flat" cmpd="sng" algn="ctr">
          <a:solidFill>
            <a:srgbClr val="6FF7DD"/>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ctr" defTabSz="1955800" rtl="1">
            <a:lnSpc>
              <a:spcPct val="90000"/>
            </a:lnSpc>
            <a:spcBef>
              <a:spcPct val="0"/>
            </a:spcBef>
            <a:spcAft>
              <a:spcPct val="35000"/>
            </a:spcAft>
            <a:buNone/>
          </a:pPr>
          <a:r>
            <a:rPr lang="he-IL" sz="4400" b="1" kern="1200" dirty="0">
              <a:solidFill>
                <a:schemeClr val="tx1"/>
              </a:solidFill>
              <a:latin typeface="Gisha" panose="020B0502040204020203" pitchFamily="34" charset="-79"/>
              <a:cs typeface="Gisha" panose="020B0502040204020203" pitchFamily="34" charset="-79"/>
            </a:rPr>
            <a:t>בניית מודלים:</a:t>
          </a:r>
          <a:br>
            <a:rPr lang="en-US" sz="4100" kern="1200" dirty="0">
              <a:solidFill>
                <a:schemeClr val="tx1"/>
              </a:solidFill>
              <a:latin typeface="Gisha" panose="020B0502040204020203" pitchFamily="34" charset="-79"/>
              <a:cs typeface="Gisha" panose="020B0502040204020203" pitchFamily="34" charset="-79"/>
            </a:rPr>
          </a:br>
          <a:r>
            <a:rPr lang="he-IL" sz="4100" kern="1200" dirty="0">
              <a:solidFill>
                <a:schemeClr val="tx1"/>
              </a:solidFill>
              <a:latin typeface="Gisha" panose="020B0502040204020203" pitchFamily="34" charset="-79"/>
              <a:cs typeface="Gisha" panose="020B0502040204020203" pitchFamily="34" charset="-79"/>
            </a:rPr>
            <a:t>שמונה מודלים של למידת מכונות בודדים\משולבים, שלושה ייצוגי טקסט שונים ומאפייני רגשות ושגיאות כתיב</a:t>
          </a:r>
        </a:p>
      </dsp:txBody>
      <dsp:txXfrm>
        <a:off x="8418059" y="3571978"/>
        <a:ext cx="5268825" cy="4266276"/>
      </dsp:txXfrm>
    </dsp:sp>
    <dsp:sp modelId="{6330EA78-E742-4FB0-AA81-EC3D26700977}">
      <dsp:nvSpPr>
        <dsp:cNvPr id="0" name=""/>
        <dsp:cNvSpPr/>
      </dsp:nvSpPr>
      <dsp:spPr>
        <a:xfrm rot="10800000">
          <a:off x="14219665" y="5049942"/>
          <a:ext cx="895193" cy="137250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444750" rtl="1">
            <a:lnSpc>
              <a:spcPct val="90000"/>
            </a:lnSpc>
            <a:spcBef>
              <a:spcPct val="0"/>
            </a:spcBef>
            <a:spcAft>
              <a:spcPct val="35000"/>
            </a:spcAft>
            <a:buNone/>
          </a:pPr>
          <a:endParaRPr lang="he-IL" sz="5500" kern="1200"/>
        </a:p>
      </dsp:txBody>
      <dsp:txXfrm>
        <a:off x="14488223" y="5324442"/>
        <a:ext cx="626635" cy="823502"/>
      </dsp:txXfrm>
    </dsp:sp>
    <dsp:sp modelId="{97D4EB1C-73A0-4B6C-91EE-D55EF58D8F45}">
      <dsp:nvSpPr>
        <dsp:cNvPr id="0" name=""/>
        <dsp:cNvSpPr/>
      </dsp:nvSpPr>
      <dsp:spPr>
        <a:xfrm>
          <a:off x="15508657" y="3451303"/>
          <a:ext cx="5534285" cy="4531736"/>
        </a:xfrm>
        <a:prstGeom prst="roundRect">
          <a:avLst>
            <a:gd name="adj" fmla="val 10000"/>
          </a:avLst>
        </a:prstGeom>
        <a:noFill/>
        <a:ln w="76200" cap="flat" cmpd="sng" algn="ctr">
          <a:solidFill>
            <a:srgbClr val="6FF7DD"/>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171450" rIns="171450" bIns="171450" numCol="1" spcCol="1270" anchor="ctr" anchorCtr="0">
          <a:noAutofit/>
        </a:bodyPr>
        <a:lstStyle/>
        <a:p>
          <a:pPr marL="0" lvl="0" indent="0" algn="ctr" defTabSz="2000250" rtl="1">
            <a:lnSpc>
              <a:spcPct val="90000"/>
            </a:lnSpc>
            <a:spcBef>
              <a:spcPct val="0"/>
            </a:spcBef>
            <a:spcAft>
              <a:spcPct val="35000"/>
            </a:spcAft>
            <a:buNone/>
          </a:pPr>
          <a:r>
            <a:rPr lang="he-IL" sz="4500" b="1" kern="1200" dirty="0">
              <a:solidFill>
                <a:schemeClr val="tx1"/>
              </a:solidFill>
            </a:rPr>
            <a:t>ניתוח ועיבוד נתונים:</a:t>
          </a:r>
        </a:p>
        <a:p>
          <a:pPr marL="0" lvl="0" indent="0" algn="ctr" defTabSz="2000250" rtl="1">
            <a:lnSpc>
              <a:spcPct val="90000"/>
            </a:lnSpc>
            <a:spcBef>
              <a:spcPct val="0"/>
            </a:spcBef>
            <a:spcAft>
              <a:spcPct val="35000"/>
            </a:spcAft>
            <a:buNone/>
          </a:pPr>
          <a:r>
            <a:rPr lang="he-IL" sz="4500" b="0" kern="1200" dirty="0">
              <a:solidFill>
                <a:schemeClr val="tx1"/>
              </a:solidFill>
            </a:rPr>
            <a:t>סינון, ניקוי</a:t>
          </a:r>
          <a:r>
            <a:rPr lang="en-US" sz="4500" b="0" kern="1200" dirty="0">
              <a:solidFill>
                <a:schemeClr val="tx1"/>
              </a:solidFill>
            </a:rPr>
            <a:t> </a:t>
          </a:r>
          <a:r>
            <a:rPr lang="he-IL" sz="4500" b="0" kern="1200" dirty="0">
              <a:solidFill>
                <a:schemeClr val="tx1"/>
              </a:solidFill>
            </a:rPr>
            <a:t>והמרה לצורת הבסיס, איזון ופיצול לסטים </a:t>
          </a:r>
        </a:p>
        <a:p>
          <a:pPr marL="0" lvl="0" indent="0" algn="ctr" defTabSz="2000250" rtl="1">
            <a:lnSpc>
              <a:spcPct val="90000"/>
            </a:lnSpc>
            <a:spcBef>
              <a:spcPct val="0"/>
            </a:spcBef>
            <a:spcAft>
              <a:spcPct val="35000"/>
            </a:spcAft>
            <a:buNone/>
          </a:pPr>
          <a:endParaRPr lang="he-IL" sz="4500" kern="1200" dirty="0">
            <a:solidFill>
              <a:schemeClr val="tx1"/>
            </a:solidFill>
          </a:endParaRPr>
        </a:p>
      </dsp:txBody>
      <dsp:txXfrm>
        <a:off x="15641387" y="3584033"/>
        <a:ext cx="5268825" cy="4266276"/>
      </dsp:txXfrm>
    </dsp:sp>
    <dsp:sp modelId="{EC4B95D1-0FA6-463A-A480-76FB252C72BA}">
      <dsp:nvSpPr>
        <dsp:cNvPr id="0" name=""/>
        <dsp:cNvSpPr/>
      </dsp:nvSpPr>
      <dsp:spPr>
        <a:xfrm rot="10809154">
          <a:off x="21504780" y="4931788"/>
          <a:ext cx="1179981" cy="137250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444750" rtl="1">
            <a:lnSpc>
              <a:spcPct val="90000"/>
            </a:lnSpc>
            <a:spcBef>
              <a:spcPct val="0"/>
            </a:spcBef>
            <a:spcAft>
              <a:spcPct val="35000"/>
            </a:spcAft>
            <a:buNone/>
          </a:pPr>
          <a:endParaRPr lang="he-IL" sz="5500" kern="1200"/>
        </a:p>
      </dsp:txBody>
      <dsp:txXfrm>
        <a:off x="21858773" y="5206759"/>
        <a:ext cx="825987" cy="823502"/>
      </dsp:txXfrm>
    </dsp:sp>
    <dsp:sp modelId="{E601A11A-1720-4C2A-B9A8-1BF127BF4EBA}">
      <dsp:nvSpPr>
        <dsp:cNvPr id="0" name=""/>
        <dsp:cNvSpPr/>
      </dsp:nvSpPr>
      <dsp:spPr>
        <a:xfrm>
          <a:off x="23269314" y="3471967"/>
          <a:ext cx="5534285" cy="4531736"/>
        </a:xfrm>
        <a:prstGeom prst="roundRect">
          <a:avLst>
            <a:gd name="adj" fmla="val 10000"/>
          </a:avLst>
        </a:prstGeom>
        <a:noFill/>
        <a:ln w="76200" cap="flat" cmpd="sng" algn="ctr">
          <a:solidFill>
            <a:srgbClr val="6FF7DD"/>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171450" rIns="171450" bIns="171450" numCol="1" spcCol="1270" anchor="ctr" anchorCtr="0">
          <a:noAutofit/>
        </a:bodyPr>
        <a:lstStyle/>
        <a:p>
          <a:pPr marL="0" marR="0" lvl="0" indent="0" algn="ctr" defTabSz="914400" rtl="1" eaLnBrk="1" fontAlgn="auto" latinLnBrk="0" hangingPunct="1">
            <a:lnSpc>
              <a:spcPct val="100000"/>
            </a:lnSpc>
            <a:spcBef>
              <a:spcPct val="0"/>
            </a:spcBef>
            <a:spcAft>
              <a:spcPts val="0"/>
            </a:spcAft>
            <a:buClrTx/>
            <a:buSzTx/>
            <a:buFontTx/>
            <a:buNone/>
            <a:tabLst/>
            <a:defRPr/>
          </a:pPr>
          <a:r>
            <a:rPr lang="he-IL" sz="4500" b="1" kern="1200" dirty="0">
              <a:solidFill>
                <a:schemeClr val="tx1"/>
              </a:solidFill>
              <a:latin typeface="Gisha" panose="020B0502040204020203" pitchFamily="34" charset="-79"/>
              <a:cs typeface="Gisha" panose="020B0502040204020203" pitchFamily="34" charset="-79"/>
            </a:rPr>
            <a:t>איסוף נתונים:</a:t>
          </a:r>
          <a:endParaRPr lang="en-US" sz="4500" kern="1200" dirty="0">
            <a:solidFill>
              <a:schemeClr val="tx1"/>
            </a:solidFill>
            <a:latin typeface="Gisha" panose="020B0502040204020203" pitchFamily="34" charset="-79"/>
            <a:cs typeface="Gisha" panose="020B0502040204020203" pitchFamily="34" charset="-79"/>
          </a:endParaRPr>
        </a:p>
        <a:p>
          <a:pPr marL="0" lvl="0" algn="ctr" defTabSz="2000250" rtl="1">
            <a:lnSpc>
              <a:spcPct val="90000"/>
            </a:lnSpc>
            <a:spcBef>
              <a:spcPct val="0"/>
            </a:spcBef>
            <a:spcAft>
              <a:spcPct val="35000"/>
            </a:spcAft>
            <a:buNone/>
          </a:pPr>
          <a:r>
            <a:rPr lang="en-US" sz="4500" kern="1200" dirty="0">
              <a:solidFill>
                <a:schemeClr val="tx1"/>
              </a:solidFill>
              <a:latin typeface="Gisha" panose="020B0502040204020203" pitchFamily="34" charset="-79"/>
              <a:cs typeface="Gisha" panose="020B0502040204020203" pitchFamily="34" charset="-79"/>
            </a:rPr>
            <a:t>PolitiFact</a:t>
          </a:r>
          <a:r>
            <a:rPr lang="he-IL" sz="4500" kern="1200" dirty="0">
              <a:solidFill>
                <a:schemeClr val="tx1"/>
              </a:solidFill>
              <a:latin typeface="Gisha" panose="020B0502040204020203" pitchFamily="34" charset="-79"/>
              <a:cs typeface="Gisha" panose="020B0502040204020203" pitchFamily="34" charset="-79"/>
            </a:rPr>
            <a:t>, </a:t>
          </a:r>
          <a:r>
            <a:rPr lang="en-US" sz="4500" kern="1200" dirty="0">
              <a:solidFill>
                <a:schemeClr val="tx1"/>
              </a:solidFill>
              <a:latin typeface="Gisha" panose="020B0502040204020203" pitchFamily="34" charset="-79"/>
              <a:cs typeface="Gisha" panose="020B0502040204020203" pitchFamily="34" charset="-79"/>
            </a:rPr>
            <a:t>FakeNewsNet</a:t>
          </a:r>
          <a:endParaRPr lang="he-IL" sz="4500" kern="1200" dirty="0">
            <a:solidFill>
              <a:schemeClr val="tx1"/>
            </a:solidFill>
            <a:latin typeface="Gisha" panose="020B0502040204020203" pitchFamily="34" charset="-79"/>
            <a:cs typeface="Gisha" panose="020B0502040204020203" pitchFamily="34" charset="-79"/>
          </a:endParaRPr>
        </a:p>
      </dsp:txBody>
      <dsp:txXfrm>
        <a:off x="23402044" y="3604697"/>
        <a:ext cx="5268825" cy="4266276"/>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Title 1"/>
          <p:cNvSpPr>
            <a:spLocks noGrp="1"/>
          </p:cNvSpPr>
          <p:nvPr>
            <p:ph type="ctrTitle"/>
          </p:nvPr>
        </p:nvSpPr>
        <p:spPr>
          <a:xfrm>
            <a:off x="2160032" y="5891626"/>
            <a:ext cx="24480361" cy="12533242"/>
          </a:xfrm>
        </p:spPr>
        <p:txBody>
          <a:bodyPr anchor="b"/>
          <a:lstStyle>
            <a:lvl1pPr algn="ctr">
              <a:defRPr sz="18898"/>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3600053" y="18908198"/>
            <a:ext cx="21600319" cy="8691601"/>
          </a:xfrm>
        </p:spPr>
        <p:txBody>
          <a:bodyPr/>
          <a:lstStyle>
            <a:lvl1pPr marL="0" indent="0" algn="ctr">
              <a:buNone/>
              <a:defRPr sz="7559"/>
            </a:lvl1pPr>
            <a:lvl2pPr marL="1440043" indent="0" algn="ctr">
              <a:buNone/>
              <a:defRPr sz="6299"/>
            </a:lvl2pPr>
            <a:lvl3pPr marL="2880086" indent="0" algn="ctr">
              <a:buNone/>
              <a:defRPr sz="5669"/>
            </a:lvl3pPr>
            <a:lvl4pPr marL="4320129" indent="0" algn="ctr">
              <a:buNone/>
              <a:defRPr sz="5040"/>
            </a:lvl4pPr>
            <a:lvl5pPr marL="5760171" indent="0" algn="ctr">
              <a:buNone/>
              <a:defRPr sz="5040"/>
            </a:lvl5pPr>
            <a:lvl6pPr marL="7200214" indent="0" algn="ctr">
              <a:buNone/>
              <a:defRPr sz="5040"/>
            </a:lvl6pPr>
            <a:lvl7pPr marL="8640257" indent="0" algn="ctr">
              <a:buNone/>
              <a:defRPr sz="5040"/>
            </a:lvl7pPr>
            <a:lvl8pPr marL="10080300" indent="0" algn="ctr">
              <a:buNone/>
              <a:defRPr sz="5040"/>
            </a:lvl8pPr>
            <a:lvl9pPr marL="11520343" indent="0" algn="ctr">
              <a:buNone/>
              <a:defRPr sz="5040"/>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4FEB73A1-347C-495D-87ED-680E4B18E68C}" type="datetimeFigureOut">
              <a:rPr lang="he-IL" smtClean="0"/>
              <a:t>ט"ז/אב/תשפ"ה</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D06E41C1-64D9-41E8-B833-F830EC0D2250}" type="slidenum">
              <a:rPr lang="he-IL" smtClean="0"/>
              <a:t>‹#›</a:t>
            </a:fld>
            <a:endParaRPr lang="he-IL"/>
          </a:p>
        </p:txBody>
      </p:sp>
    </p:spTree>
    <p:extLst>
      <p:ext uri="{BB962C8B-B14F-4D97-AF65-F5344CB8AC3E}">
        <p14:creationId xmlns:p14="http://schemas.microsoft.com/office/powerpoint/2010/main" val="193493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4FEB73A1-347C-495D-87ED-680E4B18E68C}" type="datetimeFigureOut">
              <a:rPr lang="he-IL" smtClean="0"/>
              <a:t>ט"ז/אב/תשפ"ה</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D06E41C1-64D9-41E8-B833-F830EC0D2250}" type="slidenum">
              <a:rPr lang="he-IL" smtClean="0"/>
              <a:t>‹#›</a:t>
            </a:fld>
            <a:endParaRPr lang="he-IL"/>
          </a:p>
        </p:txBody>
      </p:sp>
    </p:spTree>
    <p:extLst>
      <p:ext uri="{BB962C8B-B14F-4D97-AF65-F5344CB8AC3E}">
        <p14:creationId xmlns:p14="http://schemas.microsoft.com/office/powerpoint/2010/main" val="7728820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0610306" y="1916653"/>
            <a:ext cx="6210092" cy="30508114"/>
          </a:xfrm>
        </p:spPr>
        <p:txBody>
          <a:bodyPr vert="eaVert"/>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1980031" y="1916653"/>
            <a:ext cx="18270270" cy="30508114"/>
          </a:xfrm>
        </p:spPr>
        <p:txBody>
          <a:bodyPr vert="eaVert"/>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4FEB73A1-347C-495D-87ED-680E4B18E68C}" type="datetimeFigureOut">
              <a:rPr lang="he-IL" smtClean="0"/>
              <a:t>ט"ז/אב/תשפ"ה</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D06E41C1-64D9-41E8-B833-F830EC0D2250}" type="slidenum">
              <a:rPr lang="he-IL" smtClean="0"/>
              <a:t>‹#›</a:t>
            </a:fld>
            <a:endParaRPr lang="he-IL"/>
          </a:p>
        </p:txBody>
      </p:sp>
    </p:spTree>
    <p:extLst>
      <p:ext uri="{BB962C8B-B14F-4D97-AF65-F5344CB8AC3E}">
        <p14:creationId xmlns:p14="http://schemas.microsoft.com/office/powerpoint/2010/main" val="1698587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4FEB73A1-347C-495D-87ED-680E4B18E68C}" type="datetimeFigureOut">
              <a:rPr lang="he-IL" smtClean="0"/>
              <a:t>ט"ז/אב/תשפ"ה</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D06E41C1-64D9-41E8-B833-F830EC0D2250}" type="slidenum">
              <a:rPr lang="he-IL" smtClean="0"/>
              <a:t>‹#›</a:t>
            </a:fld>
            <a:endParaRPr lang="he-IL"/>
          </a:p>
        </p:txBody>
      </p:sp>
    </p:spTree>
    <p:extLst>
      <p:ext uri="{BB962C8B-B14F-4D97-AF65-F5344CB8AC3E}">
        <p14:creationId xmlns:p14="http://schemas.microsoft.com/office/powerpoint/2010/main" val="5491354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Title 1"/>
          <p:cNvSpPr>
            <a:spLocks noGrp="1"/>
          </p:cNvSpPr>
          <p:nvPr>
            <p:ph type="title"/>
          </p:nvPr>
        </p:nvSpPr>
        <p:spPr>
          <a:xfrm>
            <a:off x="1965030" y="8974945"/>
            <a:ext cx="24840367" cy="14974888"/>
          </a:xfrm>
        </p:spPr>
        <p:txBody>
          <a:bodyPr anchor="b"/>
          <a:lstStyle>
            <a:lvl1pPr>
              <a:defRPr sz="18898"/>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965030" y="24091502"/>
            <a:ext cx="24840367" cy="7874940"/>
          </a:xfrm>
        </p:spPr>
        <p:txBody>
          <a:bodyPr/>
          <a:lstStyle>
            <a:lvl1pPr marL="0" indent="0">
              <a:buNone/>
              <a:defRPr sz="7559">
                <a:solidFill>
                  <a:schemeClr val="tx1"/>
                </a:solidFill>
              </a:defRPr>
            </a:lvl1pPr>
            <a:lvl2pPr marL="1440043" indent="0">
              <a:buNone/>
              <a:defRPr sz="6299">
                <a:solidFill>
                  <a:schemeClr val="tx1">
                    <a:tint val="75000"/>
                  </a:schemeClr>
                </a:solidFill>
              </a:defRPr>
            </a:lvl2pPr>
            <a:lvl3pPr marL="2880086" indent="0">
              <a:buNone/>
              <a:defRPr sz="5669">
                <a:solidFill>
                  <a:schemeClr val="tx1">
                    <a:tint val="75000"/>
                  </a:schemeClr>
                </a:solidFill>
              </a:defRPr>
            </a:lvl3pPr>
            <a:lvl4pPr marL="4320129" indent="0">
              <a:buNone/>
              <a:defRPr sz="5040">
                <a:solidFill>
                  <a:schemeClr val="tx1">
                    <a:tint val="75000"/>
                  </a:schemeClr>
                </a:solidFill>
              </a:defRPr>
            </a:lvl4pPr>
            <a:lvl5pPr marL="5760171" indent="0">
              <a:buNone/>
              <a:defRPr sz="5040">
                <a:solidFill>
                  <a:schemeClr val="tx1">
                    <a:tint val="75000"/>
                  </a:schemeClr>
                </a:solidFill>
              </a:defRPr>
            </a:lvl5pPr>
            <a:lvl6pPr marL="7200214" indent="0">
              <a:buNone/>
              <a:defRPr sz="5040">
                <a:solidFill>
                  <a:schemeClr val="tx1">
                    <a:tint val="75000"/>
                  </a:schemeClr>
                </a:solidFill>
              </a:defRPr>
            </a:lvl6pPr>
            <a:lvl7pPr marL="8640257" indent="0">
              <a:buNone/>
              <a:defRPr sz="5040">
                <a:solidFill>
                  <a:schemeClr val="tx1">
                    <a:tint val="75000"/>
                  </a:schemeClr>
                </a:solidFill>
              </a:defRPr>
            </a:lvl7pPr>
            <a:lvl8pPr marL="10080300" indent="0">
              <a:buNone/>
              <a:defRPr sz="5040">
                <a:solidFill>
                  <a:schemeClr val="tx1">
                    <a:tint val="75000"/>
                  </a:schemeClr>
                </a:solidFill>
              </a:defRPr>
            </a:lvl8pPr>
            <a:lvl9pPr marL="11520343" indent="0">
              <a:buNone/>
              <a:defRPr sz="5040">
                <a:solidFill>
                  <a:schemeClr val="tx1">
                    <a:tint val="75000"/>
                  </a:schemeClr>
                </a:solidFill>
              </a:defRPr>
            </a:lvl9pPr>
          </a:lstStyle>
          <a:p>
            <a:pPr lvl="0"/>
            <a:r>
              <a:rPr lang="he-IL"/>
              <a:t>ערוך סגנונות טקסט של תבנית בסיס</a:t>
            </a:r>
          </a:p>
        </p:txBody>
      </p:sp>
      <p:sp>
        <p:nvSpPr>
          <p:cNvPr id="4" name="Date Placeholder 3"/>
          <p:cNvSpPr>
            <a:spLocks noGrp="1"/>
          </p:cNvSpPr>
          <p:nvPr>
            <p:ph type="dt" sz="half" idx="10"/>
          </p:nvPr>
        </p:nvSpPr>
        <p:spPr/>
        <p:txBody>
          <a:bodyPr/>
          <a:lstStyle/>
          <a:p>
            <a:fld id="{4FEB73A1-347C-495D-87ED-680E4B18E68C}" type="datetimeFigureOut">
              <a:rPr lang="he-IL" smtClean="0"/>
              <a:t>ט"ז/אב/תשפ"ה</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D06E41C1-64D9-41E8-B833-F830EC0D2250}" type="slidenum">
              <a:rPr lang="he-IL" smtClean="0"/>
              <a:t>‹#›</a:t>
            </a:fld>
            <a:endParaRPr lang="he-IL"/>
          </a:p>
        </p:txBody>
      </p:sp>
    </p:spTree>
    <p:extLst>
      <p:ext uri="{BB962C8B-B14F-4D97-AF65-F5344CB8AC3E}">
        <p14:creationId xmlns:p14="http://schemas.microsoft.com/office/powerpoint/2010/main" val="5022045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1980029" y="9583264"/>
            <a:ext cx="12240181" cy="22841503"/>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14580215" y="9583264"/>
            <a:ext cx="12240181" cy="22841503"/>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4FEB73A1-347C-495D-87ED-680E4B18E68C}" type="datetimeFigureOut">
              <a:rPr lang="he-IL" smtClean="0"/>
              <a:t>ט"ז/אב/תשפ"ה</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D06E41C1-64D9-41E8-B833-F830EC0D2250}" type="slidenum">
              <a:rPr lang="he-IL" smtClean="0"/>
              <a:t>‹#›</a:t>
            </a:fld>
            <a:endParaRPr lang="he-IL"/>
          </a:p>
        </p:txBody>
      </p:sp>
    </p:spTree>
    <p:extLst>
      <p:ext uri="{BB962C8B-B14F-4D97-AF65-F5344CB8AC3E}">
        <p14:creationId xmlns:p14="http://schemas.microsoft.com/office/powerpoint/2010/main" val="29126186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a:xfrm>
            <a:off x="1983780" y="1916661"/>
            <a:ext cx="24840367" cy="6958285"/>
          </a:xfrm>
        </p:spPr>
        <p:txBody>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983784" y="8824938"/>
            <a:ext cx="12183928" cy="4324966"/>
          </a:xfrm>
        </p:spPr>
        <p:txBody>
          <a:bodyPr anchor="b"/>
          <a:lstStyle>
            <a:lvl1pPr marL="0" indent="0">
              <a:buNone/>
              <a:defRPr sz="7559" b="1"/>
            </a:lvl1pPr>
            <a:lvl2pPr marL="1440043" indent="0">
              <a:buNone/>
              <a:defRPr sz="6299" b="1"/>
            </a:lvl2pPr>
            <a:lvl3pPr marL="2880086" indent="0">
              <a:buNone/>
              <a:defRPr sz="5669" b="1"/>
            </a:lvl3pPr>
            <a:lvl4pPr marL="4320129" indent="0">
              <a:buNone/>
              <a:defRPr sz="5040" b="1"/>
            </a:lvl4pPr>
            <a:lvl5pPr marL="5760171" indent="0">
              <a:buNone/>
              <a:defRPr sz="5040" b="1"/>
            </a:lvl5pPr>
            <a:lvl6pPr marL="7200214" indent="0">
              <a:buNone/>
              <a:defRPr sz="5040" b="1"/>
            </a:lvl6pPr>
            <a:lvl7pPr marL="8640257" indent="0">
              <a:buNone/>
              <a:defRPr sz="5040" b="1"/>
            </a:lvl7pPr>
            <a:lvl8pPr marL="10080300" indent="0">
              <a:buNone/>
              <a:defRPr sz="5040" b="1"/>
            </a:lvl8pPr>
            <a:lvl9pPr marL="11520343" indent="0">
              <a:buNone/>
              <a:defRPr sz="5040" b="1"/>
            </a:lvl9pPr>
          </a:lstStyle>
          <a:p>
            <a:pPr lvl="0"/>
            <a:r>
              <a:rPr lang="he-IL"/>
              <a:t>ערוך סגנונות טקסט של תבנית בסיס</a:t>
            </a:r>
          </a:p>
        </p:txBody>
      </p:sp>
      <p:sp>
        <p:nvSpPr>
          <p:cNvPr id="4" name="Content Placeholder 3"/>
          <p:cNvSpPr>
            <a:spLocks noGrp="1"/>
          </p:cNvSpPr>
          <p:nvPr>
            <p:ph sz="half" idx="2"/>
          </p:nvPr>
        </p:nvSpPr>
        <p:spPr>
          <a:xfrm>
            <a:off x="1983784" y="13149904"/>
            <a:ext cx="12183928" cy="19341529"/>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14580217" y="8824938"/>
            <a:ext cx="12243932" cy="4324966"/>
          </a:xfrm>
        </p:spPr>
        <p:txBody>
          <a:bodyPr anchor="b"/>
          <a:lstStyle>
            <a:lvl1pPr marL="0" indent="0">
              <a:buNone/>
              <a:defRPr sz="7559" b="1"/>
            </a:lvl1pPr>
            <a:lvl2pPr marL="1440043" indent="0">
              <a:buNone/>
              <a:defRPr sz="6299" b="1"/>
            </a:lvl2pPr>
            <a:lvl3pPr marL="2880086" indent="0">
              <a:buNone/>
              <a:defRPr sz="5669" b="1"/>
            </a:lvl3pPr>
            <a:lvl4pPr marL="4320129" indent="0">
              <a:buNone/>
              <a:defRPr sz="5040" b="1"/>
            </a:lvl4pPr>
            <a:lvl5pPr marL="5760171" indent="0">
              <a:buNone/>
              <a:defRPr sz="5040" b="1"/>
            </a:lvl5pPr>
            <a:lvl6pPr marL="7200214" indent="0">
              <a:buNone/>
              <a:defRPr sz="5040" b="1"/>
            </a:lvl6pPr>
            <a:lvl7pPr marL="8640257" indent="0">
              <a:buNone/>
              <a:defRPr sz="5040" b="1"/>
            </a:lvl7pPr>
            <a:lvl8pPr marL="10080300" indent="0">
              <a:buNone/>
              <a:defRPr sz="5040" b="1"/>
            </a:lvl8pPr>
            <a:lvl9pPr marL="11520343" indent="0">
              <a:buNone/>
              <a:defRPr sz="5040" b="1"/>
            </a:lvl9pPr>
          </a:lstStyle>
          <a:p>
            <a:pPr lvl="0"/>
            <a:r>
              <a:rPr lang="he-IL"/>
              <a:t>ערוך סגנונות טקסט של תבנית בסיס</a:t>
            </a:r>
          </a:p>
        </p:txBody>
      </p:sp>
      <p:sp>
        <p:nvSpPr>
          <p:cNvPr id="6" name="Content Placeholder 5"/>
          <p:cNvSpPr>
            <a:spLocks noGrp="1"/>
          </p:cNvSpPr>
          <p:nvPr>
            <p:ph sz="quarter" idx="4"/>
          </p:nvPr>
        </p:nvSpPr>
        <p:spPr>
          <a:xfrm>
            <a:off x="14580217" y="13149904"/>
            <a:ext cx="12243932" cy="19341529"/>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4FEB73A1-347C-495D-87ED-680E4B18E68C}" type="datetimeFigureOut">
              <a:rPr lang="he-IL" smtClean="0"/>
              <a:t>ט"ז/אב/תשפ"ה</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D06E41C1-64D9-41E8-B833-F830EC0D2250}" type="slidenum">
              <a:rPr lang="he-IL" smtClean="0"/>
              <a:t>‹#›</a:t>
            </a:fld>
            <a:endParaRPr lang="he-IL"/>
          </a:p>
        </p:txBody>
      </p:sp>
    </p:spTree>
    <p:extLst>
      <p:ext uri="{BB962C8B-B14F-4D97-AF65-F5344CB8AC3E}">
        <p14:creationId xmlns:p14="http://schemas.microsoft.com/office/powerpoint/2010/main" val="14775099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4FEB73A1-347C-495D-87ED-680E4B18E68C}" type="datetimeFigureOut">
              <a:rPr lang="he-IL" smtClean="0"/>
              <a:t>ט"ז/אב/תשפ"ה</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D06E41C1-64D9-41E8-B833-F830EC0D2250}" type="slidenum">
              <a:rPr lang="he-IL" smtClean="0"/>
              <a:t>‹#›</a:t>
            </a:fld>
            <a:endParaRPr lang="he-IL"/>
          </a:p>
        </p:txBody>
      </p:sp>
    </p:spTree>
    <p:extLst>
      <p:ext uri="{BB962C8B-B14F-4D97-AF65-F5344CB8AC3E}">
        <p14:creationId xmlns:p14="http://schemas.microsoft.com/office/powerpoint/2010/main" val="1148107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EB73A1-347C-495D-87ED-680E4B18E68C}" type="datetimeFigureOut">
              <a:rPr lang="he-IL" smtClean="0"/>
              <a:t>ט"ז/אב/תשפ"ה</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D06E41C1-64D9-41E8-B833-F830EC0D2250}" type="slidenum">
              <a:rPr lang="he-IL" smtClean="0"/>
              <a:t>‹#›</a:t>
            </a:fld>
            <a:endParaRPr lang="he-IL"/>
          </a:p>
        </p:txBody>
      </p:sp>
    </p:spTree>
    <p:extLst>
      <p:ext uri="{BB962C8B-B14F-4D97-AF65-F5344CB8AC3E}">
        <p14:creationId xmlns:p14="http://schemas.microsoft.com/office/powerpoint/2010/main" val="13101749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983780" y="2399982"/>
            <a:ext cx="9288887" cy="8399939"/>
          </a:xfrm>
        </p:spPr>
        <p:txBody>
          <a:bodyPr anchor="b"/>
          <a:lstStyle>
            <a:lvl1pPr>
              <a:defRPr sz="10079"/>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12243932" y="5183304"/>
            <a:ext cx="14580215" cy="25583147"/>
          </a:xfrm>
        </p:spPr>
        <p:txBody>
          <a:bodyPr/>
          <a:lstStyle>
            <a:lvl1pPr>
              <a:defRPr sz="10079"/>
            </a:lvl1pPr>
            <a:lvl2pPr>
              <a:defRPr sz="8819"/>
            </a:lvl2pPr>
            <a:lvl3pPr>
              <a:defRPr sz="7559"/>
            </a:lvl3pPr>
            <a:lvl4pPr>
              <a:defRPr sz="6299"/>
            </a:lvl4pPr>
            <a:lvl5pPr>
              <a:defRPr sz="6299"/>
            </a:lvl5pPr>
            <a:lvl6pPr>
              <a:defRPr sz="6299"/>
            </a:lvl6pPr>
            <a:lvl7pPr>
              <a:defRPr sz="6299"/>
            </a:lvl7pPr>
            <a:lvl8pPr>
              <a:defRPr sz="6299"/>
            </a:lvl8pPr>
            <a:lvl9pPr>
              <a:defRPr sz="6299"/>
            </a:lvl9p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1983780" y="10799922"/>
            <a:ext cx="9288887" cy="20008190"/>
          </a:xfrm>
        </p:spPr>
        <p:txBody>
          <a:bodyPr/>
          <a:lstStyle>
            <a:lvl1pPr marL="0" indent="0">
              <a:buNone/>
              <a:defRPr sz="5040"/>
            </a:lvl1pPr>
            <a:lvl2pPr marL="1440043" indent="0">
              <a:buNone/>
              <a:defRPr sz="4410"/>
            </a:lvl2pPr>
            <a:lvl3pPr marL="2880086" indent="0">
              <a:buNone/>
              <a:defRPr sz="3780"/>
            </a:lvl3pPr>
            <a:lvl4pPr marL="4320129" indent="0">
              <a:buNone/>
              <a:defRPr sz="3150"/>
            </a:lvl4pPr>
            <a:lvl5pPr marL="5760171" indent="0">
              <a:buNone/>
              <a:defRPr sz="3150"/>
            </a:lvl5pPr>
            <a:lvl6pPr marL="7200214" indent="0">
              <a:buNone/>
              <a:defRPr sz="3150"/>
            </a:lvl6pPr>
            <a:lvl7pPr marL="8640257" indent="0">
              <a:buNone/>
              <a:defRPr sz="3150"/>
            </a:lvl7pPr>
            <a:lvl8pPr marL="10080300" indent="0">
              <a:buNone/>
              <a:defRPr sz="3150"/>
            </a:lvl8pPr>
            <a:lvl9pPr marL="11520343" indent="0">
              <a:buNone/>
              <a:defRPr sz="3150"/>
            </a:lvl9pPr>
          </a:lstStyle>
          <a:p>
            <a:pPr lvl="0"/>
            <a:r>
              <a:rPr lang="he-IL"/>
              <a:t>ערוך סגנונות טקסט של תבנית בסיס</a:t>
            </a:r>
          </a:p>
        </p:txBody>
      </p:sp>
      <p:sp>
        <p:nvSpPr>
          <p:cNvPr id="5" name="Date Placeholder 4"/>
          <p:cNvSpPr>
            <a:spLocks noGrp="1"/>
          </p:cNvSpPr>
          <p:nvPr>
            <p:ph type="dt" sz="half" idx="10"/>
          </p:nvPr>
        </p:nvSpPr>
        <p:spPr/>
        <p:txBody>
          <a:bodyPr/>
          <a:lstStyle/>
          <a:p>
            <a:fld id="{4FEB73A1-347C-495D-87ED-680E4B18E68C}" type="datetimeFigureOut">
              <a:rPr lang="he-IL" smtClean="0"/>
              <a:t>ט"ז/אב/תשפ"ה</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D06E41C1-64D9-41E8-B833-F830EC0D2250}" type="slidenum">
              <a:rPr lang="he-IL" smtClean="0"/>
              <a:t>‹#›</a:t>
            </a:fld>
            <a:endParaRPr lang="he-IL"/>
          </a:p>
        </p:txBody>
      </p:sp>
    </p:spTree>
    <p:extLst>
      <p:ext uri="{BB962C8B-B14F-4D97-AF65-F5344CB8AC3E}">
        <p14:creationId xmlns:p14="http://schemas.microsoft.com/office/powerpoint/2010/main" val="36005096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1983780" y="2399982"/>
            <a:ext cx="9288887" cy="8399939"/>
          </a:xfrm>
        </p:spPr>
        <p:txBody>
          <a:bodyPr anchor="b"/>
          <a:lstStyle>
            <a:lvl1pPr>
              <a:defRPr sz="10079"/>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12243932" y="5183304"/>
            <a:ext cx="14580215" cy="25583147"/>
          </a:xfrm>
        </p:spPr>
        <p:txBody>
          <a:bodyPr anchor="t"/>
          <a:lstStyle>
            <a:lvl1pPr marL="0" indent="0">
              <a:buNone/>
              <a:defRPr sz="10079"/>
            </a:lvl1pPr>
            <a:lvl2pPr marL="1440043" indent="0">
              <a:buNone/>
              <a:defRPr sz="8819"/>
            </a:lvl2pPr>
            <a:lvl3pPr marL="2880086" indent="0">
              <a:buNone/>
              <a:defRPr sz="7559"/>
            </a:lvl3pPr>
            <a:lvl4pPr marL="4320129" indent="0">
              <a:buNone/>
              <a:defRPr sz="6299"/>
            </a:lvl4pPr>
            <a:lvl5pPr marL="5760171" indent="0">
              <a:buNone/>
              <a:defRPr sz="6299"/>
            </a:lvl5pPr>
            <a:lvl6pPr marL="7200214" indent="0">
              <a:buNone/>
              <a:defRPr sz="6299"/>
            </a:lvl6pPr>
            <a:lvl7pPr marL="8640257" indent="0">
              <a:buNone/>
              <a:defRPr sz="6299"/>
            </a:lvl7pPr>
            <a:lvl8pPr marL="10080300" indent="0">
              <a:buNone/>
              <a:defRPr sz="6299"/>
            </a:lvl8pPr>
            <a:lvl9pPr marL="11520343" indent="0">
              <a:buNone/>
              <a:defRPr sz="6299"/>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1983780" y="10799922"/>
            <a:ext cx="9288887" cy="20008190"/>
          </a:xfrm>
        </p:spPr>
        <p:txBody>
          <a:bodyPr/>
          <a:lstStyle>
            <a:lvl1pPr marL="0" indent="0">
              <a:buNone/>
              <a:defRPr sz="5040"/>
            </a:lvl1pPr>
            <a:lvl2pPr marL="1440043" indent="0">
              <a:buNone/>
              <a:defRPr sz="4410"/>
            </a:lvl2pPr>
            <a:lvl3pPr marL="2880086" indent="0">
              <a:buNone/>
              <a:defRPr sz="3780"/>
            </a:lvl3pPr>
            <a:lvl4pPr marL="4320129" indent="0">
              <a:buNone/>
              <a:defRPr sz="3150"/>
            </a:lvl4pPr>
            <a:lvl5pPr marL="5760171" indent="0">
              <a:buNone/>
              <a:defRPr sz="3150"/>
            </a:lvl5pPr>
            <a:lvl6pPr marL="7200214" indent="0">
              <a:buNone/>
              <a:defRPr sz="3150"/>
            </a:lvl6pPr>
            <a:lvl7pPr marL="8640257" indent="0">
              <a:buNone/>
              <a:defRPr sz="3150"/>
            </a:lvl7pPr>
            <a:lvl8pPr marL="10080300" indent="0">
              <a:buNone/>
              <a:defRPr sz="3150"/>
            </a:lvl8pPr>
            <a:lvl9pPr marL="11520343" indent="0">
              <a:buNone/>
              <a:defRPr sz="3150"/>
            </a:lvl9pPr>
          </a:lstStyle>
          <a:p>
            <a:pPr lvl="0"/>
            <a:r>
              <a:rPr lang="he-IL"/>
              <a:t>ערוך סגנונות טקסט של תבנית בסיס</a:t>
            </a:r>
          </a:p>
        </p:txBody>
      </p:sp>
      <p:sp>
        <p:nvSpPr>
          <p:cNvPr id="5" name="Date Placeholder 4"/>
          <p:cNvSpPr>
            <a:spLocks noGrp="1"/>
          </p:cNvSpPr>
          <p:nvPr>
            <p:ph type="dt" sz="half" idx="10"/>
          </p:nvPr>
        </p:nvSpPr>
        <p:spPr/>
        <p:txBody>
          <a:bodyPr/>
          <a:lstStyle/>
          <a:p>
            <a:fld id="{4FEB73A1-347C-495D-87ED-680E4B18E68C}" type="datetimeFigureOut">
              <a:rPr lang="he-IL" smtClean="0"/>
              <a:t>ט"ז/אב/תשפ"ה</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D06E41C1-64D9-41E8-B833-F830EC0D2250}" type="slidenum">
              <a:rPr lang="he-IL" smtClean="0"/>
              <a:t>‹#›</a:t>
            </a:fld>
            <a:endParaRPr lang="he-IL"/>
          </a:p>
        </p:txBody>
      </p:sp>
    </p:spTree>
    <p:extLst>
      <p:ext uri="{BB962C8B-B14F-4D97-AF65-F5344CB8AC3E}">
        <p14:creationId xmlns:p14="http://schemas.microsoft.com/office/powerpoint/2010/main" val="1336203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79000"/>
            <a:lum/>
          </a:blip>
          <a:srcRect/>
          <a:stretch>
            <a:fillRect l="-12000" r="-12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80029" y="1916661"/>
            <a:ext cx="24840367" cy="6958285"/>
          </a:xfrm>
          <a:prstGeom prst="rect">
            <a:avLst/>
          </a:prstGeom>
        </p:spPr>
        <p:txBody>
          <a:bodyPr vert="horz" lIns="91440" tIns="45720" rIns="91440" bIns="45720" rtlCol="0" anchor="ctr">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980029" y="9583264"/>
            <a:ext cx="24840367" cy="22841503"/>
          </a:xfrm>
          <a:prstGeom prst="rect">
            <a:avLst/>
          </a:prstGeom>
        </p:spPr>
        <p:txBody>
          <a:bodyPr vert="horz" lIns="91440" tIns="45720" rIns="91440" bIns="45720" rtlCol="0">
            <a:normAutofit/>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1980029" y="33366432"/>
            <a:ext cx="6480096" cy="1916653"/>
          </a:xfrm>
          <a:prstGeom prst="rect">
            <a:avLst/>
          </a:prstGeom>
        </p:spPr>
        <p:txBody>
          <a:bodyPr vert="horz" lIns="91440" tIns="45720" rIns="91440" bIns="45720" rtlCol="0" anchor="ctr"/>
          <a:lstStyle>
            <a:lvl1pPr algn="l">
              <a:defRPr sz="3780">
                <a:solidFill>
                  <a:schemeClr val="tx1">
                    <a:tint val="75000"/>
                  </a:schemeClr>
                </a:solidFill>
              </a:defRPr>
            </a:lvl1pPr>
          </a:lstStyle>
          <a:p>
            <a:fld id="{4FEB73A1-347C-495D-87ED-680E4B18E68C}" type="datetimeFigureOut">
              <a:rPr lang="he-IL" smtClean="0"/>
              <a:t>ט"ז/אב/תשפ"ה</a:t>
            </a:fld>
            <a:endParaRPr lang="he-IL"/>
          </a:p>
        </p:txBody>
      </p:sp>
      <p:sp>
        <p:nvSpPr>
          <p:cNvPr id="5" name="Footer Placeholder 4"/>
          <p:cNvSpPr>
            <a:spLocks noGrp="1"/>
          </p:cNvSpPr>
          <p:nvPr>
            <p:ph type="ftr" sz="quarter" idx="3"/>
          </p:nvPr>
        </p:nvSpPr>
        <p:spPr>
          <a:xfrm>
            <a:off x="9540141" y="33366432"/>
            <a:ext cx="9720143" cy="1916653"/>
          </a:xfrm>
          <a:prstGeom prst="rect">
            <a:avLst/>
          </a:prstGeom>
        </p:spPr>
        <p:txBody>
          <a:bodyPr vert="horz" lIns="91440" tIns="45720" rIns="91440" bIns="45720" rtlCol="0" anchor="ctr"/>
          <a:lstStyle>
            <a:lvl1pPr algn="ctr">
              <a:defRPr sz="3780">
                <a:solidFill>
                  <a:schemeClr val="tx1">
                    <a:tint val="75000"/>
                  </a:schemeClr>
                </a:solidFill>
              </a:defRPr>
            </a:lvl1pPr>
          </a:lstStyle>
          <a:p>
            <a:endParaRPr lang="he-IL"/>
          </a:p>
        </p:txBody>
      </p:sp>
      <p:sp>
        <p:nvSpPr>
          <p:cNvPr id="6" name="Slide Number Placeholder 5"/>
          <p:cNvSpPr>
            <a:spLocks noGrp="1"/>
          </p:cNvSpPr>
          <p:nvPr>
            <p:ph type="sldNum" sz="quarter" idx="4"/>
          </p:nvPr>
        </p:nvSpPr>
        <p:spPr>
          <a:xfrm>
            <a:off x="20340300" y="33366432"/>
            <a:ext cx="6480096" cy="1916653"/>
          </a:xfrm>
          <a:prstGeom prst="rect">
            <a:avLst/>
          </a:prstGeom>
        </p:spPr>
        <p:txBody>
          <a:bodyPr vert="horz" lIns="91440" tIns="45720" rIns="91440" bIns="45720" rtlCol="0" anchor="ctr"/>
          <a:lstStyle>
            <a:lvl1pPr algn="r">
              <a:defRPr sz="3780">
                <a:solidFill>
                  <a:schemeClr val="tx1">
                    <a:tint val="75000"/>
                  </a:schemeClr>
                </a:solidFill>
              </a:defRPr>
            </a:lvl1pPr>
          </a:lstStyle>
          <a:p>
            <a:fld id="{D06E41C1-64D9-41E8-B833-F830EC0D2250}" type="slidenum">
              <a:rPr lang="he-IL" smtClean="0"/>
              <a:t>‹#›</a:t>
            </a:fld>
            <a:endParaRPr lang="he-IL"/>
          </a:p>
        </p:txBody>
      </p:sp>
    </p:spTree>
    <p:extLst>
      <p:ext uri="{BB962C8B-B14F-4D97-AF65-F5344CB8AC3E}">
        <p14:creationId xmlns:p14="http://schemas.microsoft.com/office/powerpoint/2010/main" val="89990044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2880086" rtl="1" eaLnBrk="1" latinLnBrk="0" hangingPunct="1">
        <a:lnSpc>
          <a:spcPct val="90000"/>
        </a:lnSpc>
        <a:spcBef>
          <a:spcPct val="0"/>
        </a:spcBef>
        <a:buNone/>
        <a:defRPr sz="13859" kern="1200">
          <a:solidFill>
            <a:schemeClr val="tx1"/>
          </a:solidFill>
          <a:latin typeface="+mj-lt"/>
          <a:ea typeface="+mj-ea"/>
          <a:cs typeface="+mj-cs"/>
        </a:defRPr>
      </a:lvl1pPr>
    </p:titleStyle>
    <p:bodyStyle>
      <a:lvl1pPr marL="720021" indent="-720021" algn="r" defTabSz="2880086" rtl="1" eaLnBrk="1" latinLnBrk="0" hangingPunct="1">
        <a:lnSpc>
          <a:spcPct val="90000"/>
        </a:lnSpc>
        <a:spcBef>
          <a:spcPts val="3150"/>
        </a:spcBef>
        <a:buFont typeface="Arial" panose="020B0604020202020204" pitchFamily="34" charset="0"/>
        <a:buChar char="•"/>
        <a:defRPr sz="8819" kern="1200">
          <a:solidFill>
            <a:schemeClr val="tx1"/>
          </a:solidFill>
          <a:latin typeface="+mn-lt"/>
          <a:ea typeface="+mn-ea"/>
          <a:cs typeface="+mn-cs"/>
        </a:defRPr>
      </a:lvl1pPr>
      <a:lvl2pPr marL="2160064" indent="-720021" algn="r" defTabSz="2880086" rtl="1" eaLnBrk="1" latinLnBrk="0" hangingPunct="1">
        <a:lnSpc>
          <a:spcPct val="90000"/>
        </a:lnSpc>
        <a:spcBef>
          <a:spcPts val="1575"/>
        </a:spcBef>
        <a:buFont typeface="Arial" panose="020B0604020202020204" pitchFamily="34" charset="0"/>
        <a:buChar char="•"/>
        <a:defRPr sz="7559" kern="1200">
          <a:solidFill>
            <a:schemeClr val="tx1"/>
          </a:solidFill>
          <a:latin typeface="+mn-lt"/>
          <a:ea typeface="+mn-ea"/>
          <a:cs typeface="+mn-cs"/>
        </a:defRPr>
      </a:lvl2pPr>
      <a:lvl3pPr marL="3600107" indent="-720021" algn="r" defTabSz="2880086" rtl="1" eaLnBrk="1" latinLnBrk="0" hangingPunct="1">
        <a:lnSpc>
          <a:spcPct val="90000"/>
        </a:lnSpc>
        <a:spcBef>
          <a:spcPts val="1575"/>
        </a:spcBef>
        <a:buFont typeface="Arial" panose="020B0604020202020204" pitchFamily="34" charset="0"/>
        <a:buChar char="•"/>
        <a:defRPr sz="6299" kern="1200">
          <a:solidFill>
            <a:schemeClr val="tx1"/>
          </a:solidFill>
          <a:latin typeface="+mn-lt"/>
          <a:ea typeface="+mn-ea"/>
          <a:cs typeface="+mn-cs"/>
        </a:defRPr>
      </a:lvl3pPr>
      <a:lvl4pPr marL="5040150" indent="-720021" algn="r" defTabSz="2880086" rtl="1" eaLnBrk="1" latinLnBrk="0" hangingPunct="1">
        <a:lnSpc>
          <a:spcPct val="90000"/>
        </a:lnSpc>
        <a:spcBef>
          <a:spcPts val="1575"/>
        </a:spcBef>
        <a:buFont typeface="Arial" panose="020B0604020202020204" pitchFamily="34" charset="0"/>
        <a:buChar char="•"/>
        <a:defRPr sz="5669" kern="1200">
          <a:solidFill>
            <a:schemeClr val="tx1"/>
          </a:solidFill>
          <a:latin typeface="+mn-lt"/>
          <a:ea typeface="+mn-ea"/>
          <a:cs typeface="+mn-cs"/>
        </a:defRPr>
      </a:lvl4pPr>
      <a:lvl5pPr marL="6480193" indent="-720021" algn="r" defTabSz="2880086" rtl="1" eaLnBrk="1" latinLnBrk="0" hangingPunct="1">
        <a:lnSpc>
          <a:spcPct val="90000"/>
        </a:lnSpc>
        <a:spcBef>
          <a:spcPts val="1575"/>
        </a:spcBef>
        <a:buFont typeface="Arial" panose="020B0604020202020204" pitchFamily="34" charset="0"/>
        <a:buChar char="•"/>
        <a:defRPr sz="5669" kern="1200">
          <a:solidFill>
            <a:schemeClr val="tx1"/>
          </a:solidFill>
          <a:latin typeface="+mn-lt"/>
          <a:ea typeface="+mn-ea"/>
          <a:cs typeface="+mn-cs"/>
        </a:defRPr>
      </a:lvl5pPr>
      <a:lvl6pPr marL="7920236" indent="-720021" algn="r" defTabSz="2880086" rtl="1" eaLnBrk="1" latinLnBrk="0" hangingPunct="1">
        <a:lnSpc>
          <a:spcPct val="90000"/>
        </a:lnSpc>
        <a:spcBef>
          <a:spcPts val="1575"/>
        </a:spcBef>
        <a:buFont typeface="Arial" panose="020B0604020202020204" pitchFamily="34" charset="0"/>
        <a:buChar char="•"/>
        <a:defRPr sz="5669" kern="1200">
          <a:solidFill>
            <a:schemeClr val="tx1"/>
          </a:solidFill>
          <a:latin typeface="+mn-lt"/>
          <a:ea typeface="+mn-ea"/>
          <a:cs typeface="+mn-cs"/>
        </a:defRPr>
      </a:lvl6pPr>
      <a:lvl7pPr marL="9360278" indent="-720021" algn="r" defTabSz="2880086" rtl="1" eaLnBrk="1" latinLnBrk="0" hangingPunct="1">
        <a:lnSpc>
          <a:spcPct val="90000"/>
        </a:lnSpc>
        <a:spcBef>
          <a:spcPts val="1575"/>
        </a:spcBef>
        <a:buFont typeface="Arial" panose="020B0604020202020204" pitchFamily="34" charset="0"/>
        <a:buChar char="•"/>
        <a:defRPr sz="5669" kern="1200">
          <a:solidFill>
            <a:schemeClr val="tx1"/>
          </a:solidFill>
          <a:latin typeface="+mn-lt"/>
          <a:ea typeface="+mn-ea"/>
          <a:cs typeface="+mn-cs"/>
        </a:defRPr>
      </a:lvl7pPr>
      <a:lvl8pPr marL="10800321" indent="-720021" algn="r" defTabSz="2880086" rtl="1" eaLnBrk="1" latinLnBrk="0" hangingPunct="1">
        <a:lnSpc>
          <a:spcPct val="90000"/>
        </a:lnSpc>
        <a:spcBef>
          <a:spcPts val="1575"/>
        </a:spcBef>
        <a:buFont typeface="Arial" panose="020B0604020202020204" pitchFamily="34" charset="0"/>
        <a:buChar char="•"/>
        <a:defRPr sz="5669" kern="1200">
          <a:solidFill>
            <a:schemeClr val="tx1"/>
          </a:solidFill>
          <a:latin typeface="+mn-lt"/>
          <a:ea typeface="+mn-ea"/>
          <a:cs typeface="+mn-cs"/>
        </a:defRPr>
      </a:lvl8pPr>
      <a:lvl9pPr marL="12240364" indent="-720021" algn="r" defTabSz="2880086" rtl="1" eaLnBrk="1" latinLnBrk="0" hangingPunct="1">
        <a:lnSpc>
          <a:spcPct val="90000"/>
        </a:lnSpc>
        <a:spcBef>
          <a:spcPts val="1575"/>
        </a:spcBef>
        <a:buFont typeface="Arial" panose="020B0604020202020204" pitchFamily="34" charset="0"/>
        <a:buChar char="•"/>
        <a:defRPr sz="5669" kern="1200">
          <a:solidFill>
            <a:schemeClr val="tx1"/>
          </a:solidFill>
          <a:latin typeface="+mn-lt"/>
          <a:ea typeface="+mn-ea"/>
          <a:cs typeface="+mn-cs"/>
        </a:defRPr>
      </a:lvl9pPr>
    </p:bodyStyle>
    <p:otherStyle>
      <a:defPPr>
        <a:defRPr lang="en-US"/>
      </a:defPPr>
      <a:lvl1pPr marL="0" algn="r" defTabSz="2880086" rtl="1" eaLnBrk="1" latinLnBrk="0" hangingPunct="1">
        <a:defRPr sz="5669" kern="1200">
          <a:solidFill>
            <a:schemeClr val="tx1"/>
          </a:solidFill>
          <a:latin typeface="+mn-lt"/>
          <a:ea typeface="+mn-ea"/>
          <a:cs typeface="+mn-cs"/>
        </a:defRPr>
      </a:lvl1pPr>
      <a:lvl2pPr marL="1440043" algn="r" defTabSz="2880086" rtl="1" eaLnBrk="1" latinLnBrk="0" hangingPunct="1">
        <a:defRPr sz="5669" kern="1200">
          <a:solidFill>
            <a:schemeClr val="tx1"/>
          </a:solidFill>
          <a:latin typeface="+mn-lt"/>
          <a:ea typeface="+mn-ea"/>
          <a:cs typeface="+mn-cs"/>
        </a:defRPr>
      </a:lvl2pPr>
      <a:lvl3pPr marL="2880086" algn="r" defTabSz="2880086" rtl="1" eaLnBrk="1" latinLnBrk="0" hangingPunct="1">
        <a:defRPr sz="5669" kern="1200">
          <a:solidFill>
            <a:schemeClr val="tx1"/>
          </a:solidFill>
          <a:latin typeface="+mn-lt"/>
          <a:ea typeface="+mn-ea"/>
          <a:cs typeface="+mn-cs"/>
        </a:defRPr>
      </a:lvl3pPr>
      <a:lvl4pPr marL="4320129" algn="r" defTabSz="2880086" rtl="1" eaLnBrk="1" latinLnBrk="0" hangingPunct="1">
        <a:defRPr sz="5669" kern="1200">
          <a:solidFill>
            <a:schemeClr val="tx1"/>
          </a:solidFill>
          <a:latin typeface="+mn-lt"/>
          <a:ea typeface="+mn-ea"/>
          <a:cs typeface="+mn-cs"/>
        </a:defRPr>
      </a:lvl4pPr>
      <a:lvl5pPr marL="5760171" algn="r" defTabSz="2880086" rtl="1" eaLnBrk="1" latinLnBrk="0" hangingPunct="1">
        <a:defRPr sz="5669" kern="1200">
          <a:solidFill>
            <a:schemeClr val="tx1"/>
          </a:solidFill>
          <a:latin typeface="+mn-lt"/>
          <a:ea typeface="+mn-ea"/>
          <a:cs typeface="+mn-cs"/>
        </a:defRPr>
      </a:lvl5pPr>
      <a:lvl6pPr marL="7200214" algn="r" defTabSz="2880086" rtl="1" eaLnBrk="1" latinLnBrk="0" hangingPunct="1">
        <a:defRPr sz="5669" kern="1200">
          <a:solidFill>
            <a:schemeClr val="tx1"/>
          </a:solidFill>
          <a:latin typeface="+mn-lt"/>
          <a:ea typeface="+mn-ea"/>
          <a:cs typeface="+mn-cs"/>
        </a:defRPr>
      </a:lvl6pPr>
      <a:lvl7pPr marL="8640257" algn="r" defTabSz="2880086" rtl="1" eaLnBrk="1" latinLnBrk="0" hangingPunct="1">
        <a:defRPr sz="5669" kern="1200">
          <a:solidFill>
            <a:schemeClr val="tx1"/>
          </a:solidFill>
          <a:latin typeface="+mn-lt"/>
          <a:ea typeface="+mn-ea"/>
          <a:cs typeface="+mn-cs"/>
        </a:defRPr>
      </a:lvl7pPr>
      <a:lvl8pPr marL="10080300" algn="r" defTabSz="2880086" rtl="1" eaLnBrk="1" latinLnBrk="0" hangingPunct="1">
        <a:defRPr sz="5669" kern="1200">
          <a:solidFill>
            <a:schemeClr val="tx1"/>
          </a:solidFill>
          <a:latin typeface="+mn-lt"/>
          <a:ea typeface="+mn-ea"/>
          <a:cs typeface="+mn-cs"/>
        </a:defRPr>
      </a:lvl8pPr>
      <a:lvl9pPr marL="11520343" algn="r" defTabSz="2880086" rtl="1" eaLnBrk="1" latinLnBrk="0" hangingPunct="1">
        <a:defRPr sz="566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chart" Target="../charts/chart2.xml"/><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chart" Target="../charts/chart1.xml"/><Relationship Id="rId2" Type="http://schemas.openxmlformats.org/officeDocument/2006/relationships/image" Target="../media/image2.png"/><Relationship Id="rId16" Type="http://schemas.openxmlformats.org/officeDocument/2006/relationships/chart" Target="../charts/chart5.xml"/><Relationship Id="rId1" Type="http://schemas.openxmlformats.org/officeDocument/2006/relationships/slideLayout" Target="../slideLayouts/slideLayout1.xml"/><Relationship Id="rId6" Type="http://schemas.openxmlformats.org/officeDocument/2006/relationships/diagramColors" Target="../diagrams/colors1.xml"/><Relationship Id="rId11" Type="http://schemas.openxmlformats.org/officeDocument/2006/relationships/image" Target="../media/image6.png"/><Relationship Id="rId5" Type="http://schemas.openxmlformats.org/officeDocument/2006/relationships/diagramQuickStyle" Target="../diagrams/quickStyle1.xml"/><Relationship Id="rId15" Type="http://schemas.openxmlformats.org/officeDocument/2006/relationships/chart" Target="../charts/chart4.xml"/><Relationship Id="rId10" Type="http://schemas.openxmlformats.org/officeDocument/2006/relationships/image" Target="../media/image5.png"/><Relationship Id="rId4" Type="http://schemas.openxmlformats.org/officeDocument/2006/relationships/diagramLayout" Target="../diagrams/layout1.xml"/><Relationship Id="rId9" Type="http://schemas.openxmlformats.org/officeDocument/2006/relationships/image" Target="../media/image4.png"/><Relationship Id="rId14" Type="http://schemas.openxmlformats.org/officeDocument/2006/relationships/chart" Target="../charts/char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E9C3B32-F037-42C4-944F-AD8BB07E3D5A}"/>
              </a:ext>
            </a:extLst>
          </p:cNvPr>
          <p:cNvSpPr>
            <a:spLocks noGrp="1"/>
          </p:cNvSpPr>
          <p:nvPr>
            <p:ph type="ctrTitle"/>
          </p:nvPr>
        </p:nvSpPr>
        <p:spPr>
          <a:xfrm>
            <a:off x="1199275" y="1781782"/>
            <a:ext cx="24462699" cy="4435771"/>
          </a:xfrm>
        </p:spPr>
        <p:txBody>
          <a:bodyPr>
            <a:noAutofit/>
          </a:bodyPr>
          <a:lstStyle/>
          <a:p>
            <a:r>
              <a:rPr lang="he-IL" sz="8000" b="1" dirty="0">
                <a:latin typeface="Gisha" panose="020B0502040204020203" pitchFamily="34" charset="-79"/>
                <a:cs typeface="Gisha" panose="020B0502040204020203" pitchFamily="34" charset="-79"/>
              </a:rPr>
              <a:t>המחלקה למערכת מידע</a:t>
            </a:r>
            <a:br>
              <a:rPr lang="he-IL" sz="8000" b="1" dirty="0">
                <a:latin typeface="Gisha" panose="020B0502040204020203" pitchFamily="34" charset="-79"/>
                <a:cs typeface="Gisha" panose="020B0502040204020203" pitchFamily="34" charset="-79"/>
              </a:rPr>
            </a:br>
            <a:r>
              <a:rPr lang="he-IL" sz="8000" b="1" dirty="0">
                <a:latin typeface="Gisha" panose="020B0502040204020203" pitchFamily="34" charset="-79"/>
                <a:cs typeface="Gisha" panose="020B0502040204020203" pitchFamily="34" charset="-79"/>
              </a:rPr>
              <a:t>פרויקט גמר</a:t>
            </a:r>
            <a:br>
              <a:rPr lang="he-IL" sz="8000" dirty="0">
                <a:latin typeface="Gisha" panose="020B0502040204020203" pitchFamily="34" charset="-79"/>
                <a:cs typeface="Gisha" panose="020B0502040204020203" pitchFamily="34" charset="-79"/>
              </a:rPr>
            </a:br>
            <a:r>
              <a:rPr lang="he-IL" sz="8000" b="1" dirty="0">
                <a:latin typeface="Gisha" panose="020B0502040204020203" pitchFamily="34" charset="-79"/>
                <a:cs typeface="Gisha" panose="020B0502040204020203" pitchFamily="34" charset="-79"/>
              </a:rPr>
              <a:t>זיהוי וסינון מידע כוזב ברשתות חברתיות</a:t>
            </a:r>
            <a:br>
              <a:rPr lang="he-IL" sz="8000" dirty="0">
                <a:latin typeface="Gisha" panose="020B0502040204020203" pitchFamily="34" charset="-79"/>
                <a:cs typeface="Gisha" panose="020B0502040204020203" pitchFamily="34" charset="-79"/>
              </a:rPr>
            </a:br>
            <a:r>
              <a:rPr lang="he-IL" sz="8000" b="1" dirty="0">
                <a:latin typeface="Gisha" panose="020B0502040204020203" pitchFamily="34" charset="-79"/>
                <a:cs typeface="Gisha" panose="020B0502040204020203" pitchFamily="34" charset="-79"/>
              </a:rPr>
              <a:t>מציגה: </a:t>
            </a:r>
            <a:r>
              <a:rPr lang="he-IL" sz="8000" dirty="0">
                <a:latin typeface="Gisha" panose="020B0502040204020203" pitchFamily="34" charset="-79"/>
                <a:cs typeface="Gisha" panose="020B0502040204020203" pitchFamily="34" charset="-79"/>
              </a:rPr>
              <a:t>דביר בורגר</a:t>
            </a:r>
            <a:br>
              <a:rPr lang="he-IL" sz="8000" dirty="0">
                <a:latin typeface="Gisha" panose="020B0502040204020203" pitchFamily="34" charset="-79"/>
                <a:cs typeface="Gisha" panose="020B0502040204020203" pitchFamily="34" charset="-79"/>
              </a:rPr>
            </a:br>
            <a:r>
              <a:rPr lang="he-IL" sz="8000" b="1" dirty="0">
                <a:latin typeface="Gisha" panose="020B0502040204020203" pitchFamily="34" charset="-79"/>
                <a:cs typeface="Gisha" panose="020B0502040204020203" pitchFamily="34" charset="-79"/>
              </a:rPr>
              <a:t>מנחה: </a:t>
            </a:r>
            <a:r>
              <a:rPr lang="he-IL" sz="8000" dirty="0">
                <a:latin typeface="Gisha" panose="020B0502040204020203" pitchFamily="34" charset="-79"/>
                <a:cs typeface="Gisha" panose="020B0502040204020203" pitchFamily="34" charset="-79"/>
              </a:rPr>
              <a:t>ד"ר סעיד עסלי</a:t>
            </a:r>
          </a:p>
        </p:txBody>
      </p:sp>
      <p:sp>
        <p:nvSpPr>
          <p:cNvPr id="3" name="כותרת משנה 2">
            <a:extLst>
              <a:ext uri="{FF2B5EF4-FFF2-40B4-BE49-F238E27FC236}">
                <a16:creationId xmlns:a16="http://schemas.microsoft.com/office/drawing/2014/main" id="{C18A8B5B-73F6-4E49-8CDC-6EEB450AA6A2}"/>
              </a:ext>
            </a:extLst>
          </p:cNvPr>
          <p:cNvSpPr>
            <a:spLocks noGrp="1"/>
          </p:cNvSpPr>
          <p:nvPr>
            <p:ph type="subTitle" idx="1"/>
          </p:nvPr>
        </p:nvSpPr>
        <p:spPr>
          <a:xfrm>
            <a:off x="14767560" y="6847841"/>
            <a:ext cx="13578840" cy="7939505"/>
          </a:xfrm>
          <a:noFill/>
          <a:ln w="76200">
            <a:solidFill>
              <a:srgbClr val="6FF7DD"/>
            </a:solidFill>
          </a:ln>
        </p:spPr>
        <p:style>
          <a:lnRef idx="2">
            <a:schemeClr val="accent5"/>
          </a:lnRef>
          <a:fillRef idx="1">
            <a:schemeClr val="lt1"/>
          </a:fillRef>
          <a:effectRef idx="0">
            <a:schemeClr val="accent5"/>
          </a:effectRef>
          <a:fontRef idx="minor">
            <a:schemeClr val="dk1"/>
          </a:fontRef>
        </p:style>
        <p:txBody>
          <a:bodyPr>
            <a:noAutofit/>
          </a:bodyPr>
          <a:lstStyle/>
          <a:p>
            <a:br>
              <a:rPr lang="en-US" sz="4600" b="1" dirty="0">
                <a:latin typeface="Gisha" panose="020B0502040204020203" pitchFamily="34" charset="-79"/>
                <a:cs typeface="Gisha" panose="020B0502040204020203" pitchFamily="34" charset="-79"/>
              </a:rPr>
            </a:br>
            <a:r>
              <a:rPr lang="he-IL" sz="4600" b="1" dirty="0">
                <a:latin typeface="Gisha" panose="020B0502040204020203" pitchFamily="34" charset="-79"/>
                <a:cs typeface="Gisha" panose="020B0502040204020203" pitchFamily="34" charset="-79"/>
              </a:rPr>
              <a:t>מה הוא מידע כוזב ? </a:t>
            </a:r>
          </a:p>
          <a:p>
            <a:r>
              <a:rPr lang="he-IL" sz="4600" dirty="0">
                <a:latin typeface="Gisha" panose="020B0502040204020203" pitchFamily="34" charset="-79"/>
                <a:cs typeface="Gisha" panose="020B0502040204020203" pitchFamily="34" charset="-79"/>
              </a:rPr>
              <a:t>מידע כוזב הוא תוכן מטעה או שקרי, במכוון או בשגגה, היוצר מצג שווא של עובדות. בעידן הדיגיטלי וברשתות החברתיות, הוא נפוץ ומתפשט במהירות, וגורם לעיוות תפיסת המציאות, עידוד פחד ושנאה, קבלת החלטות שגויות, תעמולה פוליטית ונזקים כלכליים.</a:t>
            </a:r>
            <a:br>
              <a:rPr lang="he-IL" sz="4600" dirty="0">
                <a:latin typeface="Gisha" panose="020B0502040204020203" pitchFamily="34" charset="-79"/>
                <a:cs typeface="Gisha" panose="020B0502040204020203" pitchFamily="34" charset="-79"/>
              </a:rPr>
            </a:br>
            <a:r>
              <a:rPr lang="he-IL" sz="4600" dirty="0">
                <a:latin typeface="Gisha" panose="020B0502040204020203" pitchFamily="34" charset="-79"/>
                <a:cs typeface="Gisha" panose="020B0502040204020203" pitchFamily="34" charset="-79"/>
              </a:rPr>
              <a:t>למרות קיומן של מערכות סינון, האופי הלא פורמלי של השפה מקשה על הזיהוי, ולכן נדרש פיתוח מערכות חכמות ומדויקות יותר להבנת הסמנטיקה של הטקסטים ולאיתור אמין של מידע כוזב</a:t>
            </a:r>
          </a:p>
          <a:p>
            <a:pPr algn="r"/>
            <a:endParaRPr lang="he-IL" sz="4600" dirty="0">
              <a:latin typeface="Gisha" panose="020B0502040204020203" pitchFamily="34" charset="-79"/>
              <a:cs typeface="Gisha" panose="020B0502040204020203" pitchFamily="34" charset="-79"/>
            </a:endParaRPr>
          </a:p>
        </p:txBody>
      </p:sp>
      <p:pic>
        <p:nvPicPr>
          <p:cNvPr id="8" name="תמונה 7" descr="תמונה שמכילה טקסט&#10;&#10;התיאור נוצר באופן אוטומטי">
            <a:extLst>
              <a:ext uri="{FF2B5EF4-FFF2-40B4-BE49-F238E27FC236}">
                <a16:creationId xmlns:a16="http://schemas.microsoft.com/office/drawing/2014/main" id="{0863F3FB-FA97-40D7-8BAE-C73789DE39A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01255"/>
            <a:ext cx="5197912" cy="2561054"/>
          </a:xfrm>
          <a:prstGeom prst="rect">
            <a:avLst/>
          </a:prstGeom>
        </p:spPr>
      </p:pic>
      <p:sp>
        <p:nvSpPr>
          <p:cNvPr id="10" name="TextBox 9">
            <a:extLst>
              <a:ext uri="{FF2B5EF4-FFF2-40B4-BE49-F238E27FC236}">
                <a16:creationId xmlns:a16="http://schemas.microsoft.com/office/drawing/2014/main" id="{A83C2DD8-77FC-43BC-8BE8-48CB6CCBE24B}"/>
              </a:ext>
            </a:extLst>
          </p:cNvPr>
          <p:cNvSpPr txBox="1"/>
          <p:nvPr/>
        </p:nvSpPr>
        <p:spPr>
          <a:xfrm>
            <a:off x="25186077" y="272655"/>
            <a:ext cx="3840480" cy="1323439"/>
          </a:xfrm>
          <a:prstGeom prst="rect">
            <a:avLst/>
          </a:prstGeom>
          <a:noFill/>
        </p:spPr>
        <p:txBody>
          <a:bodyPr wrap="square" rtlCol="1">
            <a:spAutoFit/>
          </a:bodyPr>
          <a:lstStyle/>
          <a:p>
            <a:r>
              <a:rPr lang="he-IL" sz="8000" dirty="0"/>
              <a:t>תשפ"ה</a:t>
            </a:r>
          </a:p>
        </p:txBody>
      </p:sp>
      <p:sp>
        <p:nvSpPr>
          <p:cNvPr id="15" name="כותרת משנה 2">
            <a:extLst>
              <a:ext uri="{FF2B5EF4-FFF2-40B4-BE49-F238E27FC236}">
                <a16:creationId xmlns:a16="http://schemas.microsoft.com/office/drawing/2014/main" id="{FB05E050-12AA-46C5-B756-4F934C5DB8A1}"/>
              </a:ext>
            </a:extLst>
          </p:cNvPr>
          <p:cNvSpPr txBox="1">
            <a:spLocks/>
          </p:cNvSpPr>
          <p:nvPr/>
        </p:nvSpPr>
        <p:spPr>
          <a:xfrm>
            <a:off x="454025" y="6863022"/>
            <a:ext cx="13578840" cy="7939504"/>
          </a:xfrm>
          <a:prstGeom prst="rect">
            <a:avLst/>
          </a:prstGeom>
          <a:noFill/>
          <a:ln w="76200" cap="flat" cmpd="sng" algn="ctr">
            <a:solidFill>
              <a:srgbClr val="6FF7DD"/>
            </a:solidFill>
            <a:prstDash val="solid"/>
            <a:miter lim="800000"/>
          </a:ln>
        </p:spPr>
        <p:style>
          <a:lnRef idx="2">
            <a:schemeClr val="accent5"/>
          </a:lnRef>
          <a:fillRef idx="1">
            <a:schemeClr val="lt1"/>
          </a:fillRef>
          <a:effectRef idx="0">
            <a:schemeClr val="accent5"/>
          </a:effectRef>
          <a:fontRef idx="minor">
            <a:schemeClr val="dk1"/>
          </a:fontRef>
        </p:style>
        <p:txBody>
          <a:bodyPr vert="horz" lIns="91440" tIns="45720" rIns="91440" bIns="45720" rtlCol="0">
            <a:noAutofit/>
          </a:bodyPr>
          <a:lstStyle>
            <a:lvl1pPr marL="0" indent="0" algn="ctr" defTabSz="2880086" rtl="1" eaLnBrk="1" latinLnBrk="0" hangingPunct="1">
              <a:lnSpc>
                <a:spcPct val="90000"/>
              </a:lnSpc>
              <a:spcBef>
                <a:spcPts val="3150"/>
              </a:spcBef>
              <a:buFont typeface="Arial" panose="020B0604020202020204" pitchFamily="34" charset="0"/>
              <a:buNone/>
              <a:defRPr sz="7559" kern="1200">
                <a:solidFill>
                  <a:schemeClr val="dk1"/>
                </a:solidFill>
                <a:latin typeface="+mn-lt"/>
                <a:ea typeface="+mn-ea"/>
                <a:cs typeface="+mn-cs"/>
              </a:defRPr>
            </a:lvl1pPr>
            <a:lvl2pPr marL="1440043" indent="0" algn="ctr" defTabSz="2880086" rtl="1" eaLnBrk="1" latinLnBrk="0" hangingPunct="1">
              <a:lnSpc>
                <a:spcPct val="90000"/>
              </a:lnSpc>
              <a:spcBef>
                <a:spcPts val="1575"/>
              </a:spcBef>
              <a:buFont typeface="Arial" panose="020B0604020202020204" pitchFamily="34" charset="0"/>
              <a:buNone/>
              <a:defRPr sz="6299" kern="1200">
                <a:solidFill>
                  <a:schemeClr val="dk1"/>
                </a:solidFill>
                <a:latin typeface="+mn-lt"/>
                <a:ea typeface="+mn-ea"/>
                <a:cs typeface="+mn-cs"/>
              </a:defRPr>
            </a:lvl2pPr>
            <a:lvl3pPr marL="2880086" indent="0" algn="ctr" defTabSz="2880086" rtl="1" eaLnBrk="1" latinLnBrk="0" hangingPunct="1">
              <a:lnSpc>
                <a:spcPct val="90000"/>
              </a:lnSpc>
              <a:spcBef>
                <a:spcPts val="1575"/>
              </a:spcBef>
              <a:buFont typeface="Arial" panose="020B0604020202020204" pitchFamily="34" charset="0"/>
              <a:buNone/>
              <a:defRPr sz="5669" kern="1200">
                <a:solidFill>
                  <a:schemeClr val="dk1"/>
                </a:solidFill>
                <a:latin typeface="+mn-lt"/>
                <a:ea typeface="+mn-ea"/>
                <a:cs typeface="+mn-cs"/>
              </a:defRPr>
            </a:lvl3pPr>
            <a:lvl4pPr marL="4320129" indent="0" algn="ctr" defTabSz="2880086" rtl="1" eaLnBrk="1" latinLnBrk="0" hangingPunct="1">
              <a:lnSpc>
                <a:spcPct val="90000"/>
              </a:lnSpc>
              <a:spcBef>
                <a:spcPts val="1575"/>
              </a:spcBef>
              <a:buFont typeface="Arial" panose="020B0604020202020204" pitchFamily="34" charset="0"/>
              <a:buNone/>
              <a:defRPr sz="5040" kern="1200">
                <a:solidFill>
                  <a:schemeClr val="dk1"/>
                </a:solidFill>
                <a:latin typeface="+mn-lt"/>
                <a:ea typeface="+mn-ea"/>
                <a:cs typeface="+mn-cs"/>
              </a:defRPr>
            </a:lvl4pPr>
            <a:lvl5pPr marL="5760171" indent="0" algn="ctr" defTabSz="2880086" rtl="1" eaLnBrk="1" latinLnBrk="0" hangingPunct="1">
              <a:lnSpc>
                <a:spcPct val="90000"/>
              </a:lnSpc>
              <a:spcBef>
                <a:spcPts val="1575"/>
              </a:spcBef>
              <a:buFont typeface="Arial" panose="020B0604020202020204" pitchFamily="34" charset="0"/>
              <a:buNone/>
              <a:defRPr sz="5040" kern="1200">
                <a:solidFill>
                  <a:schemeClr val="dk1"/>
                </a:solidFill>
                <a:latin typeface="+mn-lt"/>
                <a:ea typeface="+mn-ea"/>
                <a:cs typeface="+mn-cs"/>
              </a:defRPr>
            </a:lvl5pPr>
            <a:lvl6pPr marL="7200214" indent="0" algn="ctr" defTabSz="2880086" rtl="1" eaLnBrk="1" latinLnBrk="0" hangingPunct="1">
              <a:lnSpc>
                <a:spcPct val="90000"/>
              </a:lnSpc>
              <a:spcBef>
                <a:spcPts val="1575"/>
              </a:spcBef>
              <a:buFont typeface="Arial" panose="020B0604020202020204" pitchFamily="34" charset="0"/>
              <a:buNone/>
              <a:defRPr sz="5040" kern="1200">
                <a:solidFill>
                  <a:schemeClr val="dk1"/>
                </a:solidFill>
                <a:latin typeface="+mn-lt"/>
                <a:ea typeface="+mn-ea"/>
                <a:cs typeface="+mn-cs"/>
              </a:defRPr>
            </a:lvl6pPr>
            <a:lvl7pPr marL="8640257" indent="0" algn="ctr" defTabSz="2880086" rtl="1" eaLnBrk="1" latinLnBrk="0" hangingPunct="1">
              <a:lnSpc>
                <a:spcPct val="90000"/>
              </a:lnSpc>
              <a:spcBef>
                <a:spcPts val="1575"/>
              </a:spcBef>
              <a:buFont typeface="Arial" panose="020B0604020202020204" pitchFamily="34" charset="0"/>
              <a:buNone/>
              <a:defRPr sz="5040" kern="1200">
                <a:solidFill>
                  <a:schemeClr val="dk1"/>
                </a:solidFill>
                <a:latin typeface="+mn-lt"/>
                <a:ea typeface="+mn-ea"/>
                <a:cs typeface="+mn-cs"/>
              </a:defRPr>
            </a:lvl7pPr>
            <a:lvl8pPr marL="10080300" indent="0" algn="ctr" defTabSz="2880086" rtl="1" eaLnBrk="1" latinLnBrk="0" hangingPunct="1">
              <a:lnSpc>
                <a:spcPct val="90000"/>
              </a:lnSpc>
              <a:spcBef>
                <a:spcPts val="1575"/>
              </a:spcBef>
              <a:buFont typeface="Arial" panose="020B0604020202020204" pitchFamily="34" charset="0"/>
              <a:buNone/>
              <a:defRPr sz="5040" kern="1200">
                <a:solidFill>
                  <a:schemeClr val="dk1"/>
                </a:solidFill>
                <a:latin typeface="+mn-lt"/>
                <a:ea typeface="+mn-ea"/>
                <a:cs typeface="+mn-cs"/>
              </a:defRPr>
            </a:lvl8pPr>
            <a:lvl9pPr marL="11520343" indent="0" algn="ctr" defTabSz="2880086" rtl="1" eaLnBrk="1" latinLnBrk="0" hangingPunct="1">
              <a:lnSpc>
                <a:spcPct val="90000"/>
              </a:lnSpc>
              <a:spcBef>
                <a:spcPts val="1575"/>
              </a:spcBef>
              <a:buFont typeface="Arial" panose="020B0604020202020204" pitchFamily="34" charset="0"/>
              <a:buNone/>
              <a:defRPr sz="5040" kern="1200">
                <a:solidFill>
                  <a:schemeClr val="dk1"/>
                </a:solidFill>
                <a:latin typeface="+mn-lt"/>
                <a:ea typeface="+mn-ea"/>
                <a:cs typeface="+mn-cs"/>
              </a:defRPr>
            </a:lvl9pPr>
          </a:lstStyle>
          <a:p>
            <a:br>
              <a:rPr lang="en-US" sz="4500" dirty="0">
                <a:latin typeface="Gisha" panose="020B0502040204020203" pitchFamily="34" charset="-79"/>
                <a:cs typeface="Gisha" panose="020B0502040204020203" pitchFamily="34" charset="-79"/>
              </a:rPr>
            </a:br>
            <a:r>
              <a:rPr lang="he-IL" sz="4600" b="1" dirty="0">
                <a:latin typeface="Gisha" panose="020B0502040204020203" pitchFamily="34" charset="-79"/>
                <a:cs typeface="Gisha" panose="020B0502040204020203" pitchFamily="34" charset="-79"/>
              </a:rPr>
              <a:t>תוצאות:</a:t>
            </a:r>
          </a:p>
          <a:p>
            <a:pPr marL="571500" indent="-571500" algn="r">
              <a:buFont typeface="Arial" panose="020B0604020202020204" pitchFamily="34" charset="0"/>
              <a:buChar char="•"/>
            </a:pPr>
            <a:r>
              <a:rPr lang="he-IL" sz="4300" dirty="0">
                <a:latin typeface="Gisha" panose="020B0502040204020203" pitchFamily="34" charset="-79"/>
                <a:cs typeface="Gisha" panose="020B0502040204020203" pitchFamily="34" charset="-79"/>
              </a:rPr>
              <a:t>המודל עם הביצועים הטובים ביותר:</a:t>
            </a:r>
          </a:p>
          <a:p>
            <a:pPr algn="r">
              <a:lnSpc>
                <a:spcPct val="100000"/>
              </a:lnSpc>
              <a:spcBef>
                <a:spcPts val="1200"/>
              </a:spcBef>
            </a:pPr>
            <a:r>
              <a:rPr lang="en-US" sz="4300" dirty="0">
                <a:latin typeface="Gisha" panose="020B0502040204020203" pitchFamily="34" charset="-79"/>
                <a:cs typeface="Gisha" panose="020B0502040204020203" pitchFamily="34" charset="-79"/>
              </a:rPr>
              <a:t> SVM + XGBoost + LR, Word2Vec, F1 = 0.846    </a:t>
            </a:r>
          </a:p>
          <a:p>
            <a:pPr marL="685800" indent="-685800" algn="r">
              <a:lnSpc>
                <a:spcPct val="100000"/>
              </a:lnSpc>
              <a:spcBef>
                <a:spcPts val="1200"/>
              </a:spcBef>
              <a:buFont typeface="Arial" panose="020B0604020202020204" pitchFamily="34" charset="0"/>
              <a:buChar char="•"/>
            </a:pPr>
            <a:r>
              <a:rPr lang="he-IL" sz="4300" dirty="0">
                <a:latin typeface="Gisha" panose="020B0502040204020203" pitchFamily="34" charset="-79"/>
                <a:cs typeface="Gisha" panose="020B0502040204020203" pitchFamily="34" charset="-79"/>
              </a:rPr>
              <a:t>המודלים המשולבים שיפרו את הביצועים ב</a:t>
            </a:r>
            <a:r>
              <a:rPr lang="en-US" sz="4300" dirty="0">
                <a:latin typeface="Gisha" panose="020B0502040204020203" pitchFamily="34" charset="-79"/>
                <a:cs typeface="Gisha" panose="020B0502040204020203" pitchFamily="34" charset="-79"/>
              </a:rPr>
              <a:t>FakeNewsNet</a:t>
            </a:r>
          </a:p>
          <a:p>
            <a:pPr marL="685800" indent="-685800" algn="r">
              <a:lnSpc>
                <a:spcPct val="100000"/>
              </a:lnSpc>
              <a:spcBef>
                <a:spcPts val="1200"/>
              </a:spcBef>
              <a:buFont typeface="Arial" panose="020B0604020202020204" pitchFamily="34" charset="0"/>
              <a:buChar char="•"/>
            </a:pPr>
            <a:r>
              <a:rPr lang="he-IL" sz="4300" dirty="0">
                <a:latin typeface="Gisha" panose="020B0502040204020203" pitchFamily="34" charset="-79"/>
                <a:cs typeface="Gisha" panose="020B0502040204020203" pitchFamily="34" charset="-79"/>
              </a:rPr>
              <a:t>הפחתת ממדים באמצעות </a:t>
            </a:r>
            <a:r>
              <a:rPr lang="en-US" sz="4300" dirty="0">
                <a:latin typeface="Gisha" panose="020B0502040204020203" pitchFamily="34" charset="-79"/>
                <a:cs typeface="Gisha" panose="020B0502040204020203" pitchFamily="34" charset="-79"/>
              </a:rPr>
              <a:t>PCA</a:t>
            </a:r>
            <a:r>
              <a:rPr lang="he-IL" sz="4300" dirty="0">
                <a:latin typeface="Gisha" panose="020B0502040204020203" pitchFamily="34" charset="-79"/>
                <a:cs typeface="Gisha" panose="020B0502040204020203" pitchFamily="34" charset="-79"/>
              </a:rPr>
              <a:t> לא שיפרה ביצועים</a:t>
            </a:r>
          </a:p>
          <a:p>
            <a:pPr marL="685800" indent="-685800" algn="r">
              <a:lnSpc>
                <a:spcPct val="100000"/>
              </a:lnSpc>
              <a:spcBef>
                <a:spcPts val="1200"/>
              </a:spcBef>
              <a:buFont typeface="Arial" panose="020B0604020202020204" pitchFamily="34" charset="0"/>
              <a:buChar char="•"/>
            </a:pPr>
            <a:r>
              <a:rPr lang="he-IL" sz="4300" dirty="0">
                <a:latin typeface="Gisha" panose="020B0502040204020203" pitchFamily="34" charset="-79"/>
                <a:cs typeface="Gisha" panose="020B0502040204020203" pitchFamily="34" charset="-79"/>
              </a:rPr>
              <a:t>מאפיין רגש שיפר את המודלים הבודדים ב</a:t>
            </a:r>
            <a:r>
              <a:rPr lang="en-US" sz="4300" dirty="0">
                <a:latin typeface="Gisha" panose="020B0502040204020203" pitchFamily="34" charset="-79"/>
                <a:cs typeface="Gisha" panose="020B0502040204020203" pitchFamily="34" charset="-79"/>
              </a:rPr>
              <a:t>FakeNewsNet</a:t>
            </a:r>
            <a:endParaRPr lang="he-IL" sz="4300" dirty="0">
              <a:latin typeface="Gisha" panose="020B0502040204020203" pitchFamily="34" charset="-79"/>
              <a:cs typeface="Gisha" panose="020B0502040204020203" pitchFamily="34" charset="-79"/>
            </a:endParaRPr>
          </a:p>
          <a:p>
            <a:pPr marL="685800" indent="-685800" algn="r">
              <a:lnSpc>
                <a:spcPct val="100000"/>
              </a:lnSpc>
              <a:spcBef>
                <a:spcPts val="1200"/>
              </a:spcBef>
              <a:buFont typeface="Arial" panose="020B0604020202020204" pitchFamily="34" charset="0"/>
              <a:buChar char="•"/>
            </a:pPr>
            <a:r>
              <a:rPr lang="he-IL" sz="4300" dirty="0">
                <a:latin typeface="Gisha" panose="020B0502040204020203" pitchFamily="34" charset="-79"/>
                <a:cs typeface="Gisha" panose="020B0502040204020203" pitchFamily="34" charset="-79"/>
              </a:rPr>
              <a:t>ב</a:t>
            </a:r>
            <a:r>
              <a:rPr lang="en-US" sz="4300" dirty="0">
                <a:latin typeface="Gisha" panose="020B0502040204020203" pitchFamily="34" charset="-79"/>
                <a:cs typeface="Gisha" panose="020B0502040204020203" pitchFamily="34" charset="-79"/>
              </a:rPr>
              <a:t>PolitiFact</a:t>
            </a:r>
            <a:r>
              <a:rPr lang="he-IL" sz="4300" dirty="0">
                <a:latin typeface="Gisha" panose="020B0502040204020203" pitchFamily="34" charset="-79"/>
                <a:cs typeface="Gisha" panose="020B0502040204020203" pitchFamily="34" charset="-79"/>
              </a:rPr>
              <a:t> לא נצפו שינויים מובהקים בין המודלים השונים</a:t>
            </a:r>
          </a:p>
          <a:p>
            <a:pPr marL="685800" indent="-685800" algn="r">
              <a:lnSpc>
                <a:spcPct val="100000"/>
              </a:lnSpc>
              <a:spcBef>
                <a:spcPts val="1200"/>
              </a:spcBef>
              <a:buFont typeface="Arial" panose="020B0604020202020204" pitchFamily="34" charset="0"/>
              <a:buChar char="•"/>
            </a:pPr>
            <a:r>
              <a:rPr lang="en-US" sz="4300" dirty="0">
                <a:latin typeface="Gisha" panose="020B0502040204020203" pitchFamily="34" charset="-79"/>
                <a:cs typeface="Gisha" panose="020B0502040204020203" pitchFamily="34" charset="-79"/>
              </a:rPr>
              <a:t>Sadness</a:t>
            </a:r>
            <a:r>
              <a:rPr lang="he-IL" sz="4300" dirty="0">
                <a:latin typeface="Gisha" panose="020B0502040204020203" pitchFamily="34" charset="-79"/>
                <a:cs typeface="Gisha" panose="020B0502040204020203" pitchFamily="34" charset="-79"/>
              </a:rPr>
              <a:t> הינו הרגש בעל ההשפעה המרבית</a:t>
            </a:r>
          </a:p>
          <a:p>
            <a:pPr marL="685800" indent="-685800" algn="r">
              <a:lnSpc>
                <a:spcPct val="100000"/>
              </a:lnSpc>
              <a:spcBef>
                <a:spcPts val="1200"/>
              </a:spcBef>
              <a:buFont typeface="Arial" panose="020B0604020202020204" pitchFamily="34" charset="0"/>
              <a:buChar char="•"/>
            </a:pPr>
            <a:r>
              <a:rPr lang="he-IL" sz="4300" dirty="0">
                <a:latin typeface="Gisha" panose="020B0502040204020203" pitchFamily="34" charset="-79"/>
                <a:cs typeface="Gisha" panose="020B0502040204020203" pitchFamily="34" charset="-79"/>
              </a:rPr>
              <a:t>לא חל שינוי בהוספת פיצ'ר ממוצע שגיאות כתיב</a:t>
            </a:r>
          </a:p>
          <a:p>
            <a:pPr>
              <a:lnSpc>
                <a:spcPct val="100000"/>
              </a:lnSpc>
              <a:spcBef>
                <a:spcPts val="1200"/>
              </a:spcBef>
            </a:pPr>
            <a:endParaRPr lang="he-IL" sz="4500" dirty="0">
              <a:latin typeface="Gisha" panose="020B0502040204020203" pitchFamily="34" charset="-79"/>
              <a:cs typeface="Gisha" panose="020B0502040204020203" pitchFamily="34" charset="-79"/>
            </a:endParaRPr>
          </a:p>
          <a:p>
            <a:pPr>
              <a:lnSpc>
                <a:spcPct val="100000"/>
              </a:lnSpc>
              <a:spcBef>
                <a:spcPts val="1200"/>
              </a:spcBef>
            </a:pPr>
            <a:endParaRPr lang="he-IL" sz="4500" dirty="0">
              <a:latin typeface="Gisha" panose="020B0502040204020203" pitchFamily="34" charset="-79"/>
              <a:cs typeface="Gisha" panose="020B0502040204020203" pitchFamily="34" charset="-79"/>
            </a:endParaRPr>
          </a:p>
          <a:p>
            <a:endParaRPr lang="he-IL" sz="4500" dirty="0">
              <a:latin typeface="Gisha" panose="020B0502040204020203" pitchFamily="34" charset="-79"/>
              <a:cs typeface="Gisha" panose="020B0502040204020203" pitchFamily="34" charset="-79"/>
            </a:endParaRPr>
          </a:p>
        </p:txBody>
      </p:sp>
      <p:sp>
        <p:nvSpPr>
          <p:cNvPr id="16" name="כותרת משנה 2">
            <a:extLst>
              <a:ext uri="{FF2B5EF4-FFF2-40B4-BE49-F238E27FC236}">
                <a16:creationId xmlns:a16="http://schemas.microsoft.com/office/drawing/2014/main" id="{426E588E-42F1-4439-B8D6-5218D05FC72B}"/>
              </a:ext>
            </a:extLst>
          </p:cNvPr>
          <p:cNvSpPr txBox="1">
            <a:spLocks/>
          </p:cNvSpPr>
          <p:nvPr/>
        </p:nvSpPr>
        <p:spPr>
          <a:xfrm>
            <a:off x="14767560" y="15604517"/>
            <a:ext cx="13578840" cy="7939505"/>
          </a:xfrm>
          <a:prstGeom prst="rect">
            <a:avLst/>
          </a:prstGeom>
          <a:noFill/>
          <a:ln w="76200" cap="flat" cmpd="sng" algn="ctr">
            <a:solidFill>
              <a:srgbClr val="6FF7DD"/>
            </a:solidFill>
            <a:prstDash val="solid"/>
            <a:miter lim="800000"/>
          </a:ln>
        </p:spPr>
        <p:style>
          <a:lnRef idx="2">
            <a:schemeClr val="accent5"/>
          </a:lnRef>
          <a:fillRef idx="1">
            <a:schemeClr val="lt1"/>
          </a:fillRef>
          <a:effectRef idx="0">
            <a:schemeClr val="accent5"/>
          </a:effectRef>
          <a:fontRef idx="minor">
            <a:schemeClr val="dk1"/>
          </a:fontRef>
        </p:style>
        <p:txBody>
          <a:bodyPr vert="horz" lIns="91440" tIns="45720" rIns="91440" bIns="45720" rtlCol="0">
            <a:noAutofit/>
          </a:bodyPr>
          <a:lstStyle>
            <a:lvl1pPr marL="0" indent="0" algn="ctr" defTabSz="2880086" rtl="1" eaLnBrk="1" latinLnBrk="0" hangingPunct="1">
              <a:lnSpc>
                <a:spcPct val="90000"/>
              </a:lnSpc>
              <a:spcBef>
                <a:spcPts val="3150"/>
              </a:spcBef>
              <a:buFont typeface="Arial" panose="020B0604020202020204" pitchFamily="34" charset="0"/>
              <a:buNone/>
              <a:defRPr sz="7559" kern="1200">
                <a:solidFill>
                  <a:schemeClr val="dk1"/>
                </a:solidFill>
                <a:latin typeface="+mn-lt"/>
                <a:ea typeface="+mn-ea"/>
                <a:cs typeface="+mn-cs"/>
              </a:defRPr>
            </a:lvl1pPr>
            <a:lvl2pPr marL="1440043" indent="0" algn="ctr" defTabSz="2880086" rtl="1" eaLnBrk="1" latinLnBrk="0" hangingPunct="1">
              <a:lnSpc>
                <a:spcPct val="90000"/>
              </a:lnSpc>
              <a:spcBef>
                <a:spcPts val="1575"/>
              </a:spcBef>
              <a:buFont typeface="Arial" panose="020B0604020202020204" pitchFamily="34" charset="0"/>
              <a:buNone/>
              <a:defRPr sz="6299" kern="1200">
                <a:solidFill>
                  <a:schemeClr val="dk1"/>
                </a:solidFill>
                <a:latin typeface="+mn-lt"/>
                <a:ea typeface="+mn-ea"/>
                <a:cs typeface="+mn-cs"/>
              </a:defRPr>
            </a:lvl2pPr>
            <a:lvl3pPr marL="2880086" indent="0" algn="ctr" defTabSz="2880086" rtl="1" eaLnBrk="1" latinLnBrk="0" hangingPunct="1">
              <a:lnSpc>
                <a:spcPct val="90000"/>
              </a:lnSpc>
              <a:spcBef>
                <a:spcPts val="1575"/>
              </a:spcBef>
              <a:buFont typeface="Arial" panose="020B0604020202020204" pitchFamily="34" charset="0"/>
              <a:buNone/>
              <a:defRPr sz="5669" kern="1200">
                <a:solidFill>
                  <a:schemeClr val="dk1"/>
                </a:solidFill>
                <a:latin typeface="+mn-lt"/>
                <a:ea typeface="+mn-ea"/>
                <a:cs typeface="+mn-cs"/>
              </a:defRPr>
            </a:lvl3pPr>
            <a:lvl4pPr marL="4320129" indent="0" algn="ctr" defTabSz="2880086" rtl="1" eaLnBrk="1" latinLnBrk="0" hangingPunct="1">
              <a:lnSpc>
                <a:spcPct val="90000"/>
              </a:lnSpc>
              <a:spcBef>
                <a:spcPts val="1575"/>
              </a:spcBef>
              <a:buFont typeface="Arial" panose="020B0604020202020204" pitchFamily="34" charset="0"/>
              <a:buNone/>
              <a:defRPr sz="5040" kern="1200">
                <a:solidFill>
                  <a:schemeClr val="dk1"/>
                </a:solidFill>
                <a:latin typeface="+mn-lt"/>
                <a:ea typeface="+mn-ea"/>
                <a:cs typeface="+mn-cs"/>
              </a:defRPr>
            </a:lvl4pPr>
            <a:lvl5pPr marL="5760171" indent="0" algn="ctr" defTabSz="2880086" rtl="1" eaLnBrk="1" latinLnBrk="0" hangingPunct="1">
              <a:lnSpc>
                <a:spcPct val="90000"/>
              </a:lnSpc>
              <a:spcBef>
                <a:spcPts val="1575"/>
              </a:spcBef>
              <a:buFont typeface="Arial" panose="020B0604020202020204" pitchFamily="34" charset="0"/>
              <a:buNone/>
              <a:defRPr sz="5040" kern="1200">
                <a:solidFill>
                  <a:schemeClr val="dk1"/>
                </a:solidFill>
                <a:latin typeface="+mn-lt"/>
                <a:ea typeface="+mn-ea"/>
                <a:cs typeface="+mn-cs"/>
              </a:defRPr>
            </a:lvl5pPr>
            <a:lvl6pPr marL="7200214" indent="0" algn="ctr" defTabSz="2880086" rtl="1" eaLnBrk="1" latinLnBrk="0" hangingPunct="1">
              <a:lnSpc>
                <a:spcPct val="90000"/>
              </a:lnSpc>
              <a:spcBef>
                <a:spcPts val="1575"/>
              </a:spcBef>
              <a:buFont typeface="Arial" panose="020B0604020202020204" pitchFamily="34" charset="0"/>
              <a:buNone/>
              <a:defRPr sz="5040" kern="1200">
                <a:solidFill>
                  <a:schemeClr val="dk1"/>
                </a:solidFill>
                <a:latin typeface="+mn-lt"/>
                <a:ea typeface="+mn-ea"/>
                <a:cs typeface="+mn-cs"/>
              </a:defRPr>
            </a:lvl6pPr>
            <a:lvl7pPr marL="8640257" indent="0" algn="ctr" defTabSz="2880086" rtl="1" eaLnBrk="1" latinLnBrk="0" hangingPunct="1">
              <a:lnSpc>
                <a:spcPct val="90000"/>
              </a:lnSpc>
              <a:spcBef>
                <a:spcPts val="1575"/>
              </a:spcBef>
              <a:buFont typeface="Arial" panose="020B0604020202020204" pitchFamily="34" charset="0"/>
              <a:buNone/>
              <a:defRPr sz="5040" kern="1200">
                <a:solidFill>
                  <a:schemeClr val="dk1"/>
                </a:solidFill>
                <a:latin typeface="+mn-lt"/>
                <a:ea typeface="+mn-ea"/>
                <a:cs typeface="+mn-cs"/>
              </a:defRPr>
            </a:lvl7pPr>
            <a:lvl8pPr marL="10080300" indent="0" algn="ctr" defTabSz="2880086" rtl="1" eaLnBrk="1" latinLnBrk="0" hangingPunct="1">
              <a:lnSpc>
                <a:spcPct val="90000"/>
              </a:lnSpc>
              <a:spcBef>
                <a:spcPts val="1575"/>
              </a:spcBef>
              <a:buFont typeface="Arial" panose="020B0604020202020204" pitchFamily="34" charset="0"/>
              <a:buNone/>
              <a:defRPr sz="5040" kern="1200">
                <a:solidFill>
                  <a:schemeClr val="dk1"/>
                </a:solidFill>
                <a:latin typeface="+mn-lt"/>
                <a:ea typeface="+mn-ea"/>
                <a:cs typeface="+mn-cs"/>
              </a:defRPr>
            </a:lvl8pPr>
            <a:lvl9pPr marL="11520343" indent="0" algn="ctr" defTabSz="2880086" rtl="1" eaLnBrk="1" latinLnBrk="0" hangingPunct="1">
              <a:lnSpc>
                <a:spcPct val="90000"/>
              </a:lnSpc>
              <a:spcBef>
                <a:spcPts val="1575"/>
              </a:spcBef>
              <a:buFont typeface="Arial" panose="020B0604020202020204" pitchFamily="34" charset="0"/>
              <a:buNone/>
              <a:defRPr sz="5040" kern="1200">
                <a:solidFill>
                  <a:schemeClr val="dk1"/>
                </a:solidFill>
                <a:latin typeface="+mn-lt"/>
                <a:ea typeface="+mn-ea"/>
                <a:cs typeface="+mn-cs"/>
              </a:defRPr>
            </a:lvl9pPr>
          </a:lstStyle>
          <a:p>
            <a:br>
              <a:rPr lang="en-US" sz="4600" b="1" dirty="0">
                <a:latin typeface="Gisha" panose="020B0502040204020203" pitchFamily="34" charset="-79"/>
                <a:cs typeface="Gisha" panose="020B0502040204020203" pitchFamily="34" charset="-79"/>
              </a:rPr>
            </a:br>
            <a:r>
              <a:rPr lang="he-IL" sz="4600" b="1" dirty="0">
                <a:latin typeface="Gisha" panose="020B0502040204020203" pitchFamily="34" charset="-79"/>
                <a:cs typeface="Gisha" panose="020B0502040204020203" pitchFamily="34" charset="-79"/>
              </a:rPr>
              <a:t>שאלת המחקר:</a:t>
            </a:r>
            <a:br>
              <a:rPr lang="en-US" sz="4600" b="1" dirty="0">
                <a:latin typeface="Gisha" panose="020B0502040204020203" pitchFamily="34" charset="-79"/>
                <a:cs typeface="Gisha" panose="020B0502040204020203" pitchFamily="34" charset="-79"/>
              </a:rPr>
            </a:br>
            <a:br>
              <a:rPr lang="en-US" sz="4600" b="1" dirty="0">
                <a:latin typeface="Gisha" panose="020B0502040204020203" pitchFamily="34" charset="-79"/>
                <a:cs typeface="Gisha" panose="020B0502040204020203" pitchFamily="34" charset="-79"/>
              </a:rPr>
            </a:br>
            <a:r>
              <a:rPr lang="he-IL" sz="4600" dirty="0">
                <a:latin typeface="Gisha" panose="020B0502040204020203" pitchFamily="34" charset="-79"/>
                <a:cs typeface="Gisha" panose="020B0502040204020203" pitchFamily="34" charset="-79"/>
              </a:rPr>
              <a:t>כיצד שימוש בכלים טכנולוגיים מבוססי בינה מלאכותית (</a:t>
            </a:r>
            <a:r>
              <a:rPr lang="en-US" sz="4600" dirty="0">
                <a:latin typeface="Gisha" panose="020B0502040204020203" pitchFamily="34" charset="-79"/>
                <a:cs typeface="Gisha" panose="020B0502040204020203" pitchFamily="34" charset="-79"/>
              </a:rPr>
              <a:t>AI</a:t>
            </a:r>
            <a:r>
              <a:rPr lang="he-IL" sz="4600" dirty="0">
                <a:latin typeface="Gisha" panose="020B0502040204020203" pitchFamily="34" charset="-79"/>
                <a:cs typeface="Gisha" panose="020B0502040204020203" pitchFamily="34" charset="-79"/>
              </a:rPr>
              <a:t>) משפרים את הדיוק והיעילות בזיהוי וסינון מידע כוזב ברשתות החברתיות?</a:t>
            </a:r>
          </a:p>
          <a:p>
            <a:r>
              <a:rPr lang="he-IL" sz="4600" b="1" dirty="0">
                <a:latin typeface="Gisha" panose="020B0502040204020203" pitchFamily="34" charset="-79"/>
                <a:cs typeface="Gisha" panose="020B0502040204020203" pitchFamily="34" charset="-79"/>
              </a:rPr>
              <a:t>מטרת המחקר:</a:t>
            </a:r>
            <a:br>
              <a:rPr lang="en-US" sz="4600" b="1" dirty="0">
                <a:latin typeface="Gisha" panose="020B0502040204020203" pitchFamily="34" charset="-79"/>
                <a:cs typeface="Gisha" panose="020B0502040204020203" pitchFamily="34" charset="-79"/>
              </a:rPr>
            </a:br>
            <a:br>
              <a:rPr lang="en-US" sz="4600" b="1" dirty="0">
                <a:latin typeface="Gisha" panose="020B0502040204020203" pitchFamily="34" charset="-79"/>
                <a:cs typeface="Gisha" panose="020B0502040204020203" pitchFamily="34" charset="-79"/>
              </a:rPr>
            </a:br>
            <a:r>
              <a:rPr lang="he-IL" sz="4600" dirty="0">
                <a:latin typeface="Gisha" panose="020B0502040204020203" pitchFamily="34" charset="-79"/>
                <a:cs typeface="Gisha" panose="020B0502040204020203" pitchFamily="34" charset="-79"/>
              </a:rPr>
              <a:t>מטרת המחקר היא לפתח ולבחון מודלים מבוססי למידת מכונה וניתוח שפה טבעית לזיהוי וסינון מידע כוזב ברשתות החברתיות, תוך שיפור דיוק הסינון והערכת מהימנות התוכן</a:t>
            </a:r>
          </a:p>
          <a:p>
            <a:pPr algn="r"/>
            <a:endParaRPr lang="he-IL" sz="4600" dirty="0">
              <a:latin typeface="Gisha" panose="020B0502040204020203" pitchFamily="34" charset="-79"/>
              <a:cs typeface="Gisha" panose="020B0502040204020203" pitchFamily="34" charset="-79"/>
            </a:endParaRPr>
          </a:p>
        </p:txBody>
      </p:sp>
      <p:sp>
        <p:nvSpPr>
          <p:cNvPr id="17" name="כותרת משנה 2">
            <a:extLst>
              <a:ext uri="{FF2B5EF4-FFF2-40B4-BE49-F238E27FC236}">
                <a16:creationId xmlns:a16="http://schemas.microsoft.com/office/drawing/2014/main" id="{FBC7ED9E-4442-4D50-B1ED-7A73BBA62173}"/>
              </a:ext>
            </a:extLst>
          </p:cNvPr>
          <p:cNvSpPr txBox="1">
            <a:spLocks/>
          </p:cNvSpPr>
          <p:nvPr/>
        </p:nvSpPr>
        <p:spPr>
          <a:xfrm>
            <a:off x="454025" y="15604516"/>
            <a:ext cx="13578840" cy="7939505"/>
          </a:xfrm>
          <a:prstGeom prst="rect">
            <a:avLst/>
          </a:prstGeom>
          <a:noFill/>
          <a:ln w="76200" cap="flat" cmpd="sng" algn="ctr">
            <a:solidFill>
              <a:srgbClr val="6FF7DD"/>
            </a:solidFill>
            <a:prstDash val="solid"/>
            <a:miter lim="800000"/>
          </a:ln>
        </p:spPr>
        <p:style>
          <a:lnRef idx="2">
            <a:schemeClr val="accent5"/>
          </a:lnRef>
          <a:fillRef idx="1">
            <a:schemeClr val="lt1"/>
          </a:fillRef>
          <a:effectRef idx="0">
            <a:schemeClr val="accent5"/>
          </a:effectRef>
          <a:fontRef idx="minor">
            <a:schemeClr val="dk1"/>
          </a:fontRef>
        </p:style>
        <p:txBody>
          <a:bodyPr vert="horz" lIns="91440" tIns="45720" rIns="91440" bIns="45720" rtlCol="0">
            <a:noAutofit/>
          </a:bodyPr>
          <a:lstStyle>
            <a:lvl1pPr marL="0" indent="0" algn="ctr" defTabSz="2880086" rtl="1" eaLnBrk="1" latinLnBrk="0" hangingPunct="1">
              <a:lnSpc>
                <a:spcPct val="90000"/>
              </a:lnSpc>
              <a:spcBef>
                <a:spcPts val="3150"/>
              </a:spcBef>
              <a:buFont typeface="Arial" panose="020B0604020202020204" pitchFamily="34" charset="0"/>
              <a:buNone/>
              <a:defRPr sz="7559" kern="1200">
                <a:solidFill>
                  <a:schemeClr val="dk1"/>
                </a:solidFill>
                <a:latin typeface="+mn-lt"/>
                <a:ea typeface="+mn-ea"/>
                <a:cs typeface="+mn-cs"/>
              </a:defRPr>
            </a:lvl1pPr>
            <a:lvl2pPr marL="1440043" indent="0" algn="ctr" defTabSz="2880086" rtl="1" eaLnBrk="1" latinLnBrk="0" hangingPunct="1">
              <a:lnSpc>
                <a:spcPct val="90000"/>
              </a:lnSpc>
              <a:spcBef>
                <a:spcPts val="1575"/>
              </a:spcBef>
              <a:buFont typeface="Arial" panose="020B0604020202020204" pitchFamily="34" charset="0"/>
              <a:buNone/>
              <a:defRPr sz="6299" kern="1200">
                <a:solidFill>
                  <a:schemeClr val="dk1"/>
                </a:solidFill>
                <a:latin typeface="+mn-lt"/>
                <a:ea typeface="+mn-ea"/>
                <a:cs typeface="+mn-cs"/>
              </a:defRPr>
            </a:lvl2pPr>
            <a:lvl3pPr marL="2880086" indent="0" algn="ctr" defTabSz="2880086" rtl="1" eaLnBrk="1" latinLnBrk="0" hangingPunct="1">
              <a:lnSpc>
                <a:spcPct val="90000"/>
              </a:lnSpc>
              <a:spcBef>
                <a:spcPts val="1575"/>
              </a:spcBef>
              <a:buFont typeface="Arial" panose="020B0604020202020204" pitchFamily="34" charset="0"/>
              <a:buNone/>
              <a:defRPr sz="5669" kern="1200">
                <a:solidFill>
                  <a:schemeClr val="dk1"/>
                </a:solidFill>
                <a:latin typeface="+mn-lt"/>
                <a:ea typeface="+mn-ea"/>
                <a:cs typeface="+mn-cs"/>
              </a:defRPr>
            </a:lvl3pPr>
            <a:lvl4pPr marL="4320129" indent="0" algn="ctr" defTabSz="2880086" rtl="1" eaLnBrk="1" latinLnBrk="0" hangingPunct="1">
              <a:lnSpc>
                <a:spcPct val="90000"/>
              </a:lnSpc>
              <a:spcBef>
                <a:spcPts val="1575"/>
              </a:spcBef>
              <a:buFont typeface="Arial" panose="020B0604020202020204" pitchFamily="34" charset="0"/>
              <a:buNone/>
              <a:defRPr sz="5040" kern="1200">
                <a:solidFill>
                  <a:schemeClr val="dk1"/>
                </a:solidFill>
                <a:latin typeface="+mn-lt"/>
                <a:ea typeface="+mn-ea"/>
                <a:cs typeface="+mn-cs"/>
              </a:defRPr>
            </a:lvl4pPr>
            <a:lvl5pPr marL="5760171" indent="0" algn="ctr" defTabSz="2880086" rtl="1" eaLnBrk="1" latinLnBrk="0" hangingPunct="1">
              <a:lnSpc>
                <a:spcPct val="90000"/>
              </a:lnSpc>
              <a:spcBef>
                <a:spcPts val="1575"/>
              </a:spcBef>
              <a:buFont typeface="Arial" panose="020B0604020202020204" pitchFamily="34" charset="0"/>
              <a:buNone/>
              <a:defRPr sz="5040" kern="1200">
                <a:solidFill>
                  <a:schemeClr val="dk1"/>
                </a:solidFill>
                <a:latin typeface="+mn-lt"/>
                <a:ea typeface="+mn-ea"/>
                <a:cs typeface="+mn-cs"/>
              </a:defRPr>
            </a:lvl5pPr>
            <a:lvl6pPr marL="7200214" indent="0" algn="ctr" defTabSz="2880086" rtl="1" eaLnBrk="1" latinLnBrk="0" hangingPunct="1">
              <a:lnSpc>
                <a:spcPct val="90000"/>
              </a:lnSpc>
              <a:spcBef>
                <a:spcPts val="1575"/>
              </a:spcBef>
              <a:buFont typeface="Arial" panose="020B0604020202020204" pitchFamily="34" charset="0"/>
              <a:buNone/>
              <a:defRPr sz="5040" kern="1200">
                <a:solidFill>
                  <a:schemeClr val="dk1"/>
                </a:solidFill>
                <a:latin typeface="+mn-lt"/>
                <a:ea typeface="+mn-ea"/>
                <a:cs typeface="+mn-cs"/>
              </a:defRPr>
            </a:lvl6pPr>
            <a:lvl7pPr marL="8640257" indent="0" algn="ctr" defTabSz="2880086" rtl="1" eaLnBrk="1" latinLnBrk="0" hangingPunct="1">
              <a:lnSpc>
                <a:spcPct val="90000"/>
              </a:lnSpc>
              <a:spcBef>
                <a:spcPts val="1575"/>
              </a:spcBef>
              <a:buFont typeface="Arial" panose="020B0604020202020204" pitchFamily="34" charset="0"/>
              <a:buNone/>
              <a:defRPr sz="5040" kern="1200">
                <a:solidFill>
                  <a:schemeClr val="dk1"/>
                </a:solidFill>
                <a:latin typeface="+mn-lt"/>
                <a:ea typeface="+mn-ea"/>
                <a:cs typeface="+mn-cs"/>
              </a:defRPr>
            </a:lvl7pPr>
            <a:lvl8pPr marL="10080300" indent="0" algn="ctr" defTabSz="2880086" rtl="1" eaLnBrk="1" latinLnBrk="0" hangingPunct="1">
              <a:lnSpc>
                <a:spcPct val="90000"/>
              </a:lnSpc>
              <a:spcBef>
                <a:spcPts val="1575"/>
              </a:spcBef>
              <a:buFont typeface="Arial" panose="020B0604020202020204" pitchFamily="34" charset="0"/>
              <a:buNone/>
              <a:defRPr sz="5040" kern="1200">
                <a:solidFill>
                  <a:schemeClr val="dk1"/>
                </a:solidFill>
                <a:latin typeface="+mn-lt"/>
                <a:ea typeface="+mn-ea"/>
                <a:cs typeface="+mn-cs"/>
              </a:defRPr>
            </a:lvl8pPr>
            <a:lvl9pPr marL="11520343" indent="0" algn="ctr" defTabSz="2880086" rtl="1" eaLnBrk="1" latinLnBrk="0" hangingPunct="1">
              <a:lnSpc>
                <a:spcPct val="90000"/>
              </a:lnSpc>
              <a:spcBef>
                <a:spcPts val="1575"/>
              </a:spcBef>
              <a:buFont typeface="Arial" panose="020B0604020202020204" pitchFamily="34" charset="0"/>
              <a:buNone/>
              <a:defRPr sz="5040" kern="1200">
                <a:solidFill>
                  <a:schemeClr val="dk1"/>
                </a:solidFill>
                <a:latin typeface="+mn-lt"/>
                <a:ea typeface="+mn-ea"/>
                <a:cs typeface="+mn-cs"/>
              </a:defRPr>
            </a:lvl9pPr>
          </a:lstStyle>
          <a:p>
            <a:pPr>
              <a:spcBef>
                <a:spcPts val="0"/>
              </a:spcBef>
            </a:pPr>
            <a:br>
              <a:rPr lang="en-US" sz="4300" dirty="0">
                <a:latin typeface="Gisha" panose="020B0502040204020203" pitchFamily="34" charset="-79"/>
                <a:cs typeface="Gisha" panose="020B0502040204020203" pitchFamily="34" charset="-79"/>
              </a:rPr>
            </a:br>
            <a:r>
              <a:rPr lang="he-IL" sz="4600" b="1" dirty="0">
                <a:latin typeface="Gisha" panose="020B0502040204020203" pitchFamily="34" charset="-79"/>
                <a:cs typeface="Gisha" panose="020B0502040204020203" pitchFamily="34" charset="-79"/>
              </a:rPr>
              <a:t>מסקנות:</a:t>
            </a:r>
            <a:br>
              <a:rPr lang="en-US" sz="4600" b="1" dirty="0">
                <a:latin typeface="Gisha" panose="020B0502040204020203" pitchFamily="34" charset="-79"/>
                <a:cs typeface="Gisha" panose="020B0502040204020203" pitchFamily="34" charset="-79"/>
              </a:rPr>
            </a:br>
            <a:endParaRPr lang="he-IL" sz="4600" b="1" dirty="0">
              <a:latin typeface="Gisha" panose="020B0502040204020203" pitchFamily="34" charset="-79"/>
              <a:cs typeface="Gisha" panose="020B0502040204020203" pitchFamily="34" charset="-79"/>
            </a:endParaRPr>
          </a:p>
          <a:p>
            <a:pPr marL="685800" indent="-685800" algn="r">
              <a:spcBef>
                <a:spcPts val="600"/>
              </a:spcBef>
              <a:buFont typeface="Arial" panose="020B0604020202020204" pitchFamily="34" charset="0"/>
              <a:buChar char="•"/>
            </a:pPr>
            <a:r>
              <a:rPr lang="he-IL" sz="4400" dirty="0">
                <a:latin typeface="Gisha" panose="020B0502040204020203" pitchFamily="34" charset="-79"/>
                <a:cs typeface="Gisha" panose="020B0502040204020203" pitchFamily="34" charset="-79"/>
              </a:rPr>
              <a:t>איכות וסגנון השפה משפיעים ישירות על דיוק הסיווג</a:t>
            </a:r>
          </a:p>
          <a:p>
            <a:pPr marL="685800" indent="-685800" algn="r">
              <a:spcBef>
                <a:spcPts val="600"/>
              </a:spcBef>
              <a:buFont typeface="Arial" panose="020B0604020202020204" pitchFamily="34" charset="0"/>
              <a:buChar char="•"/>
            </a:pPr>
            <a:r>
              <a:rPr lang="he-IL" sz="4400" dirty="0">
                <a:latin typeface="Gisha" panose="020B0502040204020203" pitchFamily="34" charset="-79"/>
                <a:cs typeface="Gisha" panose="020B0502040204020203" pitchFamily="34" charset="-79"/>
              </a:rPr>
              <a:t>מודלים משולבים מועילים בעיקר בטקסטים מורכבים, בעוד שבמאגר מובנה</a:t>
            </a:r>
            <a:r>
              <a:rPr lang="en-US" sz="4400" dirty="0">
                <a:latin typeface="Gisha" panose="020B0502040204020203" pitchFamily="34" charset="-79"/>
                <a:cs typeface="Gisha" panose="020B0502040204020203" pitchFamily="34" charset="-79"/>
              </a:rPr>
              <a:t> </a:t>
            </a:r>
            <a:r>
              <a:rPr lang="he-IL" sz="4400" dirty="0">
                <a:latin typeface="Gisha" panose="020B0502040204020203" pitchFamily="34" charset="-79"/>
                <a:cs typeface="Gisha" panose="020B0502040204020203" pitchFamily="34" charset="-79"/>
              </a:rPr>
              <a:t>גם מודלים פשוטים מצליחים</a:t>
            </a:r>
          </a:p>
          <a:p>
            <a:pPr marL="685800" indent="-685800" algn="r">
              <a:spcBef>
                <a:spcPts val="600"/>
              </a:spcBef>
              <a:buFont typeface="Arial" panose="020B0604020202020204" pitchFamily="34" charset="0"/>
              <a:buChar char="•"/>
            </a:pPr>
            <a:r>
              <a:rPr lang="he-IL" sz="4400" dirty="0">
                <a:latin typeface="Gisha" panose="020B0502040204020203" pitchFamily="34" charset="-79"/>
                <a:cs typeface="Gisha" panose="020B0502040204020203" pitchFamily="34" charset="-79"/>
              </a:rPr>
              <a:t>הייצוגים המקוריים הכילו את מרבית המידע המבחין הנדרש</a:t>
            </a:r>
          </a:p>
          <a:p>
            <a:pPr marL="685800" indent="-685800" algn="r">
              <a:spcBef>
                <a:spcPts val="600"/>
              </a:spcBef>
              <a:buFont typeface="Arial" panose="020B0604020202020204" pitchFamily="34" charset="0"/>
              <a:buChar char="•"/>
            </a:pPr>
            <a:r>
              <a:rPr lang="he-IL" sz="4400" dirty="0">
                <a:latin typeface="Gisha" panose="020B0502040204020203" pitchFamily="34" charset="-79"/>
                <a:cs typeface="Gisha" panose="020B0502040204020203" pitchFamily="34" charset="-79"/>
              </a:rPr>
              <a:t>השפעת הרגש תלויה באופי הנתונים</a:t>
            </a:r>
          </a:p>
          <a:p>
            <a:pPr marL="685800" indent="-685800" algn="r">
              <a:spcBef>
                <a:spcPts val="600"/>
              </a:spcBef>
              <a:buFont typeface="Arial" panose="020B0604020202020204" pitchFamily="34" charset="0"/>
              <a:buChar char="•"/>
            </a:pPr>
            <a:r>
              <a:rPr lang="he-IL" sz="4400" dirty="0">
                <a:latin typeface="Gisha" panose="020B0502040204020203" pitchFamily="34" charset="-79"/>
                <a:cs typeface="Gisha" panose="020B0502040204020203" pitchFamily="34" charset="-79"/>
              </a:rPr>
              <a:t>רגשות שליליים ובעיקר עצב תרמו יותר</a:t>
            </a:r>
          </a:p>
          <a:p>
            <a:pPr marL="685800" indent="-685800" algn="r">
              <a:spcBef>
                <a:spcPts val="600"/>
              </a:spcBef>
              <a:buFont typeface="Arial" panose="020B0604020202020204" pitchFamily="34" charset="0"/>
              <a:buChar char="•"/>
            </a:pPr>
            <a:r>
              <a:rPr lang="he-IL" sz="4400" dirty="0">
                <a:latin typeface="Gisha" panose="020B0502040204020203" pitchFamily="34" charset="-79"/>
                <a:cs typeface="Gisha" panose="020B0502040204020203" pitchFamily="34" charset="-79"/>
              </a:rPr>
              <a:t>מדד שגיאות הכתיב אינו משקף מהימנות לשונית במלואה</a:t>
            </a:r>
            <a:br>
              <a:rPr lang="he-IL" sz="4400" dirty="0">
                <a:latin typeface="Gisha" panose="020B0502040204020203" pitchFamily="34" charset="-79"/>
                <a:cs typeface="Gisha" panose="020B0502040204020203" pitchFamily="34" charset="-79"/>
              </a:rPr>
            </a:br>
            <a:endParaRPr lang="he-IL" sz="4400" dirty="0">
              <a:latin typeface="Gisha" panose="020B0502040204020203" pitchFamily="34" charset="-79"/>
              <a:cs typeface="Gisha" panose="020B0502040204020203" pitchFamily="34" charset="-79"/>
            </a:endParaRPr>
          </a:p>
        </p:txBody>
      </p:sp>
      <p:graphicFrame>
        <p:nvGraphicFramePr>
          <p:cNvPr id="20" name="דיאגרמה 19">
            <a:extLst>
              <a:ext uri="{FF2B5EF4-FFF2-40B4-BE49-F238E27FC236}">
                <a16:creationId xmlns:a16="http://schemas.microsoft.com/office/drawing/2014/main" id="{49D7472B-4B51-44CC-94D3-B6761C301926}"/>
              </a:ext>
            </a:extLst>
          </p:cNvPr>
          <p:cNvGraphicFramePr/>
          <p:nvPr>
            <p:extLst>
              <p:ext uri="{D42A27DB-BD31-4B8C-83A1-F6EECF244321}">
                <p14:modId xmlns:p14="http://schemas.microsoft.com/office/powerpoint/2010/main" val="2927174594"/>
              </p:ext>
            </p:extLst>
          </p:nvPr>
        </p:nvGraphicFramePr>
        <p:xfrm>
          <a:off x="-368935" y="20755461"/>
          <a:ext cx="28803600" cy="114343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1" name="תמונה 10" descr="C:\Users\dvirb\Desktop\Study\C\Project\New_Project\EDA\Figure\PolitiFact_Label_Balance.png">
            <a:extLst>
              <a:ext uri="{FF2B5EF4-FFF2-40B4-BE49-F238E27FC236}">
                <a16:creationId xmlns:a16="http://schemas.microsoft.com/office/drawing/2014/main" id="{7D9132A1-DF8B-4A95-8A4F-1D057699A8A1}"/>
              </a:ext>
            </a:extLst>
          </p:cNvPr>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0374296" y="29239759"/>
            <a:ext cx="3938954" cy="3429448"/>
          </a:xfrm>
          <a:prstGeom prst="rect">
            <a:avLst/>
          </a:prstGeom>
          <a:ln>
            <a:noFill/>
          </a:ln>
          <a:effectLst>
            <a:softEdge rad="112500"/>
          </a:effectLst>
        </p:spPr>
      </p:pic>
      <p:pic>
        <p:nvPicPr>
          <p:cNvPr id="12" name="תמונה 11" descr="C:\Users\dvirb\Desktop\Study\C\Project\New_Project\EDA\Figure\PolitiFact_Emotion_Distribution_by_Binary_Label.png">
            <a:extLst>
              <a:ext uri="{FF2B5EF4-FFF2-40B4-BE49-F238E27FC236}">
                <a16:creationId xmlns:a16="http://schemas.microsoft.com/office/drawing/2014/main" id="{19B78232-25D5-4F12-A359-42A7604B2E2F}"/>
              </a:ext>
            </a:extLst>
          </p:cNvPr>
          <p:cNvPicPr/>
          <p:nvPr/>
        </p:nvPicPr>
        <p:blipFill>
          <a:blip r:embed="rId9">
            <a:extLst>
              <a:ext uri="{28A0092B-C50C-407E-A947-70E740481C1C}">
                <a14:useLocalDpi xmlns:a14="http://schemas.microsoft.com/office/drawing/2010/main" val="0"/>
              </a:ext>
            </a:extLst>
          </a:blip>
          <a:srcRect/>
          <a:stretch>
            <a:fillRect/>
          </a:stretch>
        </p:blipFill>
        <p:spPr bwMode="auto">
          <a:xfrm>
            <a:off x="24577254" y="29151897"/>
            <a:ext cx="3938954" cy="3517310"/>
          </a:xfrm>
          <a:prstGeom prst="rect">
            <a:avLst/>
          </a:prstGeom>
          <a:ln>
            <a:noFill/>
          </a:ln>
          <a:effectLst>
            <a:softEdge rad="112500"/>
          </a:effectLst>
        </p:spPr>
      </p:pic>
      <p:pic>
        <p:nvPicPr>
          <p:cNvPr id="13" name="תמונה 12" descr="C:\Users\dvirb\Desktop\Study\C\Project\New_Project\DB\FakeNewsNet\FakeNewsNet_Word_Cloud.png">
            <a:extLst>
              <a:ext uri="{FF2B5EF4-FFF2-40B4-BE49-F238E27FC236}">
                <a16:creationId xmlns:a16="http://schemas.microsoft.com/office/drawing/2014/main" id="{FE49B436-4E92-4174-BDF5-34D09DD7C8D6}"/>
              </a:ext>
            </a:extLst>
          </p:cNvPr>
          <p:cNvPicPr/>
          <p:nvPr/>
        </p:nvPicPr>
        <p:blipFill rotWithShape="1">
          <a:blip r:embed="rId10">
            <a:extLst>
              <a:ext uri="{28A0092B-C50C-407E-A947-70E740481C1C}">
                <a14:useLocalDpi xmlns:a14="http://schemas.microsoft.com/office/drawing/2010/main" val="0"/>
              </a:ext>
            </a:extLst>
          </a:blip>
          <a:srcRect l="11630" t="5060" r="10549" b="8952"/>
          <a:stretch/>
        </p:blipFill>
        <p:spPr bwMode="auto">
          <a:xfrm>
            <a:off x="20374295" y="32901642"/>
            <a:ext cx="8060369" cy="2825441"/>
          </a:xfrm>
          <a:prstGeom prst="rect">
            <a:avLst/>
          </a:prstGeom>
          <a:noFill/>
          <a:ln>
            <a:noFill/>
          </a:ln>
        </p:spPr>
      </p:pic>
      <p:pic>
        <p:nvPicPr>
          <p:cNvPr id="14" name="תמונה 13">
            <a:extLst>
              <a:ext uri="{FF2B5EF4-FFF2-40B4-BE49-F238E27FC236}">
                <a16:creationId xmlns:a16="http://schemas.microsoft.com/office/drawing/2014/main" id="{74AEBD35-0EAD-41E0-8AF7-838FBB1B85D3}"/>
              </a:ext>
            </a:extLst>
          </p:cNvPr>
          <p:cNvPicPr/>
          <p:nvPr/>
        </p:nvPicPr>
        <p:blipFill>
          <a:blip r:embed="rId11">
            <a:extLst>
              <a:ext uri="{28A0092B-C50C-407E-A947-70E740481C1C}">
                <a14:useLocalDpi xmlns:a14="http://schemas.microsoft.com/office/drawing/2010/main" val="0"/>
              </a:ext>
            </a:extLst>
          </a:blip>
          <a:stretch>
            <a:fillRect/>
          </a:stretch>
        </p:blipFill>
        <p:spPr>
          <a:xfrm>
            <a:off x="15232513" y="29374501"/>
            <a:ext cx="5009780" cy="3527141"/>
          </a:xfrm>
          <a:prstGeom prst="rect">
            <a:avLst/>
          </a:prstGeom>
        </p:spPr>
      </p:pic>
      <p:graphicFrame>
        <p:nvGraphicFramePr>
          <p:cNvPr id="21" name="תרשים 20">
            <a:extLst>
              <a:ext uri="{FF2B5EF4-FFF2-40B4-BE49-F238E27FC236}">
                <a16:creationId xmlns:a16="http://schemas.microsoft.com/office/drawing/2014/main" id="{17152429-2334-4455-84B7-3629A35FD33C}"/>
              </a:ext>
            </a:extLst>
          </p:cNvPr>
          <p:cNvGraphicFramePr/>
          <p:nvPr>
            <p:extLst>
              <p:ext uri="{D42A27DB-BD31-4B8C-83A1-F6EECF244321}">
                <p14:modId xmlns:p14="http://schemas.microsoft.com/office/powerpoint/2010/main" val="3878063922"/>
              </p:ext>
            </p:extLst>
          </p:nvPr>
        </p:nvGraphicFramePr>
        <p:xfrm>
          <a:off x="9132687" y="29151897"/>
          <a:ext cx="5967825" cy="3968198"/>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22" name="תרשים 21">
            <a:extLst>
              <a:ext uri="{FF2B5EF4-FFF2-40B4-BE49-F238E27FC236}">
                <a16:creationId xmlns:a16="http://schemas.microsoft.com/office/drawing/2014/main" id="{6D8412A2-B1CD-4E07-9B2D-916CCDA7E66B}"/>
              </a:ext>
            </a:extLst>
          </p:cNvPr>
          <p:cNvGraphicFramePr/>
          <p:nvPr>
            <p:extLst>
              <p:ext uri="{D42A27DB-BD31-4B8C-83A1-F6EECF244321}">
                <p14:modId xmlns:p14="http://schemas.microsoft.com/office/powerpoint/2010/main" val="3448158168"/>
              </p:ext>
            </p:extLst>
          </p:nvPr>
        </p:nvGraphicFramePr>
        <p:xfrm>
          <a:off x="13430625" y="33120095"/>
          <a:ext cx="6679667" cy="2747665"/>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23" name="תרשים 22">
            <a:extLst>
              <a:ext uri="{FF2B5EF4-FFF2-40B4-BE49-F238E27FC236}">
                <a16:creationId xmlns:a16="http://schemas.microsoft.com/office/drawing/2014/main" id="{0010A195-0D52-4DCB-9605-83E241AF615F}"/>
              </a:ext>
            </a:extLst>
          </p:cNvPr>
          <p:cNvGraphicFramePr/>
          <p:nvPr>
            <p:extLst>
              <p:ext uri="{D42A27DB-BD31-4B8C-83A1-F6EECF244321}">
                <p14:modId xmlns:p14="http://schemas.microsoft.com/office/powerpoint/2010/main" val="1013925762"/>
              </p:ext>
            </p:extLst>
          </p:nvPr>
        </p:nvGraphicFramePr>
        <p:xfrm>
          <a:off x="454025" y="33120096"/>
          <a:ext cx="12976600" cy="3187150"/>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24" name="תרשים 23">
            <a:extLst>
              <a:ext uri="{FF2B5EF4-FFF2-40B4-BE49-F238E27FC236}">
                <a16:creationId xmlns:a16="http://schemas.microsoft.com/office/drawing/2014/main" id="{0A588477-E9AF-4A7D-A614-8A3AADAC6314}"/>
              </a:ext>
            </a:extLst>
          </p:cNvPr>
          <p:cNvGraphicFramePr>
            <a:graphicFrameLocks/>
          </p:cNvGraphicFramePr>
          <p:nvPr>
            <p:extLst>
              <p:ext uri="{D42A27DB-BD31-4B8C-83A1-F6EECF244321}">
                <p14:modId xmlns:p14="http://schemas.microsoft.com/office/powerpoint/2010/main" val="3936808146"/>
              </p:ext>
            </p:extLst>
          </p:nvPr>
        </p:nvGraphicFramePr>
        <p:xfrm>
          <a:off x="5197913" y="29171294"/>
          <a:ext cx="4012920" cy="3948801"/>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25" name="תרשים 24">
            <a:extLst>
              <a:ext uri="{FF2B5EF4-FFF2-40B4-BE49-F238E27FC236}">
                <a16:creationId xmlns:a16="http://schemas.microsoft.com/office/drawing/2014/main" id="{B2BF85C0-BC2E-4094-9047-2016675E6052}"/>
              </a:ext>
            </a:extLst>
          </p:cNvPr>
          <p:cNvGraphicFramePr>
            <a:graphicFrameLocks/>
          </p:cNvGraphicFramePr>
          <p:nvPr>
            <p:extLst>
              <p:ext uri="{D42A27DB-BD31-4B8C-83A1-F6EECF244321}">
                <p14:modId xmlns:p14="http://schemas.microsoft.com/office/powerpoint/2010/main" val="2407899563"/>
              </p:ext>
            </p:extLst>
          </p:nvPr>
        </p:nvGraphicFramePr>
        <p:xfrm>
          <a:off x="284217" y="29017670"/>
          <a:ext cx="5168085" cy="4121822"/>
        </p:xfrm>
        <a:graphic>
          <a:graphicData uri="http://schemas.openxmlformats.org/drawingml/2006/chart">
            <c:chart xmlns:c="http://schemas.openxmlformats.org/drawingml/2006/chart" xmlns:r="http://schemas.openxmlformats.org/officeDocument/2006/relationships" r:id="rId16"/>
          </a:graphicData>
        </a:graphic>
      </p:graphicFrame>
    </p:spTree>
    <p:extLst>
      <p:ext uri="{BB962C8B-B14F-4D97-AF65-F5344CB8AC3E}">
        <p14:creationId xmlns:p14="http://schemas.microsoft.com/office/powerpoint/2010/main" val="1870226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heel(1)">
                                      <p:cBhvr>
                                        <p:cTn id="7" dur="20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heel(1)">
                                      <p:cBhvr>
                                        <p:cTn id="12"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ערכת נושא Office">
  <a:themeElements>
    <a:clrScheme name="ערכת נושא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ערכת נושא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ערכת נושא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135</TotalTime>
  <Words>340</Words>
  <Application>Microsoft Office PowerPoint</Application>
  <PresentationFormat>מותאם אישית</PresentationFormat>
  <Paragraphs>29</Paragraphs>
  <Slides>1</Slides>
  <Notes>0</Notes>
  <HiddenSlides>0</HiddenSlides>
  <MMClips>0</MMClips>
  <ScaleCrop>false</ScaleCrop>
  <HeadingPairs>
    <vt:vector size="6" baseType="variant">
      <vt:variant>
        <vt:lpstr>גופנים בשימוש</vt:lpstr>
      </vt:variant>
      <vt:variant>
        <vt:i4>5</vt:i4>
      </vt:variant>
      <vt:variant>
        <vt:lpstr>ערכת נושא</vt:lpstr>
      </vt:variant>
      <vt:variant>
        <vt:i4>1</vt:i4>
      </vt:variant>
      <vt:variant>
        <vt:lpstr>כותרות שקופיות</vt:lpstr>
      </vt:variant>
      <vt:variant>
        <vt:i4>1</vt:i4>
      </vt:variant>
    </vt:vector>
  </HeadingPairs>
  <TitlesOfParts>
    <vt:vector size="7" baseType="lpstr">
      <vt:lpstr>Arial</vt:lpstr>
      <vt:lpstr>Calibri</vt:lpstr>
      <vt:lpstr>Calibri Light</vt:lpstr>
      <vt:lpstr>Gisha</vt:lpstr>
      <vt:lpstr>Times New Roman</vt:lpstr>
      <vt:lpstr>ערכת נושא Office</vt:lpstr>
      <vt:lpstr>המחלקה למערכת מידע פרויקט גמר זיהוי וסינון מידע כוזב ברשתות חברתיות מציגה: דביר בורגר מנחה: ד"ר סעיד עסלי</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creator>Dvir Burger</dc:creator>
  <cp:lastModifiedBy>Dvir Burger</cp:lastModifiedBy>
  <cp:revision>19</cp:revision>
  <dcterms:created xsi:type="dcterms:W3CDTF">2025-08-09T10:10:39Z</dcterms:created>
  <dcterms:modified xsi:type="dcterms:W3CDTF">2025-08-10T08:17:34Z</dcterms:modified>
</cp:coreProperties>
</file>