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1A4B-4CFC-4DDD-99A4-67488A2C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BCD8-0C9C-452D-8902-BFEEC9E7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CD01-259B-404B-8934-632A069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7A66-4309-408C-89A2-5BDE2DD9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5BA6-906A-4398-A478-1A2C265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0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C04C-ADEB-4E0D-83A8-1B54D29C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33A4C-975D-424F-8522-6C019039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C9CE-25F3-4E9B-B891-FD21CAC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9B5-A14A-4A76-86AA-EBBCB7C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200B-E313-4F26-8E79-97E8A582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8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75D3D-5FBB-4C12-B578-BA85E308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F5C2F-632A-47B1-9271-85D3F92C9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63C-3104-4E6C-ABF5-6518819C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B88B-19E0-48D7-B299-91EAED4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4DBB-6BE4-46A0-9302-B53A4A30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0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44E5-6059-4920-9880-67EFBCB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086D-AFA0-4B30-908B-B5F570FC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8D67-4D1E-40AE-B519-194DB38D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E690-7245-4B7C-AAB6-0855A5B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96E5-9917-4F98-97AE-E7AF662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1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7F2F-0DEB-430F-8273-95B7E7F0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D11C-9184-4573-BDB1-AE62949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C032-912C-4061-AECA-F006412E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7378-766B-49D0-8EAF-97B5703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FB95-A503-4AF9-BE99-064F6D3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2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401A-7CC3-4906-B15C-A8E484F8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5AC8-7B16-4F42-B53B-3F7444226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4B17-4226-4A98-A668-DD39C957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87D0-5F44-4E63-85D2-FD9B9906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135E-32CB-472A-B40D-A0C080C1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1084E-9BC2-4A44-9C3A-EAE5739C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5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6372-63E3-4A11-8F2B-CAD98F84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BD1-47B7-4E9C-9717-A95469A2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2BD7F-86E7-4248-997A-BF1360F6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2BB0-6C8C-40BB-8370-4440968C6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1556-1CD5-45CD-8279-64BEF3D0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E381D-923C-474E-8E38-3ED9C35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91B6D-F718-4D9C-902C-B1F80B0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44158-002A-4342-9CBB-447481A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8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54B5-CC0E-4B6D-AB8C-31FFB72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AF23C-3620-4542-BD2D-47CFF9C5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99E2-B87A-42EF-8EBF-7A3489B7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70847-6B15-463B-BD81-0C06B17B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B3526-6B86-4F7A-87E5-A6037A6B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A7DB-175D-47E5-A4A0-BECE8C09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737F-7D34-4E93-A0CA-7EE7EA94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3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49E9-CFD2-487A-B0DB-9CE8026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2FA2-620A-4186-8096-7FB7614A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43D78-B326-4FED-9332-93F16EC72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326E-C69A-4177-A6DF-C507207A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3A02-F44C-4958-BD5B-FC09D834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1698-76FC-4B7D-813C-A42BB339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9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C3BE-D3F7-4C03-8638-0963E8D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09C6-7675-4C3F-A8D8-A8ACB18E3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AB9D-FDAC-4E42-8288-084D71A6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C1679-88D3-4036-AB48-8310896C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137F-A56F-4540-904F-8947F3EA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9E19-05A2-4C1F-8760-CE6A7A4B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5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E2A4-9918-425B-96ED-07793BC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3719-E94B-4077-AD26-3A8D757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9DCB-F0C0-4FD0-AFBF-2F8083A51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7F10-CD0D-4EFA-8433-444BC65E1EEE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587D-63C0-4CC0-95CD-4EDC3FCB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50A5-462D-4B6D-8550-E7AC31B69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1E6C-504F-44FF-9CF6-8EFB0A25DC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8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2B7D4F-A10B-4467-B888-B424194761A2}"/>
              </a:ext>
            </a:extLst>
          </p:cNvPr>
          <p:cNvGrpSpPr/>
          <p:nvPr/>
        </p:nvGrpSpPr>
        <p:grpSpPr>
          <a:xfrm>
            <a:off x="6490970" y="812801"/>
            <a:ext cx="3858260" cy="1828800"/>
            <a:chOff x="0" y="0"/>
            <a:chExt cx="3858260" cy="182880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0B5B7D6D-6A3C-4A71-A206-B3EDA6574388}"/>
                </a:ext>
              </a:extLst>
            </p:cNvPr>
            <p:cNvSpPr txBox="1"/>
            <p:nvPr/>
          </p:nvSpPr>
          <p:spPr>
            <a:xfrm>
              <a:off x="0" y="0"/>
              <a:ext cx="3858260" cy="18288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0" dirty="0">
                  <a:solidFill>
                    <a:srgbClr val="000F2E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Bot 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49EF8B-EC14-4950-A8AA-0899AC062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000" b="98000" l="10000" r="97667">
                          <a14:foregroundMark x1="85427" y1="51000" x2="86333" y2="49333"/>
                          <a14:foregroundMark x1="78000" y1="64667" x2="85427" y2="51000"/>
                          <a14:foregroundMark x1="86333" y1="49333" x2="81333" y2="17667"/>
                          <a14:foregroundMark x1="84000" y1="14000" x2="91333" y2="18000"/>
                          <a14:foregroundMark x1="87667" y1="20000" x2="76333" y2="22000"/>
                          <a14:foregroundMark x1="86667" y1="14667" x2="93000" y2="9000"/>
                          <a14:foregroundMark x1="93333" y1="15667" x2="93667" y2="19667"/>
                          <a14:foregroundMark x1="87667" y1="10667" x2="84333" y2="5000"/>
                          <a14:foregroundMark x1="79333" y1="93667" x2="78667" y2="92000"/>
                          <a14:foregroundMark x1="68333" y1="94667" x2="69333" y2="90000"/>
                          <a14:foregroundMark x1="76667" y1="97000" x2="77000" y2="98333"/>
                          <a14:foregroundMark x1="96667" y1="62000" x2="96667" y2="58667"/>
                          <a14:foregroundMark x1="97667" y1="46000" x2="97333" y2="53333"/>
                          <a14:backgroundMark x1="32667" y1="41000" x2="50333" y2="54667"/>
                          <a14:backgroundMark x1="50333" y1="54667" x2="58000" y2="67000"/>
                          <a14:backgroundMark x1="60000" y1="43000" x2="71000" y2="31000"/>
                          <a14:backgroundMark x1="71667" y1="47667" x2="70667" y2="47333"/>
                          <a14:backgroundMark x1="73000" y1="56667" x2="73000" y2="56667"/>
                          <a14:backgroundMark x1="81333" y1="70333" x2="81333" y2="70333"/>
                          <a14:backgroundMark x1="81000" y1="51000" x2="81000" y2="51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04"/>
            <a:stretch/>
          </p:blipFill>
          <p:spPr bwMode="auto">
            <a:xfrm>
              <a:off x="2640838" y="455929"/>
              <a:ext cx="534162" cy="13018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FB2A20-5643-4955-BCE8-5492A2F72BC6}"/>
                </a:ext>
              </a:extLst>
            </p:cNvPr>
            <p:cNvSpPr/>
            <p:nvPr/>
          </p:nvSpPr>
          <p:spPr>
            <a:xfrm>
              <a:off x="2872295" y="256666"/>
              <a:ext cx="180975" cy="180975"/>
            </a:xfrm>
            <a:prstGeom prst="ellipse">
              <a:avLst/>
            </a:prstGeom>
            <a:solidFill>
              <a:srgbClr val="000F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7C64D1E-FB43-4088-A32E-2EC64D9CB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306" y="812801"/>
            <a:ext cx="618258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Dvir Ben Yashar</dc:creator>
  <cp:lastModifiedBy>Dvir Ben Yashar</cp:lastModifiedBy>
  <cp:revision>1</cp:revision>
  <dcterms:created xsi:type="dcterms:W3CDTF">2021-04-21T10:00:12Z</dcterms:created>
  <dcterms:modified xsi:type="dcterms:W3CDTF">2021-04-21T10:03:29Z</dcterms:modified>
</cp:coreProperties>
</file>