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8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6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6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9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3678-DE4A-4987-AFEE-1BB7B316937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7211-AEC5-4F7D-8A61-28CF53B2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897345" y="322728"/>
            <a:ext cx="1443320" cy="1380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content page repository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646" y="0"/>
            <a:ext cx="110265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</a:p>
          <a:p>
            <a:pPr algn="ctr"/>
            <a:r>
              <a:rPr lang="en-US" dirty="0" smtClean="0"/>
              <a:t>File system</a:t>
            </a:r>
          </a:p>
          <a:p>
            <a:pPr algn="ctr"/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87754" y="2599763"/>
            <a:ext cx="1443320" cy="1380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content folder repository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13528" y="5200811"/>
            <a:ext cx="1443320" cy="1380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content file repository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959284" y="313765"/>
            <a:ext cx="1443320" cy="13805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content page service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959284" y="2613212"/>
            <a:ext cx="1443320" cy="13805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content folder service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959284" y="5195047"/>
            <a:ext cx="1443320" cy="138056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content file service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969187" y="2581836"/>
            <a:ext cx="1443320" cy="138056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 content service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766611" y="0"/>
            <a:ext cx="127747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flipH="1" flipV="1">
            <a:off x="7530353" y="1304365"/>
            <a:ext cx="1438834" cy="196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1"/>
          </p:cNvCxnSpPr>
          <p:nvPr/>
        </p:nvCxnSpPr>
        <p:spPr>
          <a:xfrm flipH="1" flipV="1">
            <a:off x="7466479" y="3225055"/>
            <a:ext cx="1502708" cy="4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1"/>
          </p:cNvCxnSpPr>
          <p:nvPr/>
        </p:nvCxnSpPr>
        <p:spPr>
          <a:xfrm flipH="1">
            <a:off x="7481049" y="3272119"/>
            <a:ext cx="1488138" cy="200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</p:cNvCxnSpPr>
          <p:nvPr/>
        </p:nvCxnSpPr>
        <p:spPr>
          <a:xfrm flipH="1" flipV="1">
            <a:off x="4335560" y="972670"/>
            <a:ext cx="1623724" cy="3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1"/>
          </p:cNvCxnSpPr>
          <p:nvPr/>
        </p:nvCxnSpPr>
        <p:spPr>
          <a:xfrm flipH="1">
            <a:off x="4370296" y="1004048"/>
            <a:ext cx="1588988" cy="207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1"/>
          </p:cNvCxnSpPr>
          <p:nvPr/>
        </p:nvCxnSpPr>
        <p:spPr>
          <a:xfrm flipH="1">
            <a:off x="4399434" y="1004048"/>
            <a:ext cx="1559850" cy="485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1"/>
          </p:cNvCxnSpPr>
          <p:nvPr/>
        </p:nvCxnSpPr>
        <p:spPr>
          <a:xfrm flipH="1" flipV="1">
            <a:off x="4370296" y="972671"/>
            <a:ext cx="1588988" cy="233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1"/>
          </p:cNvCxnSpPr>
          <p:nvPr/>
        </p:nvCxnSpPr>
        <p:spPr>
          <a:xfrm flipH="1" flipV="1">
            <a:off x="4370296" y="3225055"/>
            <a:ext cx="1588988" cy="7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1"/>
          </p:cNvCxnSpPr>
          <p:nvPr/>
        </p:nvCxnSpPr>
        <p:spPr>
          <a:xfrm flipH="1">
            <a:off x="4399434" y="3303495"/>
            <a:ext cx="1559850" cy="254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1"/>
          </p:cNvCxnSpPr>
          <p:nvPr/>
        </p:nvCxnSpPr>
        <p:spPr>
          <a:xfrm flipH="1" flipV="1">
            <a:off x="4399434" y="1021982"/>
            <a:ext cx="1559850" cy="4863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1"/>
          </p:cNvCxnSpPr>
          <p:nvPr/>
        </p:nvCxnSpPr>
        <p:spPr>
          <a:xfrm flipH="1" flipV="1">
            <a:off x="4415124" y="3357282"/>
            <a:ext cx="1544160" cy="252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1"/>
          </p:cNvCxnSpPr>
          <p:nvPr/>
        </p:nvCxnSpPr>
        <p:spPr>
          <a:xfrm flipH="1" flipV="1">
            <a:off x="4370296" y="5836022"/>
            <a:ext cx="1588988" cy="4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" idx="1"/>
          </p:cNvCxnSpPr>
          <p:nvPr/>
        </p:nvCxnSpPr>
        <p:spPr>
          <a:xfrm flipH="1">
            <a:off x="2077581" y="1013011"/>
            <a:ext cx="819764" cy="140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070851" y="3267641"/>
            <a:ext cx="6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0443882" y="3247468"/>
            <a:ext cx="291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6" idx="0"/>
          </p:cNvCxnSpPr>
          <p:nvPr/>
        </p:nvCxnSpPr>
        <p:spPr>
          <a:xfrm flipV="1">
            <a:off x="6680944" y="1783976"/>
            <a:ext cx="0" cy="829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680944" y="4122481"/>
            <a:ext cx="0" cy="973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400731" y="2516842"/>
            <a:ext cx="1304371" cy="15733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Generic repository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14" idx="1"/>
          </p:cNvCxnSpPr>
          <p:nvPr/>
        </p:nvCxnSpPr>
        <p:spPr>
          <a:xfrm flipH="1" flipV="1">
            <a:off x="2250139" y="4128245"/>
            <a:ext cx="663389" cy="176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3635188" y="1783976"/>
            <a:ext cx="0" cy="748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635192" y="4078939"/>
            <a:ext cx="13447" cy="1066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695013" y="3319191"/>
            <a:ext cx="19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1192305" y="3346085"/>
            <a:ext cx="192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4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13"/>
            <a:ext cx="10515600" cy="1325563"/>
          </a:xfrm>
        </p:spPr>
        <p:txBody>
          <a:bodyPr/>
          <a:lstStyle/>
          <a:p>
            <a:r>
              <a:rPr lang="en-US" dirty="0" smtClean="0"/>
              <a:t>Problem: (Where to save the Folder content)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554"/>
            <a:ext cx="10515600" cy="5511987"/>
          </a:xfrm>
        </p:spPr>
        <p:txBody>
          <a:bodyPr>
            <a:normAutofit/>
          </a:bodyPr>
          <a:lstStyle/>
          <a:p>
            <a:r>
              <a:rPr lang="en-US" dirty="0"/>
              <a:t>On first thought it would </a:t>
            </a:r>
            <a:r>
              <a:rPr lang="en-US" dirty="0" smtClean="0"/>
              <a:t>seem </a:t>
            </a:r>
            <a:r>
              <a:rPr lang="en-US" dirty="0" err="1" smtClean="0"/>
              <a:t>coorect</a:t>
            </a:r>
            <a:r>
              <a:rPr lang="en-US" dirty="0" smtClean="0"/>
              <a:t> </a:t>
            </a:r>
            <a:r>
              <a:rPr lang="en-US" dirty="0"/>
              <a:t>to save the contents of the folder in the object of the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The folder object would contain an Array of type </a:t>
            </a:r>
            <a:r>
              <a:rPr lang="en-US" dirty="0" err="1" smtClean="0"/>
              <a:t>IFolderContent</a:t>
            </a:r>
            <a:r>
              <a:rPr lang="en-US" dirty="0" smtClean="0"/>
              <a:t> that hold all folder sub-files and sub-folder.</a:t>
            </a:r>
          </a:p>
          <a:p>
            <a:r>
              <a:rPr lang="en-US" dirty="0" smtClean="0"/>
              <a:t>When we save a folder object we first serialized it to string and then save it.</a:t>
            </a:r>
          </a:p>
          <a:p>
            <a:r>
              <a:rPr lang="en-US" dirty="0" smtClean="0"/>
              <a:t>In order to save it I used the </a:t>
            </a:r>
            <a:r>
              <a:rPr lang="en-US" dirty="0" err="1" smtClean="0"/>
              <a:t>JavaScriptSerializer</a:t>
            </a:r>
            <a:r>
              <a:rPr lang="en-US" dirty="0" smtClean="0"/>
              <a:t> with the method Serialize</a:t>
            </a:r>
          </a:p>
          <a:p>
            <a:r>
              <a:rPr lang="en-US" dirty="0"/>
              <a:t>The </a:t>
            </a:r>
            <a:r>
              <a:rPr lang="en-US" dirty="0" err="1"/>
              <a:t>JavaScriptSerializer</a:t>
            </a:r>
            <a:r>
              <a:rPr lang="en-US" dirty="0"/>
              <a:t> parser </a:t>
            </a:r>
            <a:r>
              <a:rPr lang="en-US" dirty="0" err="1"/>
              <a:t>thorws</a:t>
            </a:r>
            <a:r>
              <a:rPr lang="en-US" dirty="0"/>
              <a:t> exception when parsed object pass the </a:t>
            </a:r>
            <a:r>
              <a:rPr lang="en-US" dirty="0" err="1"/>
              <a:t>MaxJsonLength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wasn’t able to save the large folder object with all the content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5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(Where to save the Folder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folder will hold the content in </a:t>
            </a:r>
            <a:r>
              <a:rPr lang="en-US" dirty="0" err="1" smtClean="0"/>
              <a:t>IFolderPage</a:t>
            </a:r>
            <a:r>
              <a:rPr lang="en-US" dirty="0" smtClean="0"/>
              <a:t> object on an Array of </a:t>
            </a:r>
            <a:r>
              <a:rPr lang="en-US" dirty="0" err="1" smtClean="0"/>
              <a:t>IFolderContent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we cant save too big object each folder will hold several </a:t>
            </a:r>
            <a:r>
              <a:rPr lang="en-US" dirty="0" err="1" smtClean="0"/>
              <a:t>IFolderPage</a:t>
            </a:r>
            <a:r>
              <a:rPr lang="en-US" dirty="0" smtClean="0"/>
              <a:t> objects that will contain constant number of elements.</a:t>
            </a:r>
          </a:p>
          <a:p>
            <a:r>
              <a:rPr lang="en-US" dirty="0" smtClean="0"/>
              <a:t>The combination of all the </a:t>
            </a:r>
            <a:r>
              <a:rPr lang="en-US" dirty="0" err="1"/>
              <a:t>IFolderPage</a:t>
            </a:r>
            <a:r>
              <a:rPr lang="en-US" dirty="0"/>
              <a:t> </a:t>
            </a:r>
            <a:r>
              <a:rPr lang="en-US" dirty="0" smtClean="0"/>
              <a:t>Arrays will give us all the content of the folder</a:t>
            </a:r>
          </a:p>
          <a:p>
            <a:r>
              <a:rPr lang="en-US" dirty="0" smtClean="0"/>
              <a:t>I called this </a:t>
            </a:r>
            <a:r>
              <a:rPr lang="en-US" dirty="0" err="1" smtClean="0"/>
              <a:t>IFolderPages</a:t>
            </a:r>
            <a:r>
              <a:rPr lang="en-US" dirty="0" smtClean="0"/>
              <a:t> Physical page </a:t>
            </a:r>
            <a:r>
              <a:rPr lang="en-US" dirty="0"/>
              <a:t>in order to </a:t>
            </a:r>
            <a:r>
              <a:rPr lang="en-US" dirty="0" smtClean="0"/>
              <a:t>distinguish them from the logical page. The </a:t>
            </a:r>
            <a:r>
              <a:rPr lang="en-US" dirty="0"/>
              <a:t>logical page is number of all elements divided by the number of </a:t>
            </a:r>
            <a:r>
              <a:rPr lang="en-US" dirty="0" smtClean="0"/>
              <a:t>elements the user decided </a:t>
            </a:r>
            <a:r>
              <a:rPr lang="en-US" dirty="0"/>
              <a:t>to show on page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8259" y="5342963"/>
            <a:ext cx="3222812" cy="129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49871" y="533400"/>
            <a:ext cx="2801470" cy="53698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48399" y="874058"/>
            <a:ext cx="2550459" cy="2205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2269" y="874059"/>
            <a:ext cx="2550459" cy="2205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509682" y="1976717"/>
            <a:ext cx="2164976" cy="195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Ifolder</a:t>
            </a:r>
            <a:endParaRPr lang="en-US" dirty="0" smtClean="0"/>
          </a:p>
          <a:p>
            <a:pPr algn="ctr"/>
            <a:r>
              <a:rPr lang="en-US" dirty="0" smtClean="0"/>
              <a:t>Has 4*X elements in total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395011" y="999564"/>
            <a:ext cx="2164976" cy="195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IFolderPage</a:t>
            </a:r>
            <a:endParaRPr lang="en-US" dirty="0" smtClean="0"/>
          </a:p>
          <a:p>
            <a:pPr algn="ctr"/>
            <a:r>
              <a:rPr lang="en-US" dirty="0"/>
              <a:t>Holds X elements  in Array</a:t>
            </a:r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441141" y="999564"/>
            <a:ext cx="2164976" cy="195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IFolderPage</a:t>
            </a:r>
            <a:endParaRPr lang="en-US" dirty="0" smtClean="0"/>
          </a:p>
          <a:p>
            <a:pPr algn="ctr"/>
            <a:r>
              <a:rPr lang="en-US" dirty="0" smtClean="0"/>
              <a:t>Holds X elements  in Array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88259" y="5569324"/>
            <a:ext cx="1438836" cy="2106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02269" y="3263153"/>
            <a:ext cx="2550459" cy="2205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395011" y="3388658"/>
            <a:ext cx="2164976" cy="195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IFolderPage</a:t>
            </a:r>
            <a:endParaRPr lang="en-US" dirty="0" smtClean="0"/>
          </a:p>
          <a:p>
            <a:pPr algn="ctr"/>
            <a:r>
              <a:rPr lang="en-US" dirty="0"/>
              <a:t>Holds X elements  in Array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48399" y="3263153"/>
            <a:ext cx="2550459" cy="22053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05283" y="3343835"/>
            <a:ext cx="2164976" cy="1954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IFolderPage</a:t>
            </a:r>
            <a:endParaRPr lang="en-US" dirty="0" smtClean="0"/>
          </a:p>
          <a:p>
            <a:pPr algn="ctr"/>
            <a:r>
              <a:rPr lang="en-US" dirty="0"/>
              <a:t>Holds X elements  in Array</a:t>
            </a: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88259" y="6136341"/>
            <a:ext cx="1438836" cy="2061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76717" y="5489993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Physical page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76716" y="6039508"/>
            <a:ext cx="161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page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>
            <a:off x="1667435" y="5670176"/>
            <a:ext cx="309282" cy="4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98811" y="6233173"/>
            <a:ext cx="309282" cy="4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8259" y="170330"/>
            <a:ext cx="5082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that the folder has 4*x elements.</a:t>
            </a:r>
          </a:p>
          <a:p>
            <a:r>
              <a:rPr lang="en-US" dirty="0" smtClean="0"/>
              <a:t>Since I defined that each physical page can hold at most x elements, the content of the folder must split between 4 physical pages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8259" y="1472512"/>
            <a:ext cx="3106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example the user defined that he want to see 2*x element on page for </a:t>
            </a:r>
            <a:r>
              <a:rPr lang="en-US" b="1" dirty="0" smtClean="0"/>
              <a:t>this folder.</a:t>
            </a:r>
            <a:r>
              <a:rPr lang="en-US" dirty="0" smtClean="0"/>
              <a:t> So the logical page contains 2*x elements and </a:t>
            </a:r>
            <a:r>
              <a:rPr lang="en-US" dirty="0"/>
              <a:t>consists of </a:t>
            </a:r>
            <a:r>
              <a:rPr lang="en-US" dirty="0" smtClean="0"/>
              <a:t>2 physical pages.</a:t>
            </a:r>
          </a:p>
          <a:p>
            <a:endParaRPr lang="en-US" b="1" dirty="0"/>
          </a:p>
          <a:p>
            <a:r>
              <a:rPr lang="en-US" dirty="0" smtClean="0"/>
              <a:t>If the user will change the number of elements he want to see in page to 3*x then the logical page will be 3*x and will </a:t>
            </a:r>
            <a:r>
              <a:rPr lang="en-US" dirty="0"/>
              <a:t>consists of </a:t>
            </a:r>
            <a:r>
              <a:rPr lang="en-US" dirty="0" smtClean="0"/>
              <a:t>3 </a:t>
            </a:r>
            <a:r>
              <a:rPr lang="en-US" dirty="0"/>
              <a:t>physical pages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12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370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Problem: (Where to save the Folder content)</vt:lpstr>
      <vt:lpstr>Solution: (Where to save the Folder content)</vt:lpstr>
      <vt:lpstr>PowerPoint Presentation</vt:lpstr>
    </vt:vector>
  </TitlesOfParts>
  <Company>Mentor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דביר רייך</dc:creator>
  <cp:lastModifiedBy>דביר רייך</cp:lastModifiedBy>
  <cp:revision>15</cp:revision>
  <dcterms:created xsi:type="dcterms:W3CDTF">2018-11-07T19:29:32Z</dcterms:created>
  <dcterms:modified xsi:type="dcterms:W3CDTF">2018-12-04T21:33:46Z</dcterms:modified>
</cp:coreProperties>
</file>