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5" r:id="rId3"/>
    <p:sldId id="266" r:id="rId4"/>
    <p:sldId id="277" r:id="rId5"/>
    <p:sldId id="278" r:id="rId6"/>
    <p:sldId id="279" r:id="rId7"/>
    <p:sldId id="283" r:id="rId8"/>
    <p:sldId id="280" r:id="rId9"/>
    <p:sldId id="281" r:id="rId10"/>
    <p:sldId id="282" r:id="rId11"/>
    <p:sldId id="28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25" d="100"/>
          <a:sy n="125" d="100"/>
        </p:scale>
        <p:origin x="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08E7-9856-46FC-9DEE-673AD607E25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CD2E9-FC27-4202-8799-91DDCAC01F04}" type="pres">
      <dgm:prSet presAssocID="{984A08E7-9856-46FC-9DEE-673AD607E254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4FDAFE0E-4AF4-4AFB-84FD-1A79B798710B}" type="presOf" srcId="{984A08E7-9856-46FC-9DEE-673AD607E254}" destId="{9E8CD2E9-FC27-4202-8799-91DDCAC01F0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C4FF5CFA-9CEF-4C34-984A-CC28F232798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2813948-C227-4EB2-8530-43003E3CB375}" type="parTrans" cxnId="{710659EC-6706-425F-81BB-5F1E070F7D4D}">
      <dgm:prSet/>
      <dgm:spPr/>
      <dgm:t>
        <a:bodyPr/>
        <a:lstStyle/>
        <a:p>
          <a:endParaRPr lang="en-US"/>
        </a:p>
      </dgm:t>
    </dgm:pt>
    <dgm:pt modelId="{B551F8FA-E415-4EE1-BA68-D13E7D2E980B}" type="sibTrans" cxnId="{710659EC-6706-425F-81BB-5F1E070F7D4D}">
      <dgm:prSet/>
      <dgm:spPr/>
      <dgm:t>
        <a:bodyPr/>
        <a:lstStyle/>
        <a:p>
          <a:endParaRPr lang="en-US"/>
        </a:p>
      </dgm:t>
    </dgm:pt>
    <dgm:pt modelId="{5CBEC7DD-A25D-4956-9A65-6EA385F6FCB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342D04F-4D11-41CC-AB66-36041A902B44}" type="parTrans" cxnId="{0687A885-2354-4E9E-B313-4269283F0057}">
      <dgm:prSet/>
      <dgm:spPr/>
      <dgm:t>
        <a:bodyPr/>
        <a:lstStyle/>
        <a:p>
          <a:endParaRPr lang="en-US"/>
        </a:p>
      </dgm:t>
    </dgm:pt>
    <dgm:pt modelId="{BD0F67B1-39E4-45ED-9534-FB8F89E8EEF6}" type="sibTrans" cxnId="{0687A885-2354-4E9E-B313-4269283F0057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F7CED298-1605-4B60-9FC8-0A4C25C5AA0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18E2D9E-4CAE-48D5-9A0F-94DAE74A2D69}" type="parTrans" cxnId="{206D6826-92C5-4EEE-A28E-254E966FF0A0}">
      <dgm:prSet/>
      <dgm:spPr/>
      <dgm:t>
        <a:bodyPr/>
        <a:lstStyle/>
        <a:p>
          <a:endParaRPr lang="en-US"/>
        </a:p>
      </dgm:t>
    </dgm:pt>
    <dgm:pt modelId="{1009FF03-5F93-449C-AF20-55447EEE50AB}" type="sibTrans" cxnId="{206D6826-92C5-4EEE-A28E-254E966FF0A0}">
      <dgm:prSet/>
      <dgm:spPr/>
      <dgm:t>
        <a:bodyPr/>
        <a:lstStyle/>
        <a:p>
          <a:endParaRPr lang="en-US"/>
        </a:p>
      </dgm:t>
    </dgm:pt>
    <dgm:pt modelId="{87D09C77-9C5B-45C2-ACC9-ACEA66F1819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A7A65ADC-DB8A-4F76-8458-BC8354307C90}" type="parTrans" cxnId="{542EFA5A-B279-4120-B9BA-FE4ABDE4AFDD}">
      <dgm:prSet/>
      <dgm:spPr/>
      <dgm:t>
        <a:bodyPr/>
        <a:lstStyle/>
        <a:p>
          <a:endParaRPr lang="en-US"/>
        </a:p>
      </dgm:t>
    </dgm:pt>
    <dgm:pt modelId="{8234610D-6FEE-4546-99B0-60EDB0B3BAEC}" type="sibTrans" cxnId="{542EFA5A-B279-4120-B9BA-FE4ABDE4AFD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038F6A6A-232A-44A4-9628-ADFA8F068F8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03B4542-B2F8-496D-BBEA-3A684B1106F9}" type="parTrans" cxnId="{0DC50B81-769A-4AC7-8C73-8EF8D8334AA1}">
      <dgm:prSet/>
      <dgm:spPr/>
      <dgm:t>
        <a:bodyPr/>
        <a:lstStyle/>
        <a:p>
          <a:endParaRPr lang="en-US"/>
        </a:p>
      </dgm:t>
    </dgm:pt>
    <dgm:pt modelId="{ABE7D012-6867-48DA-AF76-FDB8ECBB944D}" type="sibTrans" cxnId="{0DC50B81-769A-4AC7-8C73-8EF8D8334AA1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5CA89521-836B-470D-B51C-F8A4714D4EF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D7F37AAF-020D-463D-9735-A1336884A6AE}" type="parTrans" cxnId="{6D853954-67EB-442C-9F5A-866B9247A562}">
      <dgm:prSet/>
      <dgm:spPr/>
      <dgm:t>
        <a:bodyPr/>
        <a:lstStyle/>
        <a:p>
          <a:endParaRPr lang="en-US"/>
        </a:p>
      </dgm:t>
    </dgm:pt>
    <dgm:pt modelId="{C27250CA-FF59-4A03-8472-477331DB98EB}" type="sibTrans" cxnId="{6D853954-67EB-442C-9F5A-866B9247A562}">
      <dgm:prSet/>
      <dgm:spPr/>
      <dgm:t>
        <a:bodyPr/>
        <a:lstStyle/>
        <a:p>
          <a:endParaRPr lang="en-US"/>
        </a:p>
      </dgm:t>
    </dgm:pt>
    <dgm:pt modelId="{63746B76-9534-4F4F-B65B-B8A9AACC03F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25F31A2-90BB-4E18-B1F5-10D38B8099D9}" type="parTrans" cxnId="{36634D94-C210-4DDC-A75A-FBCAAFC75039}">
      <dgm:prSet/>
      <dgm:spPr/>
      <dgm:t>
        <a:bodyPr/>
        <a:lstStyle/>
        <a:p>
          <a:endParaRPr lang="en-US"/>
        </a:p>
      </dgm:t>
    </dgm:pt>
    <dgm:pt modelId="{A9C1E709-4F9E-4AAB-BB7C-51A08921302E}" type="sibTrans" cxnId="{36634D94-C210-4DDC-A75A-FBCAAFC75039}">
      <dgm:prSet/>
      <dgm:spPr/>
      <dgm:t>
        <a:bodyPr/>
        <a:lstStyle/>
        <a:p>
          <a:endParaRPr lang="en-US"/>
        </a:p>
      </dgm:t>
    </dgm:pt>
    <dgm:pt modelId="{5CB20C1A-D92D-4DED-BB1B-D113E2006C55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ABE8E5F-26E3-4C88-A09C-44363B99D147}" type="parTrans" cxnId="{D1EB8A19-014C-42AE-9F8D-325E631D8FE9}">
      <dgm:prSet/>
      <dgm:spPr/>
      <dgm:t>
        <a:bodyPr/>
        <a:lstStyle/>
        <a:p>
          <a:endParaRPr lang="en-US"/>
        </a:p>
      </dgm:t>
    </dgm:pt>
    <dgm:pt modelId="{7BA6E93A-EC79-4425-BCAD-9518E06A22F9}" type="sibTrans" cxnId="{D1EB8A19-014C-42AE-9F8D-325E631D8FE9}">
      <dgm:prSet/>
      <dgm:spPr/>
      <dgm:t>
        <a:bodyPr/>
        <a:lstStyle/>
        <a:p>
          <a:endParaRPr lang="en-US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4"/>
      <dgm:spPr/>
    </dgm:pt>
    <dgm:pt modelId="{1B1F80F4-E9A5-4A99-A630-6548067B7CB5}" type="pres">
      <dgm:prSet presAssocID="{995C4470-49EF-4BD9-B00A-AD612181AB58}" presName="parTrans" presStyleLbl="sibTrans2D1" presStyleIdx="0" presStyleCnt="11"/>
      <dgm:spPr/>
    </dgm:pt>
    <dgm:pt modelId="{85447532-8740-4202-B6A5-AE63748B9291}" type="pres">
      <dgm:prSet presAssocID="{CD410504-9F7F-47AE-B46E-CE985680360F}" presName="child" presStyleLbl="alignAccFollowNode1" presStyleIdx="0" presStyleCnt="11">
        <dgm:presLayoutVars>
          <dgm:chMax val="0"/>
          <dgm:bulletEnabled val="1"/>
        </dgm:presLayoutVars>
      </dgm:prSet>
      <dgm:spPr/>
    </dgm:pt>
    <dgm:pt modelId="{7CAEA63C-96B5-40D4-900F-409598FDB0C1}" type="pres">
      <dgm:prSet presAssocID="{2B847D36-6E88-4DD3-AABD-579C99426233}" presName="sibTrans" presStyleLbl="sibTrans2D1" presStyleIdx="1" presStyleCnt="11"/>
      <dgm:spPr/>
    </dgm:pt>
    <dgm:pt modelId="{459BBFF8-CE50-41AE-9B5E-F6026BBE4F45}" type="pres">
      <dgm:prSet presAssocID="{C4FF5CFA-9CEF-4C34-984A-CC28F232798F}" presName="child" presStyleLbl="alignAccFollowNode1" presStyleIdx="1" presStyleCnt="11">
        <dgm:presLayoutVars>
          <dgm:chMax val="0"/>
          <dgm:bulletEnabled val="1"/>
        </dgm:presLayoutVars>
      </dgm:prSet>
      <dgm:spPr/>
    </dgm:pt>
    <dgm:pt modelId="{A65C4264-24F4-4122-844B-F5E582EC0111}" type="pres">
      <dgm:prSet presAssocID="{B551F8FA-E415-4EE1-BA68-D13E7D2E980B}" presName="sibTrans" presStyleLbl="sibTrans2D1" presStyleIdx="2" presStyleCnt="11"/>
      <dgm:spPr/>
    </dgm:pt>
    <dgm:pt modelId="{9A5E1799-26FB-4959-97AA-0FCC22761318}" type="pres">
      <dgm:prSet presAssocID="{F7CED298-1605-4B60-9FC8-0A4C25C5AA00}" presName="child" presStyleLbl="alignAccFollowNode1" presStyleIdx="2" presStyleCnt="11">
        <dgm:presLayoutVars>
          <dgm:chMax val="0"/>
          <dgm:bulletEnabled val="1"/>
        </dgm:presLayoutVars>
      </dgm:prSet>
      <dgm:spPr/>
    </dgm:pt>
    <dgm:pt modelId="{3FBD4BD3-B74D-4AAB-9295-AE19DCC50691}" type="pres">
      <dgm:prSet presAssocID="{1009FF03-5F93-449C-AF20-55447EEE50AB}" presName="sibTrans" presStyleLbl="sibTrans2D1" presStyleIdx="3" presStyleCnt="11"/>
      <dgm:spPr/>
    </dgm:pt>
    <dgm:pt modelId="{8C46515F-5745-4BFE-8634-C34D77574BE3}" type="pres">
      <dgm:prSet presAssocID="{87D09C77-9C5B-45C2-ACC9-ACEA66F18198}" presName="child" presStyleLbl="alignAccFollowNode1" presStyleIdx="3" presStyleCnt="11">
        <dgm:presLayoutVars>
          <dgm:chMax val="0"/>
          <dgm:bulletEnabled val="1"/>
        </dgm:presLayoutVars>
      </dgm:prSet>
      <dgm:spPr/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4"/>
      <dgm:spPr/>
    </dgm:pt>
    <dgm:pt modelId="{C8CE6287-76AA-46C4-B478-0F9183DE6118}" type="pres">
      <dgm:prSet presAssocID="{F342D04F-4D11-41CC-AB66-36041A902B44}" presName="parTrans" presStyleLbl="sibTrans2D1" presStyleIdx="4" presStyleCnt="11"/>
      <dgm:spPr/>
    </dgm:pt>
    <dgm:pt modelId="{F7AA6D3E-BCE0-4C06-B101-080DA85DCB01}" type="pres">
      <dgm:prSet presAssocID="{5CBEC7DD-A25D-4956-9A65-6EA385F6FCB5}" presName="child" presStyleLbl="alignAccFollowNode1" presStyleIdx="4" presStyleCnt="11">
        <dgm:presLayoutVars>
          <dgm:chMax val="0"/>
          <dgm:bulletEnabled val="1"/>
        </dgm:presLayoutVars>
      </dgm:prSet>
      <dgm:spPr/>
    </dgm:pt>
    <dgm:pt modelId="{DDA5CBC7-AA05-481A-A03A-3964C1BBBB5A}" type="pres">
      <dgm:prSet presAssocID="{BD0F67B1-39E4-45ED-9534-FB8F89E8EEF6}" presName="sibTrans" presStyleLbl="sibTrans2D1" presStyleIdx="5" presStyleCnt="11"/>
      <dgm:spPr/>
    </dgm:pt>
    <dgm:pt modelId="{73DBFA1A-3823-4209-9CD6-DBDD456F39FB}" type="pres">
      <dgm:prSet presAssocID="{33BF0E2A-2B00-40A5-832E-FC800DCA5982}" presName="child" presStyleLbl="alignAccFollowNode1" presStyleIdx="5" presStyleCnt="11">
        <dgm:presLayoutVars>
          <dgm:chMax val="0"/>
          <dgm:bulletEnabled val="1"/>
        </dgm:presLayoutVars>
      </dgm:prSet>
      <dgm:spPr/>
    </dgm:pt>
    <dgm:pt modelId="{E7F7C4A8-2F3A-49BA-B2E4-CF48FCA5D8D8}" type="pres">
      <dgm:prSet presAssocID="{E373698D-1356-47A7-A591-B72BFE77C3D1}" presName="sibTrans" presStyleLbl="sibTrans2D1" presStyleIdx="6" presStyleCnt="11"/>
      <dgm:spPr/>
    </dgm:pt>
    <dgm:pt modelId="{68423B8C-DD55-4C1A-86D3-87118415FFA7}" type="pres">
      <dgm:prSet presAssocID="{CAE20587-4D50-4B6B-A17D-199722D630E2}" presName="child" presStyleLbl="alignAccFollowNode1" presStyleIdx="6" presStyleCnt="11">
        <dgm:presLayoutVars>
          <dgm:chMax val="0"/>
          <dgm:bulletEnabled val="1"/>
        </dgm:presLayoutVars>
      </dgm:prSet>
      <dgm:spPr/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4"/>
      <dgm:spPr/>
    </dgm:pt>
    <dgm:pt modelId="{BF9CEF10-4726-4D20-AC2F-85DE706D0D00}" type="pres">
      <dgm:prSet presAssocID="{403B4542-B2F8-496D-BBEA-3A684B1106F9}" presName="parTrans" presStyleLbl="sibTrans2D1" presStyleIdx="7" presStyleCnt="11"/>
      <dgm:spPr/>
    </dgm:pt>
    <dgm:pt modelId="{C1386769-D313-4B62-9BE9-A84DD636105E}" type="pres">
      <dgm:prSet presAssocID="{038F6A6A-232A-44A4-9628-ADFA8F068F81}" presName="child" presStyleLbl="alignAccFollowNode1" presStyleIdx="7" presStyleCnt="11">
        <dgm:presLayoutVars>
          <dgm:chMax val="0"/>
          <dgm:bulletEnabled val="1"/>
        </dgm:presLayoutVars>
      </dgm:prSet>
      <dgm:spPr/>
    </dgm:pt>
    <dgm:pt modelId="{0C1CAC8B-CC80-49DA-9707-021AB163C55F}" type="pres">
      <dgm:prSet presAssocID="{ABE7D012-6867-48DA-AF76-FDB8ECBB944D}" presName="sibTrans" presStyleLbl="sibTrans2D1" presStyleIdx="8" presStyleCnt="11"/>
      <dgm:spPr/>
    </dgm:pt>
    <dgm:pt modelId="{2985E292-795D-4403-BD7F-3A17BE0B21A7}" type="pres">
      <dgm:prSet presAssocID="{15982A38-A73B-4943-B138-EA0EAB77BC29}" presName="child" presStyleLbl="alignAccFollowNode1" presStyleIdx="8" presStyleCnt="11">
        <dgm:presLayoutVars>
          <dgm:chMax val="0"/>
          <dgm:bulletEnabled val="1"/>
        </dgm:presLayoutVars>
      </dgm:prSet>
      <dgm:spPr/>
    </dgm:pt>
    <dgm:pt modelId="{AEFF52EA-2D4D-4AD3-9F53-6B25191BD163}" type="pres">
      <dgm:prSet presAssocID="{EA587102-578B-46F3-8D9E-CEC48527A898}" presName="hSp" presStyleCnt="0"/>
      <dgm:spPr/>
    </dgm:pt>
    <dgm:pt modelId="{C057A87B-CF77-43C5-95EA-FF69715D34A3}" type="pres">
      <dgm:prSet presAssocID="{5CA89521-836B-470D-B51C-F8A4714D4EFF}" presName="vertFlow" presStyleCnt="0"/>
      <dgm:spPr/>
    </dgm:pt>
    <dgm:pt modelId="{DA50ACFD-2722-4D29-B376-5CF3C8F3EB41}" type="pres">
      <dgm:prSet presAssocID="{5CA89521-836B-470D-B51C-F8A4714D4EFF}" presName="header" presStyleLbl="node1" presStyleIdx="3" presStyleCnt="4"/>
      <dgm:spPr/>
    </dgm:pt>
    <dgm:pt modelId="{E31C91BC-3A8F-4AC7-8DBF-330AFF31351C}" type="pres">
      <dgm:prSet presAssocID="{525F31A2-90BB-4E18-B1F5-10D38B8099D9}" presName="parTrans" presStyleLbl="sibTrans2D1" presStyleIdx="9" presStyleCnt="11"/>
      <dgm:spPr/>
    </dgm:pt>
    <dgm:pt modelId="{AC28A259-E8AB-491C-9FF1-41516FA5BC71}" type="pres">
      <dgm:prSet presAssocID="{63746B76-9534-4F4F-B65B-B8A9AACC03F9}" presName="child" presStyleLbl="alignAccFollowNode1" presStyleIdx="9" presStyleCnt="11">
        <dgm:presLayoutVars>
          <dgm:chMax val="0"/>
          <dgm:bulletEnabled val="1"/>
        </dgm:presLayoutVars>
      </dgm:prSet>
      <dgm:spPr/>
    </dgm:pt>
    <dgm:pt modelId="{DF54C50F-225E-47E8-9EC4-AAA209AD28CA}" type="pres">
      <dgm:prSet presAssocID="{A9C1E709-4F9E-4AAB-BB7C-51A08921302E}" presName="sibTrans" presStyleLbl="sibTrans2D1" presStyleIdx="10" presStyleCnt="11"/>
      <dgm:spPr/>
    </dgm:pt>
    <dgm:pt modelId="{75889BA5-DC82-4D41-8983-B2EE794BC078}" type="pres">
      <dgm:prSet presAssocID="{5CB20C1A-D92D-4DED-BB1B-D113E2006C55}" presName="child" presStyleLbl="alignAccFollowNode1" presStyleIdx="10" presStyleCnt="11">
        <dgm:presLayoutVars>
          <dgm:chMax val="0"/>
          <dgm:bulletEnabled val="1"/>
        </dgm:presLayoutVars>
      </dgm:prSet>
      <dgm:spPr/>
    </dgm:pt>
  </dgm:ptLst>
  <dgm:cxnLst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B767AB03-F7F7-492B-8158-C75E1682A10F}" srcId="{EA587102-578B-46F3-8D9E-CEC48527A898}" destId="{15982A38-A73B-4943-B138-EA0EAB77BC29}" srcOrd="1" destOrd="0" parTransId="{7CBA4BA7-B8C9-4EC9-9C51-4E810224FE14}" sibTransId="{9295158E-0763-4655-AD0E-61686A560F58}"/>
    <dgm:cxn modelId="{25B66A08-E57F-429F-A076-5691EC284D95}" type="presOf" srcId="{33BF0E2A-2B00-40A5-832E-FC800DCA5982}" destId="{73DBFA1A-3823-4209-9CD6-DBDD456F39FB}" srcOrd="0" destOrd="0" presId="urn:microsoft.com/office/officeart/2005/8/layout/lProcess1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AB112F16-9765-4DCF-8A6B-B4FEBB1DF80B}" type="presOf" srcId="{1009FF03-5F93-449C-AF20-55447EEE50AB}" destId="{3FBD4BD3-B74D-4AAB-9295-AE19DCC50691}" srcOrd="0" destOrd="0" presId="urn:microsoft.com/office/officeart/2005/8/layout/lProcess1"/>
    <dgm:cxn modelId="{D1EB8A19-014C-42AE-9F8D-325E631D8FE9}" srcId="{5CA89521-836B-470D-B51C-F8A4714D4EFF}" destId="{5CB20C1A-D92D-4DED-BB1B-D113E2006C55}" srcOrd="1" destOrd="0" parTransId="{5ABE8E5F-26E3-4C88-A09C-44363B99D147}" sibTransId="{7BA6E93A-EC79-4425-BCAD-9518E06A22F9}"/>
    <dgm:cxn modelId="{7F02F21A-BECD-4B8C-A0ED-2FD37CA7DF1B}" type="presOf" srcId="{A9C1E709-4F9E-4AAB-BB7C-51A08921302E}" destId="{DF54C50F-225E-47E8-9EC4-AAA209AD28CA}" srcOrd="0" destOrd="0" presId="urn:microsoft.com/office/officeart/2005/8/layout/lProcess1"/>
    <dgm:cxn modelId="{206D6826-92C5-4EEE-A28E-254E966FF0A0}" srcId="{516A4DDC-76BD-494E-B503-625555CCBC4A}" destId="{F7CED298-1605-4B60-9FC8-0A4C25C5AA00}" srcOrd="2" destOrd="0" parTransId="{618E2D9E-4CAE-48D5-9A0F-94DAE74A2D69}" sibTransId="{1009FF03-5F93-449C-AF20-55447EEE50AB}"/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28FAA735-D033-4888-A512-CA0B0DC5D34E}" type="presOf" srcId="{B551F8FA-E415-4EE1-BA68-D13E7D2E980B}" destId="{A65C4264-24F4-4122-844B-F5E582EC0111}" srcOrd="0" destOrd="0" presId="urn:microsoft.com/office/officeart/2005/8/layout/lProcess1"/>
    <dgm:cxn modelId="{177AFE5D-5A5F-401C-8390-858F33CAC97C}" type="presOf" srcId="{87D09C77-9C5B-45C2-ACC9-ACEA66F18198}" destId="{8C46515F-5745-4BFE-8634-C34D77574BE3}" srcOrd="0" destOrd="0" presId="urn:microsoft.com/office/officeart/2005/8/layout/lProcess1"/>
    <dgm:cxn modelId="{CAEA814D-FE9C-4BD3-8623-87D2E421CDED}" type="presOf" srcId="{525F31A2-90BB-4E18-B1F5-10D38B8099D9}" destId="{E31C91BC-3A8F-4AC7-8DBF-330AFF31351C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6D853954-67EB-442C-9F5A-866B9247A562}" srcId="{C53CC6D8-DEFC-45FD-8207-E1ECCC27EA85}" destId="{5CA89521-836B-470D-B51C-F8A4714D4EFF}" srcOrd="3" destOrd="0" parTransId="{D7F37AAF-020D-463D-9735-A1336884A6AE}" sibTransId="{C27250CA-FF59-4A03-8472-477331DB98EB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542EFA5A-B279-4120-B9BA-FE4ABDE4AFDD}" srcId="{516A4DDC-76BD-494E-B503-625555CCBC4A}" destId="{87D09C77-9C5B-45C2-ACC9-ACEA66F18198}" srcOrd="3" destOrd="0" parTransId="{A7A65ADC-DB8A-4F76-8458-BC8354307C90}" sibTransId="{8234610D-6FEE-4546-99B0-60EDB0B3BAEC}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E26EF37D-CA6A-40E6-84D5-4EA9B936B567}" type="presOf" srcId="{5CA89521-836B-470D-B51C-F8A4714D4EFF}" destId="{DA50ACFD-2722-4D29-B376-5CF3C8F3EB41}" srcOrd="0" destOrd="0" presId="urn:microsoft.com/office/officeart/2005/8/layout/lProcess1"/>
    <dgm:cxn modelId="{60A6E07E-63FF-4C81-A385-5E00467DE9D8}" type="presOf" srcId="{F7CED298-1605-4B60-9FC8-0A4C25C5AA00}" destId="{9A5E1799-26FB-4959-97AA-0FCC22761318}" srcOrd="0" destOrd="0" presId="urn:microsoft.com/office/officeart/2005/8/layout/lProcess1"/>
    <dgm:cxn modelId="{0DC50B81-769A-4AC7-8C73-8EF8D8334AA1}" srcId="{EA587102-578B-46F3-8D9E-CEC48527A898}" destId="{038F6A6A-232A-44A4-9628-ADFA8F068F81}" srcOrd="0" destOrd="0" parTransId="{403B4542-B2F8-496D-BBEA-3A684B1106F9}" sibTransId="{ABE7D012-6867-48DA-AF76-FDB8ECBB944D}"/>
    <dgm:cxn modelId="{0687A885-2354-4E9E-B313-4269283F0057}" srcId="{41E3B52E-71B8-4BD0-B1ED-D051FFB12506}" destId="{5CBEC7DD-A25D-4956-9A65-6EA385F6FCB5}" srcOrd="0" destOrd="0" parTransId="{F342D04F-4D11-41CC-AB66-36041A902B44}" sibTransId="{BD0F67B1-39E4-45ED-9534-FB8F89E8EEF6}"/>
    <dgm:cxn modelId="{20E91086-4757-4CF3-9C35-102C5A4D0079}" type="presOf" srcId="{403B4542-B2F8-496D-BBEA-3A684B1106F9}" destId="{BF9CEF10-4726-4D20-AC2F-85DE706D0D00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F6742589-989F-4466-ABD8-B9A53946EFA3}" type="presOf" srcId="{038F6A6A-232A-44A4-9628-ADFA8F068F81}" destId="{C1386769-D313-4B62-9BE9-A84DD636105E}" srcOrd="0" destOrd="0" presId="urn:microsoft.com/office/officeart/2005/8/layout/lProcess1"/>
    <dgm:cxn modelId="{5F55A28B-96EB-4565-9919-9E4BDE07F610}" type="presOf" srcId="{F342D04F-4D11-41CC-AB66-36041A902B44}" destId="{C8CE6287-76AA-46C4-B478-0F9183DE6118}" srcOrd="0" destOrd="0" presId="urn:microsoft.com/office/officeart/2005/8/layout/lProcess1"/>
    <dgm:cxn modelId="{36634D94-C210-4DDC-A75A-FBCAAFC75039}" srcId="{5CA89521-836B-470D-B51C-F8A4714D4EFF}" destId="{63746B76-9534-4F4F-B65B-B8A9AACC03F9}" srcOrd="0" destOrd="0" parTransId="{525F31A2-90BB-4E18-B1F5-10D38B8099D9}" sibTransId="{A9C1E709-4F9E-4AAB-BB7C-51A08921302E}"/>
    <dgm:cxn modelId="{AC32EC95-E874-4C4E-AF61-58E99EE59A51}" type="presOf" srcId="{C4FF5CFA-9CEF-4C34-984A-CC28F232798F}" destId="{459BBFF8-CE50-41AE-9B5E-F6026BBE4F45}" srcOrd="0" destOrd="0" presId="urn:microsoft.com/office/officeart/2005/8/layout/lProcess1"/>
    <dgm:cxn modelId="{B522739A-4DEE-43CF-9357-A84EF1EEE7ED}" srcId="{41E3B52E-71B8-4BD0-B1ED-D051FFB12506}" destId="{33BF0E2A-2B00-40A5-832E-FC800DCA5982}" srcOrd="1" destOrd="0" parTransId="{F8C31ED9-A2C0-4A09-A419-0AE9A44BB8DF}" sibTransId="{E373698D-1356-47A7-A591-B72BFE77C3D1}"/>
    <dgm:cxn modelId="{AEAE8CB6-1B26-4996-A549-ADEFF4BF9B7B}" type="presOf" srcId="{41E3B52E-71B8-4BD0-B1ED-D051FFB12506}" destId="{09ADE9CE-20B7-4A4E-BED6-D56E4ED1D855}" srcOrd="0" destOrd="0" presId="urn:microsoft.com/office/officeart/2005/8/layout/lProcess1"/>
    <dgm:cxn modelId="{541426C5-B997-49AC-A1CD-ABBC86A85301}" type="presOf" srcId="{BD0F67B1-39E4-45ED-9534-FB8F89E8EEF6}" destId="{DDA5CBC7-AA05-481A-A03A-3964C1BBBB5A}" srcOrd="0" destOrd="0" presId="urn:microsoft.com/office/officeart/2005/8/layout/lProcess1"/>
    <dgm:cxn modelId="{414375C7-23B9-49F8-AEFD-1552E3E6888B}" type="presOf" srcId="{5CB20C1A-D92D-4DED-BB1B-D113E2006C55}" destId="{75889BA5-DC82-4D41-8983-B2EE794BC078}" srcOrd="0" destOrd="0" presId="urn:microsoft.com/office/officeart/2005/8/layout/lProcess1"/>
    <dgm:cxn modelId="{0E9367DA-F3C7-4672-A3E1-FDDD869E15C8}" type="presOf" srcId="{ABE7D012-6867-48DA-AF76-FDB8ECBB944D}" destId="{0C1CAC8B-CC80-49DA-9707-021AB163C55F}" srcOrd="0" destOrd="0" presId="urn:microsoft.com/office/officeart/2005/8/layout/lProcess1"/>
    <dgm:cxn modelId="{EF5E21E6-CC69-47D7-95D8-FB2CCC23193D}" type="presOf" srcId="{E373698D-1356-47A7-A591-B72BFE77C3D1}" destId="{E7F7C4A8-2F3A-49BA-B2E4-CF48FCA5D8D8}" srcOrd="0" destOrd="0" presId="urn:microsoft.com/office/officeart/2005/8/layout/lProcess1"/>
    <dgm:cxn modelId="{710659EC-6706-425F-81BB-5F1E070F7D4D}" srcId="{516A4DDC-76BD-494E-B503-625555CCBC4A}" destId="{C4FF5CFA-9CEF-4C34-984A-CC28F232798F}" srcOrd="1" destOrd="0" parTransId="{92813948-C227-4EB2-8530-43003E3CB375}" sibTransId="{B551F8FA-E415-4EE1-BA68-D13E7D2E980B}"/>
    <dgm:cxn modelId="{9AFC20F2-D5DD-455E-8266-96B58ABE2D49}" type="presOf" srcId="{CAE20587-4D50-4B6B-A17D-199722D630E2}" destId="{68423B8C-DD55-4C1A-86D3-87118415FFA7}" srcOrd="0" destOrd="0" presId="urn:microsoft.com/office/officeart/2005/8/layout/lProcess1"/>
    <dgm:cxn modelId="{0FF6D2F7-E787-4B57-911C-090AA0CBD9AA}" type="presOf" srcId="{63746B76-9534-4F4F-B65B-B8A9AACC03F9}" destId="{AC28A259-E8AB-491C-9FF1-41516FA5BC71}" srcOrd="0" destOrd="0" presId="urn:microsoft.com/office/officeart/2005/8/layout/lProcess1"/>
    <dgm:cxn modelId="{70C18AF9-2F24-4A50-9785-941DE7FE4B31}" type="presOf" srcId="{2B847D36-6E88-4DD3-AABD-579C99426233}" destId="{7CAEA63C-96B5-40D4-900F-409598FDB0C1}" srcOrd="0" destOrd="0" presId="urn:microsoft.com/office/officeart/2005/8/layout/lProcess1"/>
    <dgm:cxn modelId="{40E743FD-4072-4389-94B0-B65E89259C6B}" type="presOf" srcId="{5CBEC7DD-A25D-4956-9A65-6EA385F6FCB5}" destId="{F7AA6D3E-BCE0-4C06-B101-080DA85DCB01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D24904BE-0B60-4FE2-92F3-00D00DBA80D1}" type="presParOf" srcId="{B1443ED3-5E34-456D-8CD9-88B600EDA95F}" destId="{7CAEA63C-96B5-40D4-900F-409598FDB0C1}" srcOrd="3" destOrd="0" presId="urn:microsoft.com/office/officeart/2005/8/layout/lProcess1"/>
    <dgm:cxn modelId="{A41D2E3D-00B4-4319-9EE2-BB46636841C7}" type="presParOf" srcId="{B1443ED3-5E34-456D-8CD9-88B600EDA95F}" destId="{459BBFF8-CE50-41AE-9B5E-F6026BBE4F45}" srcOrd="4" destOrd="0" presId="urn:microsoft.com/office/officeart/2005/8/layout/lProcess1"/>
    <dgm:cxn modelId="{3CE06A48-5A5D-4BBC-B425-6226E021C55D}" type="presParOf" srcId="{B1443ED3-5E34-456D-8CD9-88B600EDA95F}" destId="{A65C4264-24F4-4122-844B-F5E582EC0111}" srcOrd="5" destOrd="0" presId="urn:microsoft.com/office/officeart/2005/8/layout/lProcess1"/>
    <dgm:cxn modelId="{6613DF6A-79D3-4CE9-BE2D-B462A36258D7}" type="presParOf" srcId="{B1443ED3-5E34-456D-8CD9-88B600EDA95F}" destId="{9A5E1799-26FB-4959-97AA-0FCC22761318}" srcOrd="6" destOrd="0" presId="urn:microsoft.com/office/officeart/2005/8/layout/lProcess1"/>
    <dgm:cxn modelId="{26DAC11A-895E-4844-A639-122E5BAA12C2}" type="presParOf" srcId="{B1443ED3-5E34-456D-8CD9-88B600EDA95F}" destId="{3FBD4BD3-B74D-4AAB-9295-AE19DCC50691}" srcOrd="7" destOrd="0" presId="urn:microsoft.com/office/officeart/2005/8/layout/lProcess1"/>
    <dgm:cxn modelId="{357EE53C-3487-4903-B62D-757AEA84453B}" type="presParOf" srcId="{B1443ED3-5E34-456D-8CD9-88B600EDA95F}" destId="{8C46515F-5745-4BFE-8634-C34D77574BE3}" srcOrd="8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73811368-B194-4A24-AD33-D7682C703338}" type="presParOf" srcId="{22D8E0AF-322E-4A8E-BC3C-6E9E9A51F58F}" destId="{734C3A16-72FA-42CA-BF15-F44513245016}" srcOrd="2" destOrd="0" presId="urn:microsoft.com/office/officeart/2005/8/layout/lProcess1"/>
    <dgm:cxn modelId="{CF11DF29-864F-46B6-AAB3-A5037CF8A0AD}" type="presParOf" srcId="{734C3A16-72FA-42CA-BF15-F44513245016}" destId="{09ADE9CE-20B7-4A4E-BED6-D56E4ED1D855}" srcOrd="0" destOrd="0" presId="urn:microsoft.com/office/officeart/2005/8/layout/lProcess1"/>
    <dgm:cxn modelId="{45BFDF97-7485-4BD3-9636-A42CF9DED933}" type="presParOf" srcId="{734C3A16-72FA-42CA-BF15-F44513245016}" destId="{C8CE6287-76AA-46C4-B478-0F9183DE6118}" srcOrd="1" destOrd="0" presId="urn:microsoft.com/office/officeart/2005/8/layout/lProcess1"/>
    <dgm:cxn modelId="{96337C59-FBC5-4280-848F-E1ABE955629C}" type="presParOf" srcId="{734C3A16-72FA-42CA-BF15-F44513245016}" destId="{F7AA6D3E-BCE0-4C06-B101-080DA85DCB01}" srcOrd="2" destOrd="0" presId="urn:microsoft.com/office/officeart/2005/8/layout/lProcess1"/>
    <dgm:cxn modelId="{02D7F229-EA09-4CF1-8A9A-9A5AAE90046C}" type="presParOf" srcId="{734C3A16-72FA-42CA-BF15-F44513245016}" destId="{DDA5CBC7-AA05-481A-A03A-3964C1BBBB5A}" srcOrd="3" destOrd="0" presId="urn:microsoft.com/office/officeart/2005/8/layout/lProcess1"/>
    <dgm:cxn modelId="{354586AA-7CE8-4586-9E66-2D688CB72C44}" type="presParOf" srcId="{734C3A16-72FA-42CA-BF15-F44513245016}" destId="{73DBFA1A-3823-4209-9CD6-DBDD456F39FB}" srcOrd="4" destOrd="0" presId="urn:microsoft.com/office/officeart/2005/8/layout/lProcess1"/>
    <dgm:cxn modelId="{90D43EC8-D059-4AA5-A590-3603C8F010A7}" type="presParOf" srcId="{734C3A16-72FA-42CA-BF15-F44513245016}" destId="{E7F7C4A8-2F3A-49BA-B2E4-CF48FCA5D8D8}" srcOrd="5" destOrd="0" presId="urn:microsoft.com/office/officeart/2005/8/layout/lProcess1"/>
    <dgm:cxn modelId="{35CDA84A-A070-48A2-86D3-246382CBFE34}" type="presParOf" srcId="{734C3A16-72FA-42CA-BF15-F44513245016}" destId="{68423B8C-DD55-4C1A-86D3-87118415FFA7}" srcOrd="6" destOrd="0" presId="urn:microsoft.com/office/officeart/2005/8/layout/lProcess1"/>
    <dgm:cxn modelId="{45D49A7A-3664-4AB2-B3A5-3D21008896A6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164E6B8A-ACC8-4A59-8C34-C15E679A8503}" type="presParOf" srcId="{96EC6E5F-616C-4A0E-8B47-23C2DB360B15}" destId="{BF9CEF10-4726-4D20-AC2F-85DE706D0D00}" srcOrd="1" destOrd="0" presId="urn:microsoft.com/office/officeart/2005/8/layout/lProcess1"/>
    <dgm:cxn modelId="{E7DA4B73-0D72-4516-ADC6-ED952C9FE81E}" type="presParOf" srcId="{96EC6E5F-616C-4A0E-8B47-23C2DB360B15}" destId="{C1386769-D313-4B62-9BE9-A84DD636105E}" srcOrd="2" destOrd="0" presId="urn:microsoft.com/office/officeart/2005/8/layout/lProcess1"/>
    <dgm:cxn modelId="{CB17923D-0FE4-4A68-ABA5-C8706398FB8F}" type="presParOf" srcId="{96EC6E5F-616C-4A0E-8B47-23C2DB360B15}" destId="{0C1CAC8B-CC80-49DA-9707-021AB163C55F}" srcOrd="3" destOrd="0" presId="urn:microsoft.com/office/officeart/2005/8/layout/lProcess1"/>
    <dgm:cxn modelId="{03D18F74-62DE-46FC-BDC3-F46D4C5A4C7A}" type="presParOf" srcId="{96EC6E5F-616C-4A0E-8B47-23C2DB360B15}" destId="{2985E292-795D-4403-BD7F-3A17BE0B21A7}" srcOrd="4" destOrd="0" presId="urn:microsoft.com/office/officeart/2005/8/layout/lProcess1"/>
    <dgm:cxn modelId="{0928E017-990D-49BC-A3BB-E762A7BB9C64}" type="presParOf" srcId="{22D8E0AF-322E-4A8E-BC3C-6E9E9A51F58F}" destId="{AEFF52EA-2D4D-4AD3-9F53-6B25191BD163}" srcOrd="5" destOrd="0" presId="urn:microsoft.com/office/officeart/2005/8/layout/lProcess1"/>
    <dgm:cxn modelId="{60AF69CC-E2C4-42C6-A765-A2C5CFC4AEC2}" type="presParOf" srcId="{22D8E0AF-322E-4A8E-BC3C-6E9E9A51F58F}" destId="{C057A87B-CF77-43C5-95EA-FF69715D34A3}" srcOrd="6" destOrd="0" presId="urn:microsoft.com/office/officeart/2005/8/layout/lProcess1"/>
    <dgm:cxn modelId="{3D5AEDB5-C877-49C4-8CE7-CBF70D35C8CE}" type="presParOf" srcId="{C057A87B-CF77-43C5-95EA-FF69715D34A3}" destId="{DA50ACFD-2722-4D29-B376-5CF3C8F3EB41}" srcOrd="0" destOrd="0" presId="urn:microsoft.com/office/officeart/2005/8/layout/lProcess1"/>
    <dgm:cxn modelId="{E452C909-B0C8-4180-B558-4C1214228CD0}" type="presParOf" srcId="{C057A87B-CF77-43C5-95EA-FF69715D34A3}" destId="{E31C91BC-3A8F-4AC7-8DBF-330AFF31351C}" srcOrd="1" destOrd="0" presId="urn:microsoft.com/office/officeart/2005/8/layout/lProcess1"/>
    <dgm:cxn modelId="{0E7938F4-0647-4FB9-90EA-66B6E55CAC2A}" type="presParOf" srcId="{C057A87B-CF77-43C5-95EA-FF69715D34A3}" destId="{AC28A259-E8AB-491C-9FF1-41516FA5BC71}" srcOrd="2" destOrd="0" presId="urn:microsoft.com/office/officeart/2005/8/layout/lProcess1"/>
    <dgm:cxn modelId="{741FCA68-4C0B-42FC-B615-6EEC3933E3E2}" type="presParOf" srcId="{C057A87B-CF77-43C5-95EA-FF69715D34A3}" destId="{DF54C50F-225E-47E8-9EC4-AAA209AD28CA}" srcOrd="3" destOrd="0" presId="urn:microsoft.com/office/officeart/2005/8/layout/lProcess1"/>
    <dgm:cxn modelId="{DC82132B-6DDE-430C-A8AF-A5A6FF26F739}" type="presParOf" srcId="{C057A87B-CF77-43C5-95EA-FF69715D34A3}" destId="{75889BA5-DC82-4D41-8983-B2EE794BC078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095" y="480059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19230" y="495194"/>
        <a:ext cx="2036655" cy="486461"/>
      </dsp:txXfrm>
    </dsp:sp>
    <dsp:sp modelId="{1B1F80F4-E9A5-4A99-A630-6548067B7CB5}">
      <dsp:nvSpPr>
        <dsp:cNvPr id="0" name=""/>
        <dsp:cNvSpPr/>
      </dsp:nvSpPr>
      <dsp:spPr>
        <a:xfrm rot="5400000">
          <a:off x="992344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095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192782"/>
        <a:ext cx="2036655" cy="486461"/>
      </dsp:txXfrm>
    </dsp:sp>
    <dsp:sp modelId="{7CAEA63C-96B5-40D4-900F-409598FDB0C1}">
      <dsp:nvSpPr>
        <dsp:cNvPr id="0" name=""/>
        <dsp:cNvSpPr/>
      </dsp:nvSpPr>
      <dsp:spPr>
        <a:xfrm rot="5400000">
          <a:off x="992344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9BBFF8-CE50-41AE-9B5E-F6026BBE4F45}">
      <dsp:nvSpPr>
        <dsp:cNvPr id="0" name=""/>
        <dsp:cNvSpPr/>
      </dsp:nvSpPr>
      <dsp:spPr>
        <a:xfrm>
          <a:off x="4095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1890369"/>
        <a:ext cx="2036655" cy="486461"/>
      </dsp:txXfrm>
    </dsp:sp>
    <dsp:sp modelId="{A65C4264-24F4-4122-844B-F5E582EC0111}">
      <dsp:nvSpPr>
        <dsp:cNvPr id="0" name=""/>
        <dsp:cNvSpPr/>
      </dsp:nvSpPr>
      <dsp:spPr>
        <a:xfrm rot="5400000">
          <a:off x="992344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5E1799-26FB-4959-97AA-0FCC22761318}">
      <dsp:nvSpPr>
        <dsp:cNvPr id="0" name=""/>
        <dsp:cNvSpPr/>
      </dsp:nvSpPr>
      <dsp:spPr>
        <a:xfrm>
          <a:off x="4095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2587956"/>
        <a:ext cx="2036655" cy="486461"/>
      </dsp:txXfrm>
    </dsp:sp>
    <dsp:sp modelId="{3FBD4BD3-B74D-4AAB-9295-AE19DCC50691}">
      <dsp:nvSpPr>
        <dsp:cNvPr id="0" name=""/>
        <dsp:cNvSpPr/>
      </dsp:nvSpPr>
      <dsp:spPr>
        <a:xfrm rot="5400000">
          <a:off x="992344" y="3134766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46515F-5745-4BFE-8634-C34D77574BE3}">
      <dsp:nvSpPr>
        <dsp:cNvPr id="0" name=""/>
        <dsp:cNvSpPr/>
      </dsp:nvSpPr>
      <dsp:spPr>
        <a:xfrm>
          <a:off x="4095" y="3270408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19230" y="3285543"/>
        <a:ext cx="2036655" cy="486461"/>
      </dsp:txXfrm>
    </dsp:sp>
    <dsp:sp modelId="{09ADE9CE-20B7-4A4E-BED6-D56E4ED1D855}">
      <dsp:nvSpPr>
        <dsp:cNvPr id="0" name=""/>
        <dsp:cNvSpPr/>
      </dsp:nvSpPr>
      <dsp:spPr>
        <a:xfrm>
          <a:off x="2360390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375525" y="495195"/>
        <a:ext cx="2036655" cy="486461"/>
      </dsp:txXfrm>
    </dsp:sp>
    <dsp:sp modelId="{C8CE6287-76AA-46C4-B478-0F9183DE6118}">
      <dsp:nvSpPr>
        <dsp:cNvPr id="0" name=""/>
        <dsp:cNvSpPr/>
      </dsp:nvSpPr>
      <dsp:spPr>
        <a:xfrm rot="5400000">
          <a:off x="3348638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AA6D3E-BCE0-4C06-B101-080DA85DCB01}">
      <dsp:nvSpPr>
        <dsp:cNvPr id="0" name=""/>
        <dsp:cNvSpPr/>
      </dsp:nvSpPr>
      <dsp:spPr>
        <a:xfrm>
          <a:off x="2360390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192782"/>
        <a:ext cx="2036655" cy="486461"/>
      </dsp:txXfrm>
    </dsp:sp>
    <dsp:sp modelId="{DDA5CBC7-AA05-481A-A03A-3964C1BBBB5A}">
      <dsp:nvSpPr>
        <dsp:cNvPr id="0" name=""/>
        <dsp:cNvSpPr/>
      </dsp:nvSpPr>
      <dsp:spPr>
        <a:xfrm rot="5400000">
          <a:off x="3348638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2360390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1890369"/>
        <a:ext cx="2036655" cy="486461"/>
      </dsp:txXfrm>
    </dsp:sp>
    <dsp:sp modelId="{E7F7C4A8-2F3A-49BA-B2E4-CF48FCA5D8D8}">
      <dsp:nvSpPr>
        <dsp:cNvPr id="0" name=""/>
        <dsp:cNvSpPr/>
      </dsp:nvSpPr>
      <dsp:spPr>
        <a:xfrm rot="5400000">
          <a:off x="3348638" y="2437179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2360390" y="2572821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2375525" y="2587956"/>
        <a:ext cx="2036655" cy="486461"/>
      </dsp:txXfrm>
    </dsp:sp>
    <dsp:sp modelId="{67971461-EE07-4B5E-A0C3-A166C6559682}">
      <dsp:nvSpPr>
        <dsp:cNvPr id="0" name=""/>
        <dsp:cNvSpPr/>
      </dsp:nvSpPr>
      <dsp:spPr>
        <a:xfrm>
          <a:off x="4716684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731819" y="495195"/>
        <a:ext cx="2036655" cy="486461"/>
      </dsp:txXfrm>
    </dsp:sp>
    <dsp:sp modelId="{BF9CEF10-4726-4D20-AC2F-85DE706D0D00}">
      <dsp:nvSpPr>
        <dsp:cNvPr id="0" name=""/>
        <dsp:cNvSpPr/>
      </dsp:nvSpPr>
      <dsp:spPr>
        <a:xfrm rot="5400000">
          <a:off x="5704933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386769-D313-4B62-9BE9-A84DD636105E}">
      <dsp:nvSpPr>
        <dsp:cNvPr id="0" name=""/>
        <dsp:cNvSpPr/>
      </dsp:nvSpPr>
      <dsp:spPr>
        <a:xfrm>
          <a:off x="4716684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192782"/>
        <a:ext cx="2036655" cy="486461"/>
      </dsp:txXfrm>
    </dsp:sp>
    <dsp:sp modelId="{0C1CAC8B-CC80-49DA-9707-021AB163C55F}">
      <dsp:nvSpPr>
        <dsp:cNvPr id="0" name=""/>
        <dsp:cNvSpPr/>
      </dsp:nvSpPr>
      <dsp:spPr>
        <a:xfrm rot="5400000">
          <a:off x="5704933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4716684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4731819" y="1890369"/>
        <a:ext cx="2036655" cy="486461"/>
      </dsp:txXfrm>
    </dsp:sp>
    <dsp:sp modelId="{DA50ACFD-2722-4D29-B376-5CF3C8F3EB41}">
      <dsp:nvSpPr>
        <dsp:cNvPr id="0" name=""/>
        <dsp:cNvSpPr/>
      </dsp:nvSpPr>
      <dsp:spPr>
        <a:xfrm>
          <a:off x="7072979" y="480060"/>
          <a:ext cx="2066925" cy="516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7088114" y="495195"/>
        <a:ext cx="2036655" cy="486461"/>
      </dsp:txXfrm>
    </dsp:sp>
    <dsp:sp modelId="{E31C91BC-3A8F-4AC7-8DBF-330AFF31351C}">
      <dsp:nvSpPr>
        <dsp:cNvPr id="0" name=""/>
        <dsp:cNvSpPr/>
      </dsp:nvSpPr>
      <dsp:spPr>
        <a:xfrm rot="5400000">
          <a:off x="8061227" y="1042005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28A259-E8AB-491C-9FF1-41516FA5BC71}">
      <dsp:nvSpPr>
        <dsp:cNvPr id="0" name=""/>
        <dsp:cNvSpPr/>
      </dsp:nvSpPr>
      <dsp:spPr>
        <a:xfrm>
          <a:off x="7072979" y="1177647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192782"/>
        <a:ext cx="2036655" cy="486461"/>
      </dsp:txXfrm>
    </dsp:sp>
    <dsp:sp modelId="{DF54C50F-225E-47E8-9EC4-AAA209AD28CA}">
      <dsp:nvSpPr>
        <dsp:cNvPr id="0" name=""/>
        <dsp:cNvSpPr/>
      </dsp:nvSpPr>
      <dsp:spPr>
        <a:xfrm rot="5400000">
          <a:off x="8061227" y="1739592"/>
          <a:ext cx="90427" cy="90427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889BA5-DC82-4D41-8983-B2EE794BC078}">
      <dsp:nvSpPr>
        <dsp:cNvPr id="0" name=""/>
        <dsp:cNvSpPr/>
      </dsp:nvSpPr>
      <dsp:spPr>
        <a:xfrm>
          <a:off x="7072979" y="1875234"/>
          <a:ext cx="2066925" cy="516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Task description</a:t>
          </a:r>
        </a:p>
      </dsp:txBody>
      <dsp:txXfrm>
        <a:off x="7088114" y="1890369"/>
        <a:ext cx="2036655" cy="486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Ido W. and Dvir H.</a:t>
            </a:r>
          </a:p>
          <a:p>
            <a:r>
              <a:rPr lang="en-US" dirty="0"/>
              <a:t>May, 2025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DE75D-70A3-B762-67D3-78F89ACE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3375-6D09-BD3F-2DE5-D2E533DB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FDA08881-16A7-C822-1BB3-F2F11EDCD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9A0537-9435-15F1-A6DD-01239DB80EC9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Storge size:</a:t>
            </a: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en-US" sz="1900" dirty="0"/>
              <a:t>Width 12 bits (= 1 pixel)</a:t>
            </a: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en-US" sz="1900" dirty="0"/>
              <a:t>Depth 307,200 (= 640x480)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499663-2FDC-28B3-0AB4-ED739FC9E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63D3DE-9413-0089-433E-15456AF088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[VGA]</a:t>
            </a:r>
          </a:p>
        </p:txBody>
      </p:sp>
    </p:spTree>
    <p:extLst>
      <p:ext uri="{BB962C8B-B14F-4D97-AF65-F5344CB8AC3E}">
        <p14:creationId xmlns:p14="http://schemas.microsoft.com/office/powerpoint/2010/main" val="31522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Storge size:</a:t>
            </a: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en-US" sz="1900" dirty="0"/>
              <a:t>Width 12 bits (= 1 pixel)</a:t>
            </a: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en-US" sz="1900" dirty="0"/>
              <a:t>Depth 307,200 (= 640x480)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[VGA]</a:t>
            </a:r>
          </a:p>
        </p:txBody>
      </p:sp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First bullet point here</a:t>
            </a:r>
          </a:p>
          <a:p>
            <a:r>
              <a:rPr dirty="0"/>
              <a:t>Second bullet point here</a:t>
            </a:r>
          </a:p>
          <a:p>
            <a:r>
              <a:rPr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09551004"/>
              </p:ext>
            </p:extLst>
          </p:nvPr>
        </p:nvGraphicFramePr>
        <p:xfrm>
          <a:off x="6324600" y="1825623"/>
          <a:ext cx="4343400" cy="19843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94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94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</a:t>
            </a:r>
            <a:r>
              <a:rPr dirty="0"/>
              <a:t>Content Layout with SmartArt</a:t>
            </a:r>
          </a:p>
        </p:txBody>
      </p:sp>
      <p:graphicFrame>
        <p:nvGraphicFramePr>
          <p:cNvPr id="9" name="Content Placeholder 8" descr="Process list showing 4 titles with tasks  arranged one below the other and downward pointing arrows are used to indicate progression from title to task and from task to task. First title has 4 tasks, second title has 3, third has 2 and fourth has 2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917932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Operates </a:t>
            </a:r>
            <a:r>
              <a:rPr lang="en-US" b="1" dirty="0"/>
              <a:t>OV7670 camera</a:t>
            </a:r>
            <a:r>
              <a:rPr lang="en-US" dirty="0"/>
              <a:t> as input and </a:t>
            </a:r>
            <a:r>
              <a:rPr lang="en-US" b="1" dirty="0"/>
              <a:t>VGA monitor</a:t>
            </a:r>
            <a:r>
              <a:rPr lang="en-US" dirty="0"/>
              <a:t> for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zoom x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zoom pixelation by Bilinear Interpolation.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80B93-2809-1841-1DBF-8037DD0C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59834"/>
            <a:ext cx="1828800" cy="16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.</a:t>
            </a:r>
            <a:r>
              <a:rPr lang="en-US" dirty="0" err="1"/>
              <a:t>xdc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2247E-E20E-06D9-4F7E-E85032172934}"/>
              </a:ext>
            </a:extLst>
          </p:cNvPr>
          <p:cNvSpPr txBox="1"/>
          <p:nvPr/>
        </p:nvSpPr>
        <p:spPr>
          <a:xfrm>
            <a:off x="2211238" y="38100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1800" dirty="0"/>
              <a:t>Capture → BRAM → 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Zoom → BRAM / 4 →  VGA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E1C263-BEC3-F0EE-9EE2-2D5820FB0DC8}"/>
              </a:ext>
            </a:extLst>
          </p:cNvPr>
          <p:cNvSpPr txBox="1"/>
          <p:nvPr/>
        </p:nvSpPr>
        <p:spPr>
          <a:xfrm>
            <a:off x="1676400" y="272534"/>
            <a:ext cx="6934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1800" dirty="0"/>
              <a:t>Capture →  Zoom → BRAM2 → Bili → BRAM1 →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 Zoom → BRAM2 → VGA</a:t>
            </a:r>
          </a:p>
          <a:p>
            <a:pPr algn="ctr" fontAlgn="base">
              <a:spcAft>
                <a:spcPct val="0"/>
              </a:spcAft>
            </a:pPr>
            <a:r>
              <a:rPr lang="en-US" sz="1800" dirty="0"/>
              <a:t>Capture → BRAM1 → VGA</a:t>
            </a:r>
          </a:p>
          <a:p>
            <a:pPr algn="ctr" fontAlgn="base">
              <a:spcAft>
                <a:spcPct val="0"/>
              </a:spcAft>
            </a:pPr>
            <a:endParaRPr lang="en-US" sz="1800" dirty="0"/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EDFF-1EFD-0551-7B74-C76229F9F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729-EDBD-BE8A-5DD0-8465E02F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– block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E4C2B4-477A-BA7A-0C96-E9B96ED3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25" y="4353560"/>
            <a:ext cx="1686775" cy="151384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4D769ACA-ACF4-DADD-47E6-040129E5F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6663907" y="2514600"/>
            <a:ext cx="467750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A5E127-E925-3F51-28DB-55A91F006908}"/>
              </a:ext>
            </a:extLst>
          </p:cNvPr>
          <p:cNvSpPr/>
          <p:nvPr/>
        </p:nvSpPr>
        <p:spPr>
          <a:xfrm>
            <a:off x="3702481" y="4572000"/>
            <a:ext cx="3231719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AFF8C1-DAF2-7554-A27B-A82628615D06}"/>
              </a:ext>
            </a:extLst>
          </p:cNvPr>
          <p:cNvSpPr/>
          <p:nvPr/>
        </p:nvSpPr>
        <p:spPr>
          <a:xfrm rot="10800000" flipV="1">
            <a:off x="3744174" y="5333999"/>
            <a:ext cx="3190026" cy="457200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SCCB 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p:pic>
        <p:nvPicPr>
          <p:cNvPr id="1030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E0777190-B3D4-1BE3-231B-0DF2C8F53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Up 25">
            <a:extLst>
              <a:ext uri="{FF2B5EF4-FFF2-40B4-BE49-F238E27FC236}">
                <a16:creationId xmlns:a16="http://schemas.microsoft.com/office/drawing/2014/main" id="{15594713-C298-8021-2201-82E2A6B9B591}"/>
              </a:ext>
            </a:extLst>
          </p:cNvPr>
          <p:cNvSpPr/>
          <p:nvPr/>
        </p:nvSpPr>
        <p:spPr>
          <a:xfrm>
            <a:off x="9067800" y="1524000"/>
            <a:ext cx="1828800" cy="106680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Sync signals, pixels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39E701-80EB-7814-23F2-BF8EF20C3248}"/>
              </a:ext>
            </a:extLst>
          </p:cNvPr>
          <p:cNvSpPr/>
          <p:nvPr/>
        </p:nvSpPr>
        <p:spPr>
          <a:xfrm>
            <a:off x="7239000" y="6019800"/>
            <a:ext cx="1143000" cy="685800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D2884-7261-CA18-ADF9-EE9030DC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BBFF-BA24-2034-6517-B152967A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State Machine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5F18B8-5C81-2878-E83E-C6463A95B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6110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123E964-34B5-8A13-32C2-4540FC6AD1A6}"/>
              </a:ext>
            </a:extLst>
          </p:cNvPr>
          <p:cNvSpPr/>
          <p:nvPr/>
        </p:nvSpPr>
        <p:spPr>
          <a:xfrm>
            <a:off x="411480" y="20193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 – No VGA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107CC-4C4D-AA90-7F01-EE309EB22248}"/>
              </a:ext>
            </a:extLst>
          </p:cNvPr>
          <p:cNvSpPr/>
          <p:nvPr/>
        </p:nvSpPr>
        <p:spPr>
          <a:xfrm>
            <a:off x="35356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Active VGA 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Rainbow screen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A03823-B9A9-E9F8-B892-709592563B0A}"/>
              </a:ext>
            </a:extLst>
          </p:cNvPr>
          <p:cNvSpPr/>
          <p:nvPr/>
        </p:nvSpPr>
        <p:spPr>
          <a:xfrm>
            <a:off x="6690360" y="19050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Display 640×480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7CEF4-4E85-42B1-13EB-C0578CD2D577}"/>
              </a:ext>
            </a:extLst>
          </p:cNvPr>
          <p:cNvSpPr/>
          <p:nvPr/>
        </p:nvSpPr>
        <p:spPr>
          <a:xfrm>
            <a:off x="98602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tuning setup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66A7D2-5E6C-3990-D81F-8C2046FF2D3D}"/>
              </a:ext>
            </a:extLst>
          </p:cNvPr>
          <p:cNvSpPr/>
          <p:nvPr/>
        </p:nvSpPr>
        <p:spPr>
          <a:xfrm>
            <a:off x="2011680" y="24384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1D6E88-212B-58AB-B6EF-2AC0C2524B89}"/>
              </a:ext>
            </a:extLst>
          </p:cNvPr>
          <p:cNvSpPr/>
          <p:nvPr/>
        </p:nvSpPr>
        <p:spPr>
          <a:xfrm>
            <a:off x="518160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3C28592-3776-0B74-405D-A3B37692CD8F}"/>
              </a:ext>
            </a:extLst>
          </p:cNvPr>
          <p:cNvSpPr/>
          <p:nvPr/>
        </p:nvSpPr>
        <p:spPr>
          <a:xfrm>
            <a:off x="833628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EE0A3-5BB4-882F-73AE-40AF675C43E8}"/>
              </a:ext>
            </a:extLst>
          </p:cNvPr>
          <p:cNvSpPr/>
          <p:nvPr/>
        </p:nvSpPr>
        <p:spPr>
          <a:xfrm>
            <a:off x="100126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Cropped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320x240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EDFC36C-A79A-D808-5837-64D560D21D8C}"/>
              </a:ext>
            </a:extLst>
          </p:cNvPr>
          <p:cNvSpPr/>
          <p:nvPr/>
        </p:nvSpPr>
        <p:spPr>
          <a:xfrm>
            <a:off x="10363200" y="3352800"/>
            <a:ext cx="792480" cy="1143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47802A-6B29-5974-2FA2-5EF462FB9ED2}"/>
              </a:ext>
            </a:extLst>
          </p:cNvPr>
          <p:cNvSpPr/>
          <p:nvPr/>
        </p:nvSpPr>
        <p:spPr>
          <a:xfrm>
            <a:off x="68122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filtered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640x480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B898C0E-9046-90AD-43F0-D69B9CB18CE6}"/>
              </a:ext>
            </a:extLst>
          </p:cNvPr>
          <p:cNvSpPr/>
          <p:nvPr/>
        </p:nvSpPr>
        <p:spPr>
          <a:xfrm rot="10800000" flipV="1">
            <a:off x="8458199" y="4861559"/>
            <a:ext cx="1554480" cy="548640"/>
          </a:xfrm>
          <a:prstGeom prst="rightArrow">
            <a:avLst>
              <a:gd name="adj1" fmla="val 50000"/>
              <a:gd name="adj2" fmla="val 862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Bili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 descr="A screen with many colors&#10;&#10;AI-generated content may be incorrect.">
            <a:extLst>
              <a:ext uri="{FF2B5EF4-FFF2-40B4-BE49-F238E27FC236}">
                <a16:creationId xmlns:a16="http://schemas.microsoft.com/office/drawing/2014/main" id="{7F6BF124-F967-436A-7C2E-D0E85BEFA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9230" y="3368040"/>
            <a:ext cx="23038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2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E5231-791E-4AD4-F96B-E60C2EB6B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61" y="1959536"/>
            <a:ext cx="4029637" cy="1962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7"/>
                <a:ext cx="4343400" cy="4270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</a:t>
                </a:r>
                <a:r>
                  <a:rPr lang="en-US" dirty="0" err="1"/>
                  <a:t>SccB</a:t>
                </a:r>
                <a:r>
                  <a:rPr lang="en-US" dirty="0"/>
                  <a:t>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𝑀h𝑧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7"/>
                <a:ext cx="4343400" cy="4270375"/>
              </a:xfrm>
              <a:prstGeom prst="rect">
                <a:avLst/>
              </a:prstGeom>
              <a:blipFill>
                <a:blip r:embed="rId5"/>
                <a:stretch>
                  <a:fillRect l="-1543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</a:t>
            </a:r>
            <a:endParaRPr lang="en-US" sz="21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[VGA]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  <p:bldP spid="21" grpId="0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220</TotalTime>
  <Words>566</Words>
  <Application>Microsoft Office PowerPoint</Application>
  <PresentationFormat>Widescreen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Candara</vt:lpstr>
      <vt:lpstr>Consolas</vt:lpstr>
      <vt:lpstr>Tech Computer 16x9</vt:lpstr>
      <vt:lpstr>Digital Zoom</vt:lpstr>
      <vt:lpstr>System Overview</vt:lpstr>
      <vt:lpstr>Project’s steps</vt:lpstr>
      <vt:lpstr>Architecture – Key FPGA Modules.</vt:lpstr>
      <vt:lpstr>Architecture – Key FPGA Modules.</vt:lpstr>
      <vt:lpstr>Flow – block diagram</vt:lpstr>
      <vt:lpstr>Main State Machine</vt:lpstr>
      <vt:lpstr> Module: Controller</vt:lpstr>
      <vt:lpstr> Module: Capture</vt:lpstr>
      <vt:lpstr> Module: BRAM</vt:lpstr>
      <vt:lpstr> Module: BRAM</vt:lpstr>
      <vt:lpstr>Two Content Layout with Table</vt:lpstr>
      <vt:lpstr>Title and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dvir hershkovits</cp:lastModifiedBy>
  <cp:revision>27</cp:revision>
  <dcterms:created xsi:type="dcterms:W3CDTF">2025-05-13T07:58:58Z</dcterms:created>
  <dcterms:modified xsi:type="dcterms:W3CDTF">2025-05-13T11:39:50Z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