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6" r:id="rId4"/>
    <p:sldId id="277" r:id="rId5"/>
    <p:sldId id="278" r:id="rId6"/>
    <p:sldId id="279" r:id="rId7"/>
    <p:sldId id="280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Zoom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Ido W. and Dvir H.</a:t>
            </a:r>
          </a:p>
          <a:p>
            <a:r>
              <a:rPr lang="en-US" dirty="0"/>
              <a:t>May, 2025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Goals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a digital zoom on FPGA, using the </a:t>
            </a:r>
            <a:r>
              <a:rPr lang="en-US" b="1" dirty="0"/>
              <a:t>OV7670 camera</a:t>
            </a:r>
            <a:r>
              <a:rPr lang="en-US" dirty="0"/>
              <a:t> as input and </a:t>
            </a:r>
            <a:r>
              <a:rPr lang="en-US" b="1" dirty="0"/>
              <a:t>VGA monitor</a:t>
            </a:r>
            <a:r>
              <a:rPr lang="en-US" dirty="0"/>
              <a:t> for display.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zoom x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zoom pixelation by Bilinear Interpolation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80B93-2809-1841-1DBF-8037DD0C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59834"/>
            <a:ext cx="1828800" cy="16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steps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2915-F82F-66CE-FA5D-1C13F6D5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Architecture – Key FPGA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implementation (RTL)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&amp; Route - .</a:t>
            </a:r>
            <a:r>
              <a:rPr lang="en-US" dirty="0" err="1"/>
              <a:t>xdc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9AE0-484E-C2C5-77D1-BF5A96E0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41D-7DD2-5D04-AE46-A89D7F6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C2FF-8367-D139-B798-3ACD652C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497D-2F3F-5F77-FFC6-F07C8C13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6" t="-1825" r="11397" b="2730"/>
          <a:stretch/>
        </p:blipFill>
        <p:spPr>
          <a:xfrm>
            <a:off x="2114550" y="2238260"/>
            <a:ext cx="7810500" cy="41396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561214-1D83-DEBD-6561-840EF5798CF8}"/>
              </a:ext>
            </a:extLst>
          </p:cNvPr>
          <p:cNvSpPr/>
          <p:nvPr/>
        </p:nvSpPr>
        <p:spPr>
          <a:xfrm>
            <a:off x="7086600" y="40386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79E53-4033-6E6A-95FD-AD4D69B168C1}"/>
              </a:ext>
            </a:extLst>
          </p:cNvPr>
          <p:cNvSpPr/>
          <p:nvPr/>
        </p:nvSpPr>
        <p:spPr>
          <a:xfrm>
            <a:off x="5029200" y="24384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7026-BD37-21A7-65C4-AEFB753F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91E3-0AA6-7BC5-BDD6-D84EE7D5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AF26-5F74-5197-AFCC-1A59182E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54488-CACB-A384-9F50-12615CA2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0"/>
            <a:ext cx="12192000" cy="43283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0BDE77-CC40-DEF8-9796-8149456E069E}"/>
              </a:ext>
            </a:extLst>
          </p:cNvPr>
          <p:cNvSpPr/>
          <p:nvPr/>
        </p:nvSpPr>
        <p:spPr>
          <a:xfrm>
            <a:off x="2819400" y="22098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4ED40A-4777-5431-F32B-CF7C2ABDD48F}"/>
              </a:ext>
            </a:extLst>
          </p:cNvPr>
          <p:cNvSpPr/>
          <p:nvPr/>
        </p:nvSpPr>
        <p:spPr>
          <a:xfrm>
            <a:off x="9448800" y="53340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7DEA58-14A2-8D47-5409-400E9B83C15D}"/>
              </a:ext>
            </a:extLst>
          </p:cNvPr>
          <p:cNvSpPr/>
          <p:nvPr/>
        </p:nvSpPr>
        <p:spPr>
          <a:xfrm>
            <a:off x="4953000" y="2438400"/>
            <a:ext cx="22860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A79E0-4A25-F19D-A4D9-EFA914F64198}"/>
              </a:ext>
            </a:extLst>
          </p:cNvPr>
          <p:cNvSpPr/>
          <p:nvPr/>
        </p:nvSpPr>
        <p:spPr>
          <a:xfrm>
            <a:off x="73152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561BA7-E2EB-7002-E2B1-C314C36DBDA6}"/>
              </a:ext>
            </a:extLst>
          </p:cNvPr>
          <p:cNvSpPr/>
          <p:nvPr/>
        </p:nvSpPr>
        <p:spPr>
          <a:xfrm>
            <a:off x="28194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4EDFF-1EFD-0551-7B74-C76229F9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2729-EDBD-BE8A-5DD0-8465E02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E4C2B4-477A-BA7A-0C96-E9B96ED3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76400"/>
            <a:ext cx="1686775" cy="151384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4D769ACA-ACF4-DADD-47E6-040129E5F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8534400" y="1295400"/>
            <a:ext cx="2133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A5E127-E925-3F51-28DB-55A91F006908}"/>
              </a:ext>
            </a:extLst>
          </p:cNvPr>
          <p:cNvSpPr/>
          <p:nvPr/>
        </p:nvSpPr>
        <p:spPr>
          <a:xfrm>
            <a:off x="3321481" y="1676401"/>
            <a:ext cx="51054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Pixels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AFF8C1-DAF2-7554-A27B-A82628615D06}"/>
              </a:ext>
            </a:extLst>
          </p:cNvPr>
          <p:cNvSpPr/>
          <p:nvPr/>
        </p:nvSpPr>
        <p:spPr>
          <a:xfrm rot="10800000" flipV="1">
            <a:off x="3210775" y="2636712"/>
            <a:ext cx="5224421" cy="457200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p:pic>
        <p:nvPicPr>
          <p:cNvPr id="1030" name="Picture 6" descr="Vga Monitor 7 Inch 1024*600 Hd Mini Portable Monitor With Av Vga Input">
            <a:extLst>
              <a:ext uri="{FF2B5EF4-FFF2-40B4-BE49-F238E27FC236}">
                <a16:creationId xmlns:a16="http://schemas.microsoft.com/office/drawing/2014/main" id="{E0777190-B3D4-1BE3-231B-0DF2C8F5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7244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1A4C9768-E8A2-71D9-323C-C22F7013894E}"/>
              </a:ext>
            </a:extLst>
          </p:cNvPr>
          <p:cNvSpPr/>
          <p:nvPr/>
        </p:nvSpPr>
        <p:spPr>
          <a:xfrm>
            <a:off x="8991600" y="3276600"/>
            <a:ext cx="1600200" cy="1447800"/>
          </a:xfrm>
          <a:prstGeom prst="downArrow">
            <a:avLst>
              <a:gd name="adj1" fmla="val 50000"/>
              <a:gd name="adj2" fmla="val 25571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Sync signal, pixels</a:t>
            </a:r>
          </a:p>
        </p:txBody>
      </p:sp>
    </p:spTree>
    <p:extLst>
      <p:ext uri="{BB962C8B-B14F-4D97-AF65-F5344CB8AC3E}">
        <p14:creationId xmlns:p14="http://schemas.microsoft.com/office/powerpoint/2010/main" val="37243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BC6C-07B8-A718-09D4-45667495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B5B-4857-456D-6D85-D2E68D7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E7F5EB-1C6A-F2DF-CEE3-74AD279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0A2D4D05-67A9-02E9-404E-11D8317AF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9A45A7-9C81-990B-1304-067CEF5CA419}"/>
              </a:ext>
            </a:extLst>
          </p:cNvPr>
          <p:cNvSpPr/>
          <p:nvPr/>
        </p:nvSpPr>
        <p:spPr>
          <a:xfrm rot="10800000" flipV="1">
            <a:off x="6619337" y="1250638"/>
            <a:ext cx="2796395" cy="460268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E5231-791E-4AD4-F96B-E60C2EB6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80" y="1636142"/>
            <a:ext cx="4029637" cy="1962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158" y="2393637"/>
                <a:ext cx="4343400" cy="4270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dirty="0"/>
                  <a:t>Configure registers with protocol </a:t>
                </a:r>
                <a:r>
                  <a:rPr lang="en-US" dirty="0" err="1"/>
                  <a:t>SccB</a:t>
                </a:r>
                <a:r>
                  <a:rPr lang="en-US" dirty="0"/>
                  <a:t> (I2C like</a:t>
                </a:r>
                <a:r>
                  <a:rPr lang="en-US"/>
                  <a:t>), 97.65KHz</a:t>
                </a:r>
                <a:endParaRPr lang="en-US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𝑆𝐼𝑂𝐶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𝑀h𝑧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58" y="2393637"/>
                <a:ext cx="4343400" cy="4270375"/>
              </a:xfrm>
              <a:prstGeom prst="rect">
                <a:avLst/>
              </a:prstGeom>
              <a:blipFill>
                <a:blip r:embed="rId5"/>
                <a:stretch>
                  <a:fillRect l="-1543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E09-27BF-ECEA-97EC-39DD019F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81296"/>
            <a:ext cx="12192000" cy="15180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E3B07-B3A5-B842-DA5D-CBEDE8FC54C9}"/>
              </a:ext>
            </a:extLst>
          </p:cNvPr>
          <p:cNvSpPr txBox="1">
            <a:spLocks/>
          </p:cNvSpPr>
          <p:nvPr/>
        </p:nvSpPr>
        <p:spPr>
          <a:xfrm>
            <a:off x="2667000" y="5077527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B"01000010" = x"42"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144D02-BB22-297E-A8DC-DD7E88895A52}"/>
              </a:ext>
            </a:extLst>
          </p:cNvPr>
          <p:cNvSpPr txBox="1">
            <a:spLocks/>
          </p:cNvSpPr>
          <p:nvPr/>
        </p:nvSpPr>
        <p:spPr>
          <a:xfrm>
            <a:off x="8686800" y="5029200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B“1000_0000" = x“80"</a:t>
            </a:r>
          </a:p>
        </p:txBody>
      </p:sp>
    </p:spTree>
    <p:extLst>
      <p:ext uri="{BB962C8B-B14F-4D97-AF65-F5344CB8AC3E}">
        <p14:creationId xmlns:p14="http://schemas.microsoft.com/office/powerpoint/2010/main" val="26255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First bullet point here</a:t>
            </a:r>
          </a:p>
          <a:p>
            <a:r>
              <a:rPr dirty="0"/>
              <a:t>Second bullet point here</a:t>
            </a:r>
          </a:p>
          <a:p>
            <a:r>
              <a:rPr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120</TotalTime>
  <Words>250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Candara</vt:lpstr>
      <vt:lpstr>Consolas</vt:lpstr>
      <vt:lpstr>Tech Computer 16x9</vt:lpstr>
      <vt:lpstr>Digital Zoom</vt:lpstr>
      <vt:lpstr>System Overview</vt:lpstr>
      <vt:lpstr>Project’s steps</vt:lpstr>
      <vt:lpstr>Architecture – Key FPGA Modules.</vt:lpstr>
      <vt:lpstr>Architecture – Key FPGA Modules.</vt:lpstr>
      <vt:lpstr>Flow</vt:lpstr>
      <vt:lpstr> Module: Controller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dvir hershkovits</dc:creator>
  <cp:lastModifiedBy>dvir hershkovits</cp:lastModifiedBy>
  <cp:revision>11</cp:revision>
  <dcterms:created xsi:type="dcterms:W3CDTF">2025-05-13T07:58:58Z</dcterms:created>
  <dcterms:modified xsi:type="dcterms:W3CDTF">2025-05-13T09:59:54Z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