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525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B65EA6-FA8D-4F5B-B6EE-F90DE3C9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4AC5B1C-B3E9-47E7-B7A6-5C1D0F0B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EC0D42-A0BE-45BE-938C-8D081BCF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E46BC1-AA51-4DF6-B72F-1C430010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E1F09A-3440-4A01-811A-685A2EEE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4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D89B12-0426-41DE-8026-B99F0F9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6EB9B6-6E38-489E-8C69-F8996FC3C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82B799-DB60-4B86-BBFE-FE14DFFA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84EDDC-7310-4734-8A87-4C98F57F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271D94-8FC3-4F9C-98B7-848EDA9F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4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6F7B6F4-3663-44FA-AC5C-8BCEE34B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16B93B-D7F0-480D-868E-99840EE9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5AEFDB-4D43-45DE-AFE6-1C731D7E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ECA5D7-41A8-4612-9BD6-7D70925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236FE2-5E2A-42FF-AE83-F29CD397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6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837419-BE39-4249-A3E3-5825A396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467E1C-183B-4BDB-9F68-9022EDA8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CEA642-61CA-4DFF-B479-FBABD8A1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755A44-5128-4B61-A0EE-0DAE1CEB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4A19CF-29EC-49AC-8780-DF96353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39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916D0E-AF20-4FD7-B042-90D71CF8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68737C-7F15-4925-9D78-BD541EC3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0723C1-59A2-434B-9BCD-A24D710D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1DCC2E-ABF0-43F0-9922-51C46237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61583D-868C-408E-9005-F0CB7E98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6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2CCA6-71A8-442A-BADF-1D331514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924787-B564-477A-8751-A989E910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0925C8-2498-4588-B0F5-782909C4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AA351F-B3EF-4C09-8EE5-BCA4FBC4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959A48-76CC-4FD5-AC18-45A581CB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EC06F3-A90D-424D-A3EB-1B9F299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3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74182-9942-4E3F-AAF1-DF5EC20A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142B64-406C-49FF-8526-0DA13C2F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79F5D2-B168-40A5-A86B-345083CD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326F523-0DF2-4094-82ED-3B7C2EBA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F149B9-FC25-4A3A-A373-2B0B3AE13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791A52-1813-4366-AA03-85E88EAE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EEF9E8C-FE0D-48EE-8F64-07D0EA8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057B507-EAA3-41C1-85CF-2D14132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2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C11E74-8D79-439F-8C15-94220125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377C4CF-A4A9-4B74-ABFA-698D1F56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47E612-3828-4A33-9E3A-097118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DB0AE3-8448-4A57-B6E3-C60DEB4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E8E5CB-78E6-4F35-ABF6-7AE0D342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AFD44F-FC64-4D97-897D-E29D011F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95BF36-38AA-461C-A498-054AAB2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8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0F0D82-C711-46AC-8243-D142F563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BEE03-0721-4991-842F-F231C791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84E0BB7-956E-4587-A82A-46C77E18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238680-BA26-4843-ACA8-45438A99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9BF949-369C-45B3-89CD-013C4D74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06FB72-C517-4A0B-BA06-589DEB29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70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B28CCB-A549-4C02-8FDB-63B13F6C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C34FEF-48CC-471F-9F4A-9E998DA0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E7A1A0-2B30-4E95-86C2-34A1670A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1AA67C-F2ED-4689-B9BB-D3D87BB7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C73502-99C5-42DA-95FD-BCDDF45B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3B1DCF-2592-493A-8B83-A67C8DD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1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58DFCEC-E07A-43B7-B05C-A13A959B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5ABFBE-E964-44A5-8C5B-629B3BAB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911CB7-E005-4EDD-8ECA-0840D357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B697-2B53-4CB9-B8C7-4199BBABA0BA}" type="datetimeFigureOut">
              <a:rPr lang="he-IL" smtClean="0"/>
              <a:t>א'/אלול/תשע"ז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5254D6-69B5-4EF1-AC4C-322E8A52C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538D1B-106D-4737-8BE5-230A9B6B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26B9-690B-4F8F-920A-5984B9BC67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0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6DFDFEA-AF65-4444-ABF3-5EC2F9002733}"/>
              </a:ext>
            </a:extLst>
          </p:cNvPr>
          <p:cNvGrpSpPr/>
          <p:nvPr/>
        </p:nvGrpSpPr>
        <p:grpSpPr>
          <a:xfrm>
            <a:off x="124239" y="556592"/>
            <a:ext cx="11943522" cy="5744817"/>
            <a:chOff x="417471" y="261041"/>
            <a:chExt cx="10984920" cy="4937033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2A4C7302-59E3-493B-909B-3B94ABCCED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7471" y="261041"/>
              <a:ext cx="3568120" cy="1617455"/>
            </a:xfrm>
            <a:prstGeom prst="rect">
              <a:avLst/>
            </a:prstGeom>
          </p:spPr>
        </p:pic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840C69D4-342C-4B2B-8BDA-B1DED962165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25871" y="261041"/>
              <a:ext cx="3568120" cy="1617455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79FC5082-5D43-49E3-A7C7-C4FE8ADDE4F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834271" y="261041"/>
              <a:ext cx="3568120" cy="1617455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8FCC83EF-283F-4A60-97D7-87B9FFF8A7F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17471" y="1920830"/>
              <a:ext cx="3568120" cy="1617455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5E136083-2F5E-4562-840E-584379625E7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125871" y="1878496"/>
              <a:ext cx="3568120" cy="1516637"/>
            </a:xfrm>
            <a:prstGeom prst="rect">
              <a:avLst/>
            </a:prstGeom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583F5C29-56E1-4B66-9188-3CE33A38F9F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759911" y="1929298"/>
              <a:ext cx="3642480" cy="1608987"/>
            </a:xfrm>
            <a:prstGeom prst="rect">
              <a:avLst/>
            </a:prstGeom>
          </p:spPr>
        </p:pic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372DBF-4284-430A-93ED-452259A600A1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17471" y="3580619"/>
              <a:ext cx="3708400" cy="1617455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59B86B02-3DF3-4A2D-A572-549FFF850E20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125871" y="3538285"/>
              <a:ext cx="3568120" cy="165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9284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dvirsamuel@gmail.com</dc:creator>
  <cp:lastModifiedBy>dvirsamuel@gmail.com</cp:lastModifiedBy>
  <cp:revision>1</cp:revision>
  <cp:lastPrinted>2017-08-23T08:59:36Z</cp:lastPrinted>
  <dcterms:created xsi:type="dcterms:W3CDTF">2017-08-23T08:55:07Z</dcterms:created>
  <dcterms:modified xsi:type="dcterms:W3CDTF">2017-08-23T09:11:34Z</dcterms:modified>
</cp:coreProperties>
</file>