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F5DC8-94A8-46FC-A9E1-3B3A89ABC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AF91C-5947-4C5C-A66E-CD44E7986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8364A-FF68-48ED-8F86-DA9E82DDE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67B45-6173-4CBD-A15F-58D5940422B2}" type="datetimeFigureOut">
              <a:rPr lang="en-US" smtClean="0"/>
              <a:t>26-Jun-18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F45FB-295C-4558-9EB2-1A57E82F9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59AF7-E794-4775-939A-E5A17D992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6398C-257E-4485-B4CC-1463AD7C4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3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16096-A3D4-4550-9651-D25B49510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F3BAA5-48D4-450C-A5D5-F3DDB22C5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DC873-A924-46DC-81B1-7349BCC87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67B45-6173-4CBD-A15F-58D5940422B2}" type="datetimeFigureOut">
              <a:rPr lang="en-US" smtClean="0"/>
              <a:t>26-Jun-18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6DC37-8050-43E3-8E72-B76094429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C8737-CEEB-4FF4-BBA2-4A58946D3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6398C-257E-4485-B4CC-1463AD7C4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5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DCA74D-C99B-4D49-A3EF-7B1A9D811D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975EBE-F0DF-46E6-9DE1-9E6A9B33D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3DC79-FB07-430F-999B-BE180CB7F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67B45-6173-4CBD-A15F-58D5940422B2}" type="datetimeFigureOut">
              <a:rPr lang="en-US" smtClean="0"/>
              <a:t>26-Jun-18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60259-8316-4E53-9B8A-F55CEC6FA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08FB7-B763-4632-9292-146879999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6398C-257E-4485-B4CC-1463AD7C4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62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1E66A-3A5B-46FC-B971-F8CD73F39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42CD3-D36F-4FCB-AD9E-E4139AC45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02C12-504F-409A-B6C8-28529344E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67B45-6173-4CBD-A15F-58D5940422B2}" type="datetimeFigureOut">
              <a:rPr lang="en-US" smtClean="0"/>
              <a:t>26-Jun-18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46B70-2C4D-4B11-B16C-6E79A19E3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C6119-F3B1-4503-873A-0E68D1F70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6398C-257E-4485-B4CC-1463AD7C4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12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0D92E-7DC7-4A81-A648-C153642B9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70500-2E88-452B-9F78-DF3D995CF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5DF90-9482-46B4-80B4-BC1E1B802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67B45-6173-4CBD-A15F-58D5940422B2}" type="datetimeFigureOut">
              <a:rPr lang="en-US" smtClean="0"/>
              <a:t>26-Jun-18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0783A-DF6C-4A52-BB16-9AD11ADEC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27F06-2210-4DBC-B8CA-978ECAB9F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6398C-257E-4485-B4CC-1463AD7C4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09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4FA69-700D-4E90-8073-36A2F20E9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42754-D76D-4804-B518-851D75ECAE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208DE-41C7-440A-9D31-5C33B1194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D2581-1B14-4081-8C78-5D134A7E5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67B45-6173-4CBD-A15F-58D5940422B2}" type="datetimeFigureOut">
              <a:rPr lang="en-US" smtClean="0"/>
              <a:t>26-Jun-18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7D30E-6211-4C7B-922A-BFE1DEEE5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A3131-B4C5-4552-A27D-A10BA124A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6398C-257E-4485-B4CC-1463AD7C4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43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F05B1-8A5D-454B-9D1D-781A291AA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D69AE-47FD-4561-AEA3-85CD6AFCC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14B07-72BC-4B46-99D9-D51634007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A5E902-31D1-41FD-BCBD-2FE4C161E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FEF87F-C77E-4122-A816-EC5E2A7F5B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1A810B-82F0-4E07-AE3F-EFD5EDA2D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67B45-6173-4CBD-A15F-58D5940422B2}" type="datetimeFigureOut">
              <a:rPr lang="en-US" smtClean="0"/>
              <a:t>26-Jun-18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421052-52CE-4888-A97D-E984DD722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0BD276-5DFC-47C3-A861-D5EDC681E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6398C-257E-4485-B4CC-1463AD7C4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53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985C3-5C32-48C3-854E-FE555F211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4ECB8C-5BD7-461E-BC9E-B45CEFC56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67B45-6173-4CBD-A15F-58D5940422B2}" type="datetimeFigureOut">
              <a:rPr lang="en-US" smtClean="0"/>
              <a:t>26-Jun-18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AA893F-E593-4FA7-97C0-62E05E3B3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8FC2B4-3A7E-4C33-ABE4-51B4D03DA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6398C-257E-4485-B4CC-1463AD7C4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88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A7E32E-B0AB-4B56-9BF4-CCCE7281E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67B45-6173-4CBD-A15F-58D5940422B2}" type="datetimeFigureOut">
              <a:rPr lang="en-US" smtClean="0"/>
              <a:t>26-Jun-18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F7911C-43EA-4DFB-8903-C604391B8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EE617-F142-4B83-B486-80DA99267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6398C-257E-4485-B4CC-1463AD7C4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1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92AB9-4118-4C62-8F2D-F0A71F6FB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BB055-6CD7-4076-A706-FFEC49E37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9D6D83-7326-4E4C-ABAC-D9A5A6C9C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1D054-CAD7-4CDF-AD48-760A2469A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67B45-6173-4CBD-A15F-58D5940422B2}" type="datetimeFigureOut">
              <a:rPr lang="en-US" smtClean="0"/>
              <a:t>26-Jun-18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4BEE9-3540-4119-A5D3-48A024C7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70913-4128-4684-A57D-036E92A2E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6398C-257E-4485-B4CC-1463AD7C4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45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1D436-452C-4FF1-957D-FE92F79B6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65B58E-C819-4290-9608-89C7EFAF0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FD171-93E0-41DE-88A2-463B7C861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C3764-7A23-42D6-A2C9-9504A5C4B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67B45-6173-4CBD-A15F-58D5940422B2}" type="datetimeFigureOut">
              <a:rPr lang="en-US" smtClean="0"/>
              <a:t>26-Jun-18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091FE-FDA8-4472-B93F-1E6C6A185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BD119-2C01-4072-ACCA-1D51087A0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6398C-257E-4485-B4CC-1463AD7C4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5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81FC56-BC90-436C-9F76-60945CEB4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2676B-019B-4626-ABFA-E49633F28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8A7C5-C0AC-4784-8999-5C64A81C86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67B45-6173-4CBD-A15F-58D5940422B2}" type="datetimeFigureOut">
              <a:rPr lang="en-US" smtClean="0"/>
              <a:t>26-Jun-18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725DF-224C-4978-9D42-6862BBCF5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A654C-B132-4303-A4CF-FEA924AE0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6398C-257E-4485-B4CC-1463AD7C4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29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ACD9F1-4BB9-472E-AC03-34BC33B1CD58}"/>
              </a:ext>
            </a:extLst>
          </p:cNvPr>
          <p:cNvSpPr/>
          <p:nvPr/>
        </p:nvSpPr>
        <p:spPr>
          <a:xfrm>
            <a:off x="2735526" y="692598"/>
            <a:ext cx="6152836" cy="5460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CB023B-1B8E-4273-934D-E0D552201320}"/>
              </a:ext>
            </a:extLst>
          </p:cNvPr>
          <p:cNvSpPr txBox="1"/>
          <p:nvPr/>
        </p:nvSpPr>
        <p:spPr>
          <a:xfrm>
            <a:off x="5429726" y="-91151"/>
            <a:ext cx="795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N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52CC5D-47D5-4559-B6C0-5713D5C0855D}"/>
              </a:ext>
            </a:extLst>
          </p:cNvPr>
          <p:cNvSpPr txBox="1"/>
          <p:nvPr/>
        </p:nvSpPr>
        <p:spPr>
          <a:xfrm>
            <a:off x="5396233" y="6326030"/>
            <a:ext cx="795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DF687E-7EB9-4AAF-8CE2-45F40671DDE1}"/>
              </a:ext>
            </a:extLst>
          </p:cNvPr>
          <p:cNvSpPr txBox="1"/>
          <p:nvPr/>
        </p:nvSpPr>
        <p:spPr>
          <a:xfrm>
            <a:off x="1254686" y="3283776"/>
            <a:ext cx="795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2AB28A-C6F9-4B0A-B021-7BE47B7F36CC}"/>
              </a:ext>
            </a:extLst>
          </p:cNvPr>
          <p:cNvSpPr txBox="1"/>
          <p:nvPr/>
        </p:nvSpPr>
        <p:spPr>
          <a:xfrm>
            <a:off x="9612249" y="3248143"/>
            <a:ext cx="795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E  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CF628E-60EA-4AB9-A8C5-2357CE08FA6B}"/>
              </a:ext>
            </a:extLst>
          </p:cNvPr>
          <p:cNvSpPr/>
          <p:nvPr/>
        </p:nvSpPr>
        <p:spPr>
          <a:xfrm>
            <a:off x="2735527" y="692598"/>
            <a:ext cx="861392" cy="884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4EA880C-4DAF-4923-8E0F-46606DA5A8F8}"/>
              </a:ext>
            </a:extLst>
          </p:cNvPr>
          <p:cNvSpPr/>
          <p:nvPr/>
        </p:nvSpPr>
        <p:spPr>
          <a:xfrm>
            <a:off x="2735525" y="5268787"/>
            <a:ext cx="861392" cy="884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FFEE091-ED04-48BF-AD76-16ACA7254C98}"/>
              </a:ext>
            </a:extLst>
          </p:cNvPr>
          <p:cNvSpPr/>
          <p:nvPr/>
        </p:nvSpPr>
        <p:spPr>
          <a:xfrm>
            <a:off x="2735527" y="1577180"/>
            <a:ext cx="861392" cy="37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32D1462-7545-45FE-A406-44FB504ABA0D}"/>
              </a:ext>
            </a:extLst>
          </p:cNvPr>
          <p:cNvSpPr/>
          <p:nvPr/>
        </p:nvSpPr>
        <p:spPr>
          <a:xfrm>
            <a:off x="2735527" y="1948242"/>
            <a:ext cx="861392" cy="37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0BF539-5F9F-4C48-B0D6-4D4C740F9F2C}"/>
              </a:ext>
            </a:extLst>
          </p:cNvPr>
          <p:cNvSpPr/>
          <p:nvPr/>
        </p:nvSpPr>
        <p:spPr>
          <a:xfrm>
            <a:off x="2735527" y="2672261"/>
            <a:ext cx="861392" cy="37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A66469-3D49-4375-9A3A-82071FE459CA}"/>
              </a:ext>
            </a:extLst>
          </p:cNvPr>
          <p:cNvSpPr/>
          <p:nvPr/>
        </p:nvSpPr>
        <p:spPr>
          <a:xfrm>
            <a:off x="2735527" y="3048410"/>
            <a:ext cx="861392" cy="37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951DB24-9567-4044-B497-F08FA356A106}"/>
              </a:ext>
            </a:extLst>
          </p:cNvPr>
          <p:cNvSpPr/>
          <p:nvPr/>
        </p:nvSpPr>
        <p:spPr>
          <a:xfrm>
            <a:off x="2735527" y="2306169"/>
            <a:ext cx="861392" cy="37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A99A191-C578-46FB-A4E5-2EC6DB4EF7F4}"/>
              </a:ext>
            </a:extLst>
          </p:cNvPr>
          <p:cNvSpPr/>
          <p:nvPr/>
        </p:nvSpPr>
        <p:spPr>
          <a:xfrm>
            <a:off x="2735525" y="4903068"/>
            <a:ext cx="861392" cy="37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072733-E68F-4D08-AF13-55EFBB625068}"/>
              </a:ext>
            </a:extLst>
          </p:cNvPr>
          <p:cNvSpPr/>
          <p:nvPr/>
        </p:nvSpPr>
        <p:spPr>
          <a:xfrm>
            <a:off x="2735525" y="4538985"/>
            <a:ext cx="861392" cy="37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1979192-B697-4E45-AFC3-67B0CE9271D6}"/>
              </a:ext>
            </a:extLst>
          </p:cNvPr>
          <p:cNvSpPr/>
          <p:nvPr/>
        </p:nvSpPr>
        <p:spPr>
          <a:xfrm>
            <a:off x="2735525" y="3421411"/>
            <a:ext cx="861392" cy="37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F1300AE-DC3C-4300-8042-2B83EE0435A6}"/>
              </a:ext>
            </a:extLst>
          </p:cNvPr>
          <p:cNvSpPr/>
          <p:nvPr/>
        </p:nvSpPr>
        <p:spPr>
          <a:xfrm>
            <a:off x="2735525" y="3790114"/>
            <a:ext cx="861392" cy="37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CD29F90-3A28-478F-8502-6626A1DA0D6E}"/>
              </a:ext>
            </a:extLst>
          </p:cNvPr>
          <p:cNvSpPr/>
          <p:nvPr/>
        </p:nvSpPr>
        <p:spPr>
          <a:xfrm>
            <a:off x="2735525" y="4162178"/>
            <a:ext cx="861392" cy="37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CF4C238-9F20-4910-BB0D-6BB8FD043957}"/>
              </a:ext>
            </a:extLst>
          </p:cNvPr>
          <p:cNvSpPr/>
          <p:nvPr/>
        </p:nvSpPr>
        <p:spPr>
          <a:xfrm>
            <a:off x="8026972" y="1572599"/>
            <a:ext cx="861392" cy="37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C6D2F19-A0D7-4B1F-91BB-628F022E5FFD}"/>
              </a:ext>
            </a:extLst>
          </p:cNvPr>
          <p:cNvSpPr/>
          <p:nvPr/>
        </p:nvSpPr>
        <p:spPr>
          <a:xfrm>
            <a:off x="8026972" y="1943661"/>
            <a:ext cx="861392" cy="37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57BD459-1D0C-435C-894B-5D83C840080D}"/>
              </a:ext>
            </a:extLst>
          </p:cNvPr>
          <p:cNvSpPr/>
          <p:nvPr/>
        </p:nvSpPr>
        <p:spPr>
          <a:xfrm>
            <a:off x="8026972" y="2679712"/>
            <a:ext cx="861392" cy="37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88BB4E7-5292-4292-8A5D-E4904412C672}"/>
              </a:ext>
            </a:extLst>
          </p:cNvPr>
          <p:cNvSpPr/>
          <p:nvPr/>
        </p:nvSpPr>
        <p:spPr>
          <a:xfrm>
            <a:off x="8026972" y="3055861"/>
            <a:ext cx="861392" cy="37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11C2509-A1FD-4085-AA86-2CC9703A858D}"/>
              </a:ext>
            </a:extLst>
          </p:cNvPr>
          <p:cNvSpPr/>
          <p:nvPr/>
        </p:nvSpPr>
        <p:spPr>
          <a:xfrm>
            <a:off x="8026972" y="2313620"/>
            <a:ext cx="861392" cy="37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1BAB561-BB50-4746-9394-2DA1873723AE}"/>
              </a:ext>
            </a:extLst>
          </p:cNvPr>
          <p:cNvSpPr/>
          <p:nvPr/>
        </p:nvSpPr>
        <p:spPr>
          <a:xfrm>
            <a:off x="8026970" y="4898487"/>
            <a:ext cx="861392" cy="37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C57AEAB-F141-4BCD-9C4C-8FB44902F553}"/>
              </a:ext>
            </a:extLst>
          </p:cNvPr>
          <p:cNvSpPr/>
          <p:nvPr/>
        </p:nvSpPr>
        <p:spPr>
          <a:xfrm>
            <a:off x="8026970" y="4522372"/>
            <a:ext cx="861392" cy="37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778B2B3-6E4D-46CE-AABC-9EA21D0BF06A}"/>
              </a:ext>
            </a:extLst>
          </p:cNvPr>
          <p:cNvSpPr/>
          <p:nvPr/>
        </p:nvSpPr>
        <p:spPr>
          <a:xfrm>
            <a:off x="8026970" y="3428862"/>
            <a:ext cx="861392" cy="37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EB9AAA7-A786-4439-9E12-233A151D7DA4}"/>
              </a:ext>
            </a:extLst>
          </p:cNvPr>
          <p:cNvSpPr/>
          <p:nvPr/>
        </p:nvSpPr>
        <p:spPr>
          <a:xfrm>
            <a:off x="8026970" y="3797565"/>
            <a:ext cx="861392" cy="37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D836504-BAB0-419C-8CE1-009E6B2C75E0}"/>
              </a:ext>
            </a:extLst>
          </p:cNvPr>
          <p:cNvSpPr/>
          <p:nvPr/>
        </p:nvSpPr>
        <p:spPr>
          <a:xfrm>
            <a:off x="8026970" y="4157597"/>
            <a:ext cx="861392" cy="37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E65EF4A-C70D-4BBB-B2EB-1C3F6D92B2B9}"/>
              </a:ext>
            </a:extLst>
          </p:cNvPr>
          <p:cNvSpPr/>
          <p:nvPr/>
        </p:nvSpPr>
        <p:spPr>
          <a:xfrm>
            <a:off x="8026974" y="692597"/>
            <a:ext cx="861392" cy="884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DBE5BD8-CDBB-442F-B2E0-912C35C43E0D}"/>
              </a:ext>
            </a:extLst>
          </p:cNvPr>
          <p:cNvSpPr/>
          <p:nvPr/>
        </p:nvSpPr>
        <p:spPr>
          <a:xfrm>
            <a:off x="8028887" y="5268787"/>
            <a:ext cx="861392" cy="884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7E029A8-9AA0-4B32-8832-D6DA43A9C762}"/>
              </a:ext>
            </a:extLst>
          </p:cNvPr>
          <p:cNvSpPr/>
          <p:nvPr/>
        </p:nvSpPr>
        <p:spPr>
          <a:xfrm>
            <a:off x="3596917" y="5268787"/>
            <a:ext cx="373504" cy="884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063F630-4C4D-4832-97CE-FAB0C6906E61}"/>
              </a:ext>
            </a:extLst>
          </p:cNvPr>
          <p:cNvSpPr/>
          <p:nvPr/>
        </p:nvSpPr>
        <p:spPr>
          <a:xfrm>
            <a:off x="3970421" y="5268787"/>
            <a:ext cx="373504" cy="884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3F963A3-0CE7-4DFA-B7A9-F35CD27619BA}"/>
              </a:ext>
            </a:extLst>
          </p:cNvPr>
          <p:cNvSpPr/>
          <p:nvPr/>
        </p:nvSpPr>
        <p:spPr>
          <a:xfrm>
            <a:off x="6529139" y="5268787"/>
            <a:ext cx="373504" cy="884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44CA652-9654-450A-9516-78F53E4FE900}"/>
              </a:ext>
            </a:extLst>
          </p:cNvPr>
          <p:cNvSpPr/>
          <p:nvPr/>
        </p:nvSpPr>
        <p:spPr>
          <a:xfrm>
            <a:off x="6902643" y="5268787"/>
            <a:ext cx="373504" cy="884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6ED9ACC-C5D7-4BA5-A4F3-4E1AF16B95A6}"/>
              </a:ext>
            </a:extLst>
          </p:cNvPr>
          <p:cNvSpPr/>
          <p:nvPr/>
        </p:nvSpPr>
        <p:spPr>
          <a:xfrm>
            <a:off x="5782131" y="5268787"/>
            <a:ext cx="373504" cy="884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FACFEF0-8B4D-4C7E-9FC6-5B2E291606B7}"/>
              </a:ext>
            </a:extLst>
          </p:cNvPr>
          <p:cNvSpPr/>
          <p:nvPr/>
        </p:nvSpPr>
        <p:spPr>
          <a:xfrm>
            <a:off x="6155635" y="5268787"/>
            <a:ext cx="373504" cy="884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7020A42-99E2-493B-A7B6-69991AAA7BFD}"/>
              </a:ext>
            </a:extLst>
          </p:cNvPr>
          <p:cNvSpPr/>
          <p:nvPr/>
        </p:nvSpPr>
        <p:spPr>
          <a:xfrm>
            <a:off x="5047154" y="5268787"/>
            <a:ext cx="373504" cy="884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07987E5-F8C5-49AF-BD31-69D0F5AF10F6}"/>
              </a:ext>
            </a:extLst>
          </p:cNvPr>
          <p:cNvSpPr/>
          <p:nvPr/>
        </p:nvSpPr>
        <p:spPr>
          <a:xfrm>
            <a:off x="5420658" y="5268787"/>
            <a:ext cx="373504" cy="884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06BEF76-6853-4BEC-A577-4E224571462B}"/>
              </a:ext>
            </a:extLst>
          </p:cNvPr>
          <p:cNvSpPr/>
          <p:nvPr/>
        </p:nvSpPr>
        <p:spPr>
          <a:xfrm>
            <a:off x="4343925" y="5268787"/>
            <a:ext cx="373504" cy="884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5F64FBC-E875-4033-8AE2-68A3EADA86F8}"/>
              </a:ext>
            </a:extLst>
          </p:cNvPr>
          <p:cNvSpPr/>
          <p:nvPr/>
        </p:nvSpPr>
        <p:spPr>
          <a:xfrm>
            <a:off x="4717429" y="5268787"/>
            <a:ext cx="373504" cy="884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0CEE429-254A-45B5-AE63-9C59CED67103}"/>
              </a:ext>
            </a:extLst>
          </p:cNvPr>
          <p:cNvSpPr/>
          <p:nvPr/>
        </p:nvSpPr>
        <p:spPr>
          <a:xfrm>
            <a:off x="7276147" y="5268787"/>
            <a:ext cx="373504" cy="884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78B0DBE-3A4A-4F7F-8F5F-3D9287F4F245}"/>
              </a:ext>
            </a:extLst>
          </p:cNvPr>
          <p:cNvSpPr/>
          <p:nvPr/>
        </p:nvSpPr>
        <p:spPr>
          <a:xfrm>
            <a:off x="7649651" y="5268787"/>
            <a:ext cx="373504" cy="884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67B189A-D2D5-468D-BFF3-3080251CF0F8}"/>
              </a:ext>
            </a:extLst>
          </p:cNvPr>
          <p:cNvSpPr/>
          <p:nvPr/>
        </p:nvSpPr>
        <p:spPr>
          <a:xfrm>
            <a:off x="3596917" y="692887"/>
            <a:ext cx="373504" cy="884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CFBC081-FF6E-4B1A-A3B3-20753366D69E}"/>
              </a:ext>
            </a:extLst>
          </p:cNvPr>
          <p:cNvSpPr/>
          <p:nvPr/>
        </p:nvSpPr>
        <p:spPr>
          <a:xfrm>
            <a:off x="3970421" y="692887"/>
            <a:ext cx="373504" cy="884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393B907-BAE4-42B9-A309-872789EBF599}"/>
              </a:ext>
            </a:extLst>
          </p:cNvPr>
          <p:cNvSpPr/>
          <p:nvPr/>
        </p:nvSpPr>
        <p:spPr>
          <a:xfrm>
            <a:off x="4343925" y="692887"/>
            <a:ext cx="373504" cy="884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E251425-9F5B-4EA4-B916-F186874DC7FD}"/>
              </a:ext>
            </a:extLst>
          </p:cNvPr>
          <p:cNvSpPr/>
          <p:nvPr/>
        </p:nvSpPr>
        <p:spPr>
          <a:xfrm>
            <a:off x="4717429" y="692887"/>
            <a:ext cx="373504" cy="884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988D2F3-E2BB-4188-9049-9D3B6BF92970}"/>
              </a:ext>
            </a:extLst>
          </p:cNvPr>
          <p:cNvSpPr/>
          <p:nvPr/>
        </p:nvSpPr>
        <p:spPr>
          <a:xfrm>
            <a:off x="6529139" y="694917"/>
            <a:ext cx="373504" cy="884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F9BFB10-BB0A-4236-B755-C96148126CAD}"/>
              </a:ext>
            </a:extLst>
          </p:cNvPr>
          <p:cNvSpPr/>
          <p:nvPr/>
        </p:nvSpPr>
        <p:spPr>
          <a:xfrm>
            <a:off x="6902643" y="694917"/>
            <a:ext cx="373504" cy="884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97066BE-0A94-4F49-A597-1538C07E2041}"/>
              </a:ext>
            </a:extLst>
          </p:cNvPr>
          <p:cNvSpPr/>
          <p:nvPr/>
        </p:nvSpPr>
        <p:spPr>
          <a:xfrm>
            <a:off x="7276147" y="694917"/>
            <a:ext cx="373504" cy="884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61E9D10-8898-44C6-96BB-704E2022270D}"/>
              </a:ext>
            </a:extLst>
          </p:cNvPr>
          <p:cNvSpPr/>
          <p:nvPr/>
        </p:nvSpPr>
        <p:spPr>
          <a:xfrm>
            <a:off x="7649651" y="694917"/>
            <a:ext cx="373504" cy="884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902CBB0-99AD-42DF-8F1A-46DBDFE16EA4}"/>
              </a:ext>
            </a:extLst>
          </p:cNvPr>
          <p:cNvSpPr/>
          <p:nvPr/>
        </p:nvSpPr>
        <p:spPr>
          <a:xfrm>
            <a:off x="4950549" y="2824098"/>
            <a:ext cx="861392" cy="37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D9573C9-6BA6-4F40-BE53-9FAC2D292AFF}"/>
              </a:ext>
            </a:extLst>
          </p:cNvPr>
          <p:cNvSpPr/>
          <p:nvPr/>
        </p:nvSpPr>
        <p:spPr>
          <a:xfrm>
            <a:off x="4950549" y="3200247"/>
            <a:ext cx="861392" cy="37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F50E39A-429D-42DC-839B-BDB174E15819}"/>
              </a:ext>
            </a:extLst>
          </p:cNvPr>
          <p:cNvSpPr/>
          <p:nvPr/>
        </p:nvSpPr>
        <p:spPr>
          <a:xfrm>
            <a:off x="4950549" y="2458006"/>
            <a:ext cx="861392" cy="37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A14D3C8-4404-4A97-B351-1CDB9466001A}"/>
              </a:ext>
            </a:extLst>
          </p:cNvPr>
          <p:cNvSpPr/>
          <p:nvPr/>
        </p:nvSpPr>
        <p:spPr>
          <a:xfrm>
            <a:off x="4950547" y="3573248"/>
            <a:ext cx="861392" cy="37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6E1AA1-39D2-4D06-966D-307AA4CBA17F}"/>
              </a:ext>
            </a:extLst>
          </p:cNvPr>
          <p:cNvSpPr/>
          <p:nvPr/>
        </p:nvSpPr>
        <p:spPr>
          <a:xfrm>
            <a:off x="4950547" y="3941951"/>
            <a:ext cx="861392" cy="37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B9D5387-3F83-4D7A-9721-99ABA2EACD48}"/>
              </a:ext>
            </a:extLst>
          </p:cNvPr>
          <p:cNvSpPr/>
          <p:nvPr/>
        </p:nvSpPr>
        <p:spPr>
          <a:xfrm>
            <a:off x="5794162" y="2824098"/>
            <a:ext cx="861392" cy="37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A883664-5FA5-4A5D-99AF-F2B1CA136E39}"/>
              </a:ext>
            </a:extLst>
          </p:cNvPr>
          <p:cNvSpPr/>
          <p:nvPr/>
        </p:nvSpPr>
        <p:spPr>
          <a:xfrm>
            <a:off x="5794162" y="3200247"/>
            <a:ext cx="861392" cy="37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0FBBDBD-8D42-4E64-A457-4779F153BCDF}"/>
              </a:ext>
            </a:extLst>
          </p:cNvPr>
          <p:cNvSpPr/>
          <p:nvPr/>
        </p:nvSpPr>
        <p:spPr>
          <a:xfrm>
            <a:off x="5794162" y="2458006"/>
            <a:ext cx="861392" cy="37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10D930E-5586-40E7-AC3B-A4F6C15E2162}"/>
              </a:ext>
            </a:extLst>
          </p:cNvPr>
          <p:cNvSpPr/>
          <p:nvPr/>
        </p:nvSpPr>
        <p:spPr>
          <a:xfrm>
            <a:off x="5794160" y="3573248"/>
            <a:ext cx="861392" cy="37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76B7552-B5E2-41E0-A43D-A0532EB8A52D}"/>
              </a:ext>
            </a:extLst>
          </p:cNvPr>
          <p:cNvSpPr/>
          <p:nvPr/>
        </p:nvSpPr>
        <p:spPr>
          <a:xfrm>
            <a:off x="5794160" y="3941951"/>
            <a:ext cx="861392" cy="37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F7FDAC4-D8BD-477E-B1AA-AE0F5D60FD63}"/>
              </a:ext>
            </a:extLst>
          </p:cNvPr>
          <p:cNvCxnSpPr>
            <a:cxnSpLocks/>
          </p:cNvCxnSpPr>
          <p:nvPr/>
        </p:nvCxnSpPr>
        <p:spPr>
          <a:xfrm>
            <a:off x="5086050" y="699680"/>
            <a:ext cx="1443089" cy="0"/>
          </a:xfrm>
          <a:prstGeom prst="line">
            <a:avLst/>
          </a:prstGeom>
          <a:ln w="762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404C0238-C82D-43ED-86C1-210DD9F61226}"/>
              </a:ext>
            </a:extLst>
          </p:cNvPr>
          <p:cNvSpPr txBox="1"/>
          <p:nvPr/>
        </p:nvSpPr>
        <p:spPr>
          <a:xfrm>
            <a:off x="5086050" y="361837"/>
            <a:ext cx="1443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Entrance/Exit</a:t>
            </a:r>
          </a:p>
        </p:txBody>
      </p:sp>
    </p:spTree>
    <p:extLst>
      <p:ext uri="{BB962C8B-B14F-4D97-AF65-F5344CB8AC3E}">
        <p14:creationId xmlns:p14="http://schemas.microsoft.com/office/powerpoint/2010/main" val="398790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ACD9F1-4BB9-472E-AC03-34BC33B1CD58}"/>
              </a:ext>
            </a:extLst>
          </p:cNvPr>
          <p:cNvSpPr/>
          <p:nvPr/>
        </p:nvSpPr>
        <p:spPr>
          <a:xfrm>
            <a:off x="2735526" y="692598"/>
            <a:ext cx="6152836" cy="5460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CB023B-1B8E-4273-934D-E0D552201320}"/>
              </a:ext>
            </a:extLst>
          </p:cNvPr>
          <p:cNvSpPr txBox="1"/>
          <p:nvPr/>
        </p:nvSpPr>
        <p:spPr>
          <a:xfrm>
            <a:off x="5429726" y="-91151"/>
            <a:ext cx="795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N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52CC5D-47D5-4559-B6C0-5713D5C0855D}"/>
              </a:ext>
            </a:extLst>
          </p:cNvPr>
          <p:cNvSpPr txBox="1"/>
          <p:nvPr/>
        </p:nvSpPr>
        <p:spPr>
          <a:xfrm>
            <a:off x="5396233" y="6326030"/>
            <a:ext cx="795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DF687E-7EB9-4AAF-8CE2-45F40671DDE1}"/>
              </a:ext>
            </a:extLst>
          </p:cNvPr>
          <p:cNvSpPr txBox="1"/>
          <p:nvPr/>
        </p:nvSpPr>
        <p:spPr>
          <a:xfrm>
            <a:off x="1254686" y="3283776"/>
            <a:ext cx="795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2AB28A-C6F9-4B0A-B021-7BE47B7F36CC}"/>
              </a:ext>
            </a:extLst>
          </p:cNvPr>
          <p:cNvSpPr txBox="1"/>
          <p:nvPr/>
        </p:nvSpPr>
        <p:spPr>
          <a:xfrm>
            <a:off x="9612249" y="3248143"/>
            <a:ext cx="795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E  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CF628E-60EA-4AB9-A8C5-2357CE08FA6B}"/>
              </a:ext>
            </a:extLst>
          </p:cNvPr>
          <p:cNvSpPr/>
          <p:nvPr/>
        </p:nvSpPr>
        <p:spPr>
          <a:xfrm>
            <a:off x="2735527" y="692598"/>
            <a:ext cx="861392" cy="884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4EA880C-4DAF-4923-8E0F-46606DA5A8F8}"/>
              </a:ext>
            </a:extLst>
          </p:cNvPr>
          <p:cNvSpPr/>
          <p:nvPr/>
        </p:nvSpPr>
        <p:spPr>
          <a:xfrm>
            <a:off x="2735525" y="5268787"/>
            <a:ext cx="861392" cy="884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FFEE091-ED04-48BF-AD76-16ACA7254C98}"/>
              </a:ext>
            </a:extLst>
          </p:cNvPr>
          <p:cNvSpPr/>
          <p:nvPr/>
        </p:nvSpPr>
        <p:spPr>
          <a:xfrm>
            <a:off x="2735527" y="1577180"/>
            <a:ext cx="861392" cy="37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32D1462-7545-45FE-A406-44FB504ABA0D}"/>
              </a:ext>
            </a:extLst>
          </p:cNvPr>
          <p:cNvSpPr/>
          <p:nvPr/>
        </p:nvSpPr>
        <p:spPr>
          <a:xfrm>
            <a:off x="2735527" y="1948242"/>
            <a:ext cx="861392" cy="37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0BF539-5F9F-4C48-B0D6-4D4C740F9F2C}"/>
              </a:ext>
            </a:extLst>
          </p:cNvPr>
          <p:cNvSpPr/>
          <p:nvPr/>
        </p:nvSpPr>
        <p:spPr>
          <a:xfrm>
            <a:off x="2735527" y="2672261"/>
            <a:ext cx="861392" cy="37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A66469-3D49-4375-9A3A-82071FE459CA}"/>
              </a:ext>
            </a:extLst>
          </p:cNvPr>
          <p:cNvSpPr/>
          <p:nvPr/>
        </p:nvSpPr>
        <p:spPr>
          <a:xfrm>
            <a:off x="2735527" y="3048410"/>
            <a:ext cx="861392" cy="37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951DB24-9567-4044-B497-F08FA356A106}"/>
              </a:ext>
            </a:extLst>
          </p:cNvPr>
          <p:cNvSpPr/>
          <p:nvPr/>
        </p:nvSpPr>
        <p:spPr>
          <a:xfrm>
            <a:off x="2735527" y="2306169"/>
            <a:ext cx="861392" cy="37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A99A191-C578-46FB-A4E5-2EC6DB4EF7F4}"/>
              </a:ext>
            </a:extLst>
          </p:cNvPr>
          <p:cNvSpPr/>
          <p:nvPr/>
        </p:nvSpPr>
        <p:spPr>
          <a:xfrm>
            <a:off x="2735525" y="4903068"/>
            <a:ext cx="861392" cy="37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072733-E68F-4D08-AF13-55EFBB625068}"/>
              </a:ext>
            </a:extLst>
          </p:cNvPr>
          <p:cNvSpPr/>
          <p:nvPr/>
        </p:nvSpPr>
        <p:spPr>
          <a:xfrm>
            <a:off x="2735525" y="4538985"/>
            <a:ext cx="861392" cy="37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9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1979192-B697-4E45-AFC3-67B0CE9271D6}"/>
              </a:ext>
            </a:extLst>
          </p:cNvPr>
          <p:cNvSpPr/>
          <p:nvPr/>
        </p:nvSpPr>
        <p:spPr>
          <a:xfrm>
            <a:off x="2735525" y="3421411"/>
            <a:ext cx="861392" cy="37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F1300AE-DC3C-4300-8042-2B83EE0435A6}"/>
              </a:ext>
            </a:extLst>
          </p:cNvPr>
          <p:cNvSpPr/>
          <p:nvPr/>
        </p:nvSpPr>
        <p:spPr>
          <a:xfrm>
            <a:off x="2735525" y="3790114"/>
            <a:ext cx="861392" cy="37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7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CD29F90-3A28-478F-8502-6626A1DA0D6E}"/>
              </a:ext>
            </a:extLst>
          </p:cNvPr>
          <p:cNvSpPr/>
          <p:nvPr/>
        </p:nvSpPr>
        <p:spPr>
          <a:xfrm>
            <a:off x="2735525" y="4162178"/>
            <a:ext cx="861392" cy="37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CF4C238-9F20-4910-BB0D-6BB8FD043957}"/>
              </a:ext>
            </a:extLst>
          </p:cNvPr>
          <p:cNvSpPr/>
          <p:nvPr/>
        </p:nvSpPr>
        <p:spPr>
          <a:xfrm>
            <a:off x="8026972" y="1572599"/>
            <a:ext cx="861392" cy="37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11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C6D2F19-A0D7-4B1F-91BB-628F022E5FFD}"/>
              </a:ext>
            </a:extLst>
          </p:cNvPr>
          <p:cNvSpPr/>
          <p:nvPr/>
        </p:nvSpPr>
        <p:spPr>
          <a:xfrm>
            <a:off x="8026972" y="1943661"/>
            <a:ext cx="861392" cy="37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12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57BD459-1D0C-435C-894B-5D83C840080D}"/>
              </a:ext>
            </a:extLst>
          </p:cNvPr>
          <p:cNvSpPr/>
          <p:nvPr/>
        </p:nvSpPr>
        <p:spPr>
          <a:xfrm>
            <a:off x="8026972" y="2679712"/>
            <a:ext cx="861392" cy="37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88BB4E7-5292-4292-8A5D-E4904412C672}"/>
              </a:ext>
            </a:extLst>
          </p:cNvPr>
          <p:cNvSpPr/>
          <p:nvPr/>
        </p:nvSpPr>
        <p:spPr>
          <a:xfrm>
            <a:off x="8026972" y="3055861"/>
            <a:ext cx="861392" cy="37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15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11C2509-A1FD-4085-AA86-2CC9703A858D}"/>
              </a:ext>
            </a:extLst>
          </p:cNvPr>
          <p:cNvSpPr/>
          <p:nvPr/>
        </p:nvSpPr>
        <p:spPr>
          <a:xfrm>
            <a:off x="8026972" y="2313620"/>
            <a:ext cx="861392" cy="37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1BAB561-BB50-4746-9394-2DA1873723AE}"/>
              </a:ext>
            </a:extLst>
          </p:cNvPr>
          <p:cNvSpPr/>
          <p:nvPr/>
        </p:nvSpPr>
        <p:spPr>
          <a:xfrm>
            <a:off x="8026970" y="4898487"/>
            <a:ext cx="861392" cy="37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C57AEAB-F141-4BCD-9C4C-8FB44902F553}"/>
              </a:ext>
            </a:extLst>
          </p:cNvPr>
          <p:cNvSpPr/>
          <p:nvPr/>
        </p:nvSpPr>
        <p:spPr>
          <a:xfrm>
            <a:off x="8026970" y="4522372"/>
            <a:ext cx="861392" cy="37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19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778B2B3-6E4D-46CE-AABC-9EA21D0BF06A}"/>
              </a:ext>
            </a:extLst>
          </p:cNvPr>
          <p:cNvSpPr/>
          <p:nvPr/>
        </p:nvSpPr>
        <p:spPr>
          <a:xfrm>
            <a:off x="8026970" y="3428862"/>
            <a:ext cx="861392" cy="37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16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EB9AAA7-A786-4439-9E12-233A151D7DA4}"/>
              </a:ext>
            </a:extLst>
          </p:cNvPr>
          <p:cNvSpPr/>
          <p:nvPr/>
        </p:nvSpPr>
        <p:spPr>
          <a:xfrm>
            <a:off x="8026970" y="3797565"/>
            <a:ext cx="861392" cy="37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17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D836504-BAB0-419C-8CE1-009E6B2C75E0}"/>
              </a:ext>
            </a:extLst>
          </p:cNvPr>
          <p:cNvSpPr/>
          <p:nvPr/>
        </p:nvSpPr>
        <p:spPr>
          <a:xfrm>
            <a:off x="8026970" y="4157597"/>
            <a:ext cx="861392" cy="37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18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E65EF4A-C70D-4BBB-B2EB-1C3F6D92B2B9}"/>
              </a:ext>
            </a:extLst>
          </p:cNvPr>
          <p:cNvSpPr/>
          <p:nvPr/>
        </p:nvSpPr>
        <p:spPr>
          <a:xfrm>
            <a:off x="8026974" y="692597"/>
            <a:ext cx="861392" cy="884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DBE5BD8-CDBB-442F-B2E0-912C35C43E0D}"/>
              </a:ext>
            </a:extLst>
          </p:cNvPr>
          <p:cNvSpPr/>
          <p:nvPr/>
        </p:nvSpPr>
        <p:spPr>
          <a:xfrm>
            <a:off x="8028887" y="5268787"/>
            <a:ext cx="861392" cy="884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7E029A8-9AA0-4B32-8832-D6DA43A9C762}"/>
              </a:ext>
            </a:extLst>
          </p:cNvPr>
          <p:cNvSpPr/>
          <p:nvPr/>
        </p:nvSpPr>
        <p:spPr>
          <a:xfrm>
            <a:off x="3596917" y="5268787"/>
            <a:ext cx="373504" cy="884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063F630-4C4D-4832-97CE-FAB0C6906E61}"/>
              </a:ext>
            </a:extLst>
          </p:cNvPr>
          <p:cNvSpPr/>
          <p:nvPr/>
        </p:nvSpPr>
        <p:spPr>
          <a:xfrm>
            <a:off x="3970421" y="5268787"/>
            <a:ext cx="373504" cy="884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3F963A3-0CE7-4DFA-B7A9-F35CD27619BA}"/>
              </a:ext>
            </a:extLst>
          </p:cNvPr>
          <p:cNvSpPr/>
          <p:nvPr/>
        </p:nvSpPr>
        <p:spPr>
          <a:xfrm>
            <a:off x="6529139" y="5268787"/>
            <a:ext cx="373504" cy="884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29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44CA652-9654-450A-9516-78F53E4FE900}"/>
              </a:ext>
            </a:extLst>
          </p:cNvPr>
          <p:cNvSpPr/>
          <p:nvPr/>
        </p:nvSpPr>
        <p:spPr>
          <a:xfrm>
            <a:off x="6902643" y="5268787"/>
            <a:ext cx="373504" cy="884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30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6ED9ACC-C5D7-4BA5-A4F3-4E1AF16B95A6}"/>
              </a:ext>
            </a:extLst>
          </p:cNvPr>
          <p:cNvSpPr/>
          <p:nvPr/>
        </p:nvSpPr>
        <p:spPr>
          <a:xfrm>
            <a:off x="5782131" y="5268787"/>
            <a:ext cx="373504" cy="884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27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FACFEF0-8B4D-4C7E-9FC6-5B2E291606B7}"/>
              </a:ext>
            </a:extLst>
          </p:cNvPr>
          <p:cNvSpPr/>
          <p:nvPr/>
        </p:nvSpPr>
        <p:spPr>
          <a:xfrm>
            <a:off x="6155635" y="5268787"/>
            <a:ext cx="373504" cy="884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28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7020A42-99E2-493B-A7B6-69991AAA7BFD}"/>
              </a:ext>
            </a:extLst>
          </p:cNvPr>
          <p:cNvSpPr/>
          <p:nvPr/>
        </p:nvSpPr>
        <p:spPr>
          <a:xfrm>
            <a:off x="5047154" y="5268787"/>
            <a:ext cx="373504" cy="884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25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07987E5-F8C5-49AF-BD31-69D0F5AF10F6}"/>
              </a:ext>
            </a:extLst>
          </p:cNvPr>
          <p:cNvSpPr/>
          <p:nvPr/>
        </p:nvSpPr>
        <p:spPr>
          <a:xfrm>
            <a:off x="5420658" y="5268787"/>
            <a:ext cx="373504" cy="884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26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06BEF76-6853-4BEC-A577-4E224571462B}"/>
              </a:ext>
            </a:extLst>
          </p:cNvPr>
          <p:cNvSpPr/>
          <p:nvPr/>
        </p:nvSpPr>
        <p:spPr>
          <a:xfrm>
            <a:off x="4343925" y="5268787"/>
            <a:ext cx="373504" cy="884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23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5F64FBC-E875-4033-8AE2-68A3EADA86F8}"/>
              </a:ext>
            </a:extLst>
          </p:cNvPr>
          <p:cNvSpPr/>
          <p:nvPr/>
        </p:nvSpPr>
        <p:spPr>
          <a:xfrm>
            <a:off x="4717429" y="5268787"/>
            <a:ext cx="373504" cy="884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24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0CEE429-254A-45B5-AE63-9C59CED67103}"/>
              </a:ext>
            </a:extLst>
          </p:cNvPr>
          <p:cNvSpPr/>
          <p:nvPr/>
        </p:nvSpPr>
        <p:spPr>
          <a:xfrm>
            <a:off x="7276147" y="5268787"/>
            <a:ext cx="373504" cy="884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31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78B0DBE-3A4A-4F7F-8F5F-3D9287F4F245}"/>
              </a:ext>
            </a:extLst>
          </p:cNvPr>
          <p:cNvSpPr/>
          <p:nvPr/>
        </p:nvSpPr>
        <p:spPr>
          <a:xfrm>
            <a:off x="7649651" y="5268787"/>
            <a:ext cx="373504" cy="884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32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67B189A-D2D5-468D-BFF3-3080251CF0F8}"/>
              </a:ext>
            </a:extLst>
          </p:cNvPr>
          <p:cNvSpPr/>
          <p:nvPr/>
        </p:nvSpPr>
        <p:spPr>
          <a:xfrm>
            <a:off x="3596917" y="692887"/>
            <a:ext cx="373504" cy="884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33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CFBC081-FF6E-4B1A-A3B3-20753366D69E}"/>
              </a:ext>
            </a:extLst>
          </p:cNvPr>
          <p:cNvSpPr/>
          <p:nvPr/>
        </p:nvSpPr>
        <p:spPr>
          <a:xfrm>
            <a:off x="3970421" y="692887"/>
            <a:ext cx="373504" cy="884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34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393B907-BAE4-42B9-A309-872789EBF599}"/>
              </a:ext>
            </a:extLst>
          </p:cNvPr>
          <p:cNvSpPr/>
          <p:nvPr/>
        </p:nvSpPr>
        <p:spPr>
          <a:xfrm>
            <a:off x="4343925" y="692887"/>
            <a:ext cx="373504" cy="884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35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E251425-9F5B-4EA4-B916-F186874DC7FD}"/>
              </a:ext>
            </a:extLst>
          </p:cNvPr>
          <p:cNvSpPr/>
          <p:nvPr/>
        </p:nvSpPr>
        <p:spPr>
          <a:xfrm>
            <a:off x="4717429" y="692887"/>
            <a:ext cx="373504" cy="884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36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988D2F3-E2BB-4188-9049-9D3B6BF92970}"/>
              </a:ext>
            </a:extLst>
          </p:cNvPr>
          <p:cNvSpPr/>
          <p:nvPr/>
        </p:nvSpPr>
        <p:spPr>
          <a:xfrm>
            <a:off x="6529139" y="694917"/>
            <a:ext cx="373504" cy="884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37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F9BFB10-BB0A-4236-B755-C96148126CAD}"/>
              </a:ext>
            </a:extLst>
          </p:cNvPr>
          <p:cNvSpPr/>
          <p:nvPr/>
        </p:nvSpPr>
        <p:spPr>
          <a:xfrm>
            <a:off x="6902643" y="694917"/>
            <a:ext cx="373504" cy="884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38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97066BE-0A94-4F49-A597-1538C07E2041}"/>
              </a:ext>
            </a:extLst>
          </p:cNvPr>
          <p:cNvSpPr/>
          <p:nvPr/>
        </p:nvSpPr>
        <p:spPr>
          <a:xfrm>
            <a:off x="7276147" y="694917"/>
            <a:ext cx="373504" cy="884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39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61E9D10-8898-44C6-96BB-704E2022270D}"/>
              </a:ext>
            </a:extLst>
          </p:cNvPr>
          <p:cNvSpPr/>
          <p:nvPr/>
        </p:nvSpPr>
        <p:spPr>
          <a:xfrm>
            <a:off x="7649651" y="694917"/>
            <a:ext cx="373504" cy="884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40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902CBB0-99AD-42DF-8F1A-46DBDFE16EA4}"/>
              </a:ext>
            </a:extLst>
          </p:cNvPr>
          <p:cNvSpPr/>
          <p:nvPr/>
        </p:nvSpPr>
        <p:spPr>
          <a:xfrm>
            <a:off x="4950549" y="2824098"/>
            <a:ext cx="861392" cy="37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42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D9573C9-6BA6-4F40-BE53-9FAC2D292AFF}"/>
              </a:ext>
            </a:extLst>
          </p:cNvPr>
          <p:cNvSpPr/>
          <p:nvPr/>
        </p:nvSpPr>
        <p:spPr>
          <a:xfrm>
            <a:off x="4950549" y="3200247"/>
            <a:ext cx="861392" cy="37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43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F50E39A-429D-42DC-839B-BDB174E15819}"/>
              </a:ext>
            </a:extLst>
          </p:cNvPr>
          <p:cNvSpPr/>
          <p:nvPr/>
        </p:nvSpPr>
        <p:spPr>
          <a:xfrm>
            <a:off x="4950549" y="2458006"/>
            <a:ext cx="861392" cy="37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41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A14D3C8-4404-4A97-B351-1CDB9466001A}"/>
              </a:ext>
            </a:extLst>
          </p:cNvPr>
          <p:cNvSpPr/>
          <p:nvPr/>
        </p:nvSpPr>
        <p:spPr>
          <a:xfrm>
            <a:off x="4950547" y="3573248"/>
            <a:ext cx="861392" cy="37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44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6E1AA1-39D2-4D06-966D-307AA4CBA17F}"/>
              </a:ext>
            </a:extLst>
          </p:cNvPr>
          <p:cNvSpPr/>
          <p:nvPr/>
        </p:nvSpPr>
        <p:spPr>
          <a:xfrm>
            <a:off x="4950547" y="3941951"/>
            <a:ext cx="861392" cy="37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45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B9D5387-3F83-4D7A-9721-99ABA2EACD48}"/>
              </a:ext>
            </a:extLst>
          </p:cNvPr>
          <p:cNvSpPr/>
          <p:nvPr/>
        </p:nvSpPr>
        <p:spPr>
          <a:xfrm>
            <a:off x="5794162" y="2824098"/>
            <a:ext cx="861392" cy="37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47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A883664-5FA5-4A5D-99AF-F2B1CA136E39}"/>
              </a:ext>
            </a:extLst>
          </p:cNvPr>
          <p:cNvSpPr/>
          <p:nvPr/>
        </p:nvSpPr>
        <p:spPr>
          <a:xfrm>
            <a:off x="5794162" y="3200247"/>
            <a:ext cx="861392" cy="37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48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0FBBDBD-8D42-4E64-A457-4779F153BCDF}"/>
              </a:ext>
            </a:extLst>
          </p:cNvPr>
          <p:cNvSpPr/>
          <p:nvPr/>
        </p:nvSpPr>
        <p:spPr>
          <a:xfrm>
            <a:off x="5794162" y="2458006"/>
            <a:ext cx="861392" cy="37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46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10D930E-5586-40E7-AC3B-A4F6C15E2162}"/>
              </a:ext>
            </a:extLst>
          </p:cNvPr>
          <p:cNvSpPr/>
          <p:nvPr/>
        </p:nvSpPr>
        <p:spPr>
          <a:xfrm>
            <a:off x="5794160" y="3573248"/>
            <a:ext cx="861392" cy="37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49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76B7552-B5E2-41E0-A43D-A0532EB8A52D}"/>
              </a:ext>
            </a:extLst>
          </p:cNvPr>
          <p:cNvSpPr/>
          <p:nvPr/>
        </p:nvSpPr>
        <p:spPr>
          <a:xfrm>
            <a:off x="5794160" y="3941951"/>
            <a:ext cx="861392" cy="37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50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F7FDAC4-D8BD-477E-B1AA-AE0F5D60FD63}"/>
              </a:ext>
            </a:extLst>
          </p:cNvPr>
          <p:cNvCxnSpPr>
            <a:cxnSpLocks/>
          </p:cNvCxnSpPr>
          <p:nvPr/>
        </p:nvCxnSpPr>
        <p:spPr>
          <a:xfrm>
            <a:off x="5086050" y="699680"/>
            <a:ext cx="1443089" cy="0"/>
          </a:xfrm>
          <a:prstGeom prst="line">
            <a:avLst/>
          </a:prstGeom>
          <a:ln w="762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404C0238-C82D-43ED-86C1-210DD9F61226}"/>
              </a:ext>
            </a:extLst>
          </p:cNvPr>
          <p:cNvSpPr txBox="1"/>
          <p:nvPr/>
        </p:nvSpPr>
        <p:spPr>
          <a:xfrm>
            <a:off x="5086050" y="361837"/>
            <a:ext cx="1443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Entrance/Exit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EC33141-145F-431E-9B0A-A61D6A53E0BD}"/>
              </a:ext>
            </a:extLst>
          </p:cNvPr>
          <p:cNvSpPr txBox="1"/>
          <p:nvPr/>
        </p:nvSpPr>
        <p:spPr>
          <a:xfrm>
            <a:off x="5390319" y="1831877"/>
            <a:ext cx="795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M 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C04008F-FACC-4D77-8289-C02D6A497FD6}"/>
              </a:ext>
            </a:extLst>
          </p:cNvPr>
          <p:cNvCxnSpPr/>
          <p:nvPr/>
        </p:nvCxnSpPr>
        <p:spPr>
          <a:xfrm>
            <a:off x="5381243" y="914400"/>
            <a:ext cx="0" cy="4812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412C259-4B79-4821-ABDD-A967BE19BA8A}"/>
              </a:ext>
            </a:extLst>
          </p:cNvPr>
          <p:cNvCxnSpPr/>
          <p:nvPr/>
        </p:nvCxnSpPr>
        <p:spPr>
          <a:xfrm>
            <a:off x="3970421" y="3195160"/>
            <a:ext cx="0" cy="4812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CCE2784-5EDA-435D-9F5D-9F968111B9BE}"/>
              </a:ext>
            </a:extLst>
          </p:cNvPr>
          <p:cNvCxnSpPr/>
          <p:nvPr/>
        </p:nvCxnSpPr>
        <p:spPr>
          <a:xfrm>
            <a:off x="6997485" y="3195160"/>
            <a:ext cx="0" cy="4812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D274416-D981-4A57-9E8B-F7C28EB49D87}"/>
              </a:ext>
            </a:extLst>
          </p:cNvPr>
          <p:cNvCxnSpPr/>
          <p:nvPr/>
        </p:nvCxnSpPr>
        <p:spPr>
          <a:xfrm flipV="1">
            <a:off x="4530677" y="3195160"/>
            <a:ext cx="0" cy="4812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9673B04-94F4-4790-85EC-A513798292DD}"/>
              </a:ext>
            </a:extLst>
          </p:cNvPr>
          <p:cNvCxnSpPr/>
          <p:nvPr/>
        </p:nvCxnSpPr>
        <p:spPr>
          <a:xfrm flipV="1">
            <a:off x="7649651" y="3178840"/>
            <a:ext cx="0" cy="4812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A859677-C6F2-4745-B8EF-943C0BE1B85C}"/>
              </a:ext>
            </a:extLst>
          </p:cNvPr>
          <p:cNvCxnSpPr/>
          <p:nvPr/>
        </p:nvCxnSpPr>
        <p:spPr>
          <a:xfrm flipV="1">
            <a:off x="6235670" y="914400"/>
            <a:ext cx="0" cy="4812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F97F029-2D5C-47FC-AD21-844CC58A1C56}"/>
              </a:ext>
            </a:extLst>
          </p:cNvPr>
          <p:cNvGrpSpPr/>
          <p:nvPr/>
        </p:nvGrpSpPr>
        <p:grpSpPr>
          <a:xfrm rot="5400000">
            <a:off x="5531816" y="4595402"/>
            <a:ext cx="560256" cy="481263"/>
            <a:chOff x="838200" y="1673779"/>
            <a:chExt cx="560256" cy="481263"/>
          </a:xfrm>
        </p:grpSpPr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2B4CF494-2913-47B9-AFBD-C7B58508C75E}"/>
                </a:ext>
              </a:extLst>
            </p:cNvPr>
            <p:cNvCxnSpPr/>
            <p:nvPr/>
          </p:nvCxnSpPr>
          <p:spPr>
            <a:xfrm>
              <a:off x="838200" y="1673779"/>
              <a:ext cx="0" cy="4812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34CF8214-EF01-4500-91BC-7C62F269C2AB}"/>
                </a:ext>
              </a:extLst>
            </p:cNvPr>
            <p:cNvCxnSpPr/>
            <p:nvPr/>
          </p:nvCxnSpPr>
          <p:spPr>
            <a:xfrm flipV="1">
              <a:off x="1398456" y="1673779"/>
              <a:ext cx="0" cy="4812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5" name="Picture 1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08E0FE31-438E-46F7-BCA8-A48C10FEB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512" y="1602796"/>
            <a:ext cx="473095" cy="369332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83888B-A9C9-4A5C-874E-F23EB198CCAB}"/>
              </a:ext>
            </a:extLst>
          </p:cNvPr>
          <p:cNvCxnSpPr/>
          <p:nvPr/>
        </p:nvCxnSpPr>
        <p:spPr>
          <a:xfrm>
            <a:off x="4591607" y="1757735"/>
            <a:ext cx="312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C8E8A65-76F1-43BC-8C33-8783336E8375}"/>
              </a:ext>
            </a:extLst>
          </p:cNvPr>
          <p:cNvCxnSpPr>
            <a:cxnSpLocks/>
          </p:cNvCxnSpPr>
          <p:nvPr/>
        </p:nvCxnSpPr>
        <p:spPr>
          <a:xfrm flipH="1" flipV="1">
            <a:off x="3779588" y="1758130"/>
            <a:ext cx="334124" cy="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058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ACD9F1-4BB9-472E-AC03-34BC33B1CD58}"/>
              </a:ext>
            </a:extLst>
          </p:cNvPr>
          <p:cNvSpPr/>
          <p:nvPr/>
        </p:nvSpPr>
        <p:spPr>
          <a:xfrm>
            <a:off x="2735526" y="679346"/>
            <a:ext cx="6152836" cy="5460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CF628E-60EA-4AB9-A8C5-2357CE08FA6B}"/>
              </a:ext>
            </a:extLst>
          </p:cNvPr>
          <p:cNvSpPr/>
          <p:nvPr/>
        </p:nvSpPr>
        <p:spPr>
          <a:xfrm>
            <a:off x="2735527" y="692598"/>
            <a:ext cx="861392" cy="884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4EA880C-4DAF-4923-8E0F-46606DA5A8F8}"/>
              </a:ext>
            </a:extLst>
          </p:cNvPr>
          <p:cNvSpPr/>
          <p:nvPr/>
        </p:nvSpPr>
        <p:spPr>
          <a:xfrm>
            <a:off x="2735525" y="5268787"/>
            <a:ext cx="861392" cy="884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FFEE091-ED04-48BF-AD76-16ACA7254C98}"/>
              </a:ext>
            </a:extLst>
          </p:cNvPr>
          <p:cNvSpPr/>
          <p:nvPr/>
        </p:nvSpPr>
        <p:spPr>
          <a:xfrm>
            <a:off x="2735527" y="1577180"/>
            <a:ext cx="861392" cy="37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32D1462-7545-45FE-A406-44FB504ABA0D}"/>
              </a:ext>
            </a:extLst>
          </p:cNvPr>
          <p:cNvSpPr/>
          <p:nvPr/>
        </p:nvSpPr>
        <p:spPr>
          <a:xfrm>
            <a:off x="2735527" y="1948242"/>
            <a:ext cx="861392" cy="37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0BF539-5F9F-4C48-B0D6-4D4C740F9F2C}"/>
              </a:ext>
            </a:extLst>
          </p:cNvPr>
          <p:cNvSpPr/>
          <p:nvPr/>
        </p:nvSpPr>
        <p:spPr>
          <a:xfrm>
            <a:off x="2735527" y="2672261"/>
            <a:ext cx="861392" cy="37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A66469-3D49-4375-9A3A-82071FE459CA}"/>
              </a:ext>
            </a:extLst>
          </p:cNvPr>
          <p:cNvSpPr/>
          <p:nvPr/>
        </p:nvSpPr>
        <p:spPr>
          <a:xfrm>
            <a:off x="2735527" y="3048410"/>
            <a:ext cx="861392" cy="37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951DB24-9567-4044-B497-F08FA356A106}"/>
              </a:ext>
            </a:extLst>
          </p:cNvPr>
          <p:cNvSpPr/>
          <p:nvPr/>
        </p:nvSpPr>
        <p:spPr>
          <a:xfrm>
            <a:off x="2735527" y="2306169"/>
            <a:ext cx="861392" cy="37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A99A191-C578-46FB-A4E5-2EC6DB4EF7F4}"/>
              </a:ext>
            </a:extLst>
          </p:cNvPr>
          <p:cNvSpPr/>
          <p:nvPr/>
        </p:nvSpPr>
        <p:spPr>
          <a:xfrm>
            <a:off x="2735525" y="4903068"/>
            <a:ext cx="861392" cy="37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072733-E68F-4D08-AF13-55EFBB625068}"/>
              </a:ext>
            </a:extLst>
          </p:cNvPr>
          <p:cNvSpPr/>
          <p:nvPr/>
        </p:nvSpPr>
        <p:spPr>
          <a:xfrm>
            <a:off x="2735525" y="4538985"/>
            <a:ext cx="861392" cy="37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1979192-B697-4E45-AFC3-67B0CE9271D6}"/>
              </a:ext>
            </a:extLst>
          </p:cNvPr>
          <p:cNvSpPr/>
          <p:nvPr/>
        </p:nvSpPr>
        <p:spPr>
          <a:xfrm>
            <a:off x="2735525" y="3421411"/>
            <a:ext cx="861392" cy="37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F1300AE-DC3C-4300-8042-2B83EE0435A6}"/>
              </a:ext>
            </a:extLst>
          </p:cNvPr>
          <p:cNvSpPr/>
          <p:nvPr/>
        </p:nvSpPr>
        <p:spPr>
          <a:xfrm>
            <a:off x="2735525" y="3790114"/>
            <a:ext cx="861392" cy="37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CD29F90-3A28-478F-8502-6626A1DA0D6E}"/>
              </a:ext>
            </a:extLst>
          </p:cNvPr>
          <p:cNvSpPr/>
          <p:nvPr/>
        </p:nvSpPr>
        <p:spPr>
          <a:xfrm>
            <a:off x="2735525" y="4162178"/>
            <a:ext cx="861392" cy="37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CF4C238-9F20-4910-BB0D-6BB8FD043957}"/>
              </a:ext>
            </a:extLst>
          </p:cNvPr>
          <p:cNvSpPr/>
          <p:nvPr/>
        </p:nvSpPr>
        <p:spPr>
          <a:xfrm>
            <a:off x="8026972" y="1572599"/>
            <a:ext cx="861392" cy="37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C6D2F19-A0D7-4B1F-91BB-628F022E5FFD}"/>
              </a:ext>
            </a:extLst>
          </p:cNvPr>
          <p:cNvSpPr/>
          <p:nvPr/>
        </p:nvSpPr>
        <p:spPr>
          <a:xfrm>
            <a:off x="8026972" y="1943661"/>
            <a:ext cx="861392" cy="37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57BD459-1D0C-435C-894B-5D83C840080D}"/>
              </a:ext>
            </a:extLst>
          </p:cNvPr>
          <p:cNvSpPr/>
          <p:nvPr/>
        </p:nvSpPr>
        <p:spPr>
          <a:xfrm>
            <a:off x="8026972" y="2679712"/>
            <a:ext cx="861392" cy="37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88BB4E7-5292-4292-8A5D-E4904412C672}"/>
              </a:ext>
            </a:extLst>
          </p:cNvPr>
          <p:cNvSpPr/>
          <p:nvPr/>
        </p:nvSpPr>
        <p:spPr>
          <a:xfrm>
            <a:off x="8026972" y="3055861"/>
            <a:ext cx="861392" cy="37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11C2509-A1FD-4085-AA86-2CC9703A858D}"/>
              </a:ext>
            </a:extLst>
          </p:cNvPr>
          <p:cNvSpPr/>
          <p:nvPr/>
        </p:nvSpPr>
        <p:spPr>
          <a:xfrm>
            <a:off x="8026972" y="2313620"/>
            <a:ext cx="861392" cy="37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1BAB561-BB50-4746-9394-2DA1873723AE}"/>
              </a:ext>
            </a:extLst>
          </p:cNvPr>
          <p:cNvSpPr/>
          <p:nvPr/>
        </p:nvSpPr>
        <p:spPr>
          <a:xfrm>
            <a:off x="8026970" y="4898487"/>
            <a:ext cx="861392" cy="37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C57AEAB-F141-4BCD-9C4C-8FB44902F553}"/>
              </a:ext>
            </a:extLst>
          </p:cNvPr>
          <p:cNvSpPr/>
          <p:nvPr/>
        </p:nvSpPr>
        <p:spPr>
          <a:xfrm>
            <a:off x="8026970" y="4522372"/>
            <a:ext cx="861392" cy="37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778B2B3-6E4D-46CE-AABC-9EA21D0BF06A}"/>
              </a:ext>
            </a:extLst>
          </p:cNvPr>
          <p:cNvSpPr/>
          <p:nvPr/>
        </p:nvSpPr>
        <p:spPr>
          <a:xfrm>
            <a:off x="8026970" y="3428862"/>
            <a:ext cx="861392" cy="37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EB9AAA7-A786-4439-9E12-233A151D7DA4}"/>
              </a:ext>
            </a:extLst>
          </p:cNvPr>
          <p:cNvSpPr/>
          <p:nvPr/>
        </p:nvSpPr>
        <p:spPr>
          <a:xfrm>
            <a:off x="8026970" y="3797565"/>
            <a:ext cx="861392" cy="37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D836504-BAB0-419C-8CE1-009E6B2C75E0}"/>
              </a:ext>
            </a:extLst>
          </p:cNvPr>
          <p:cNvSpPr/>
          <p:nvPr/>
        </p:nvSpPr>
        <p:spPr>
          <a:xfrm>
            <a:off x="8026970" y="4157597"/>
            <a:ext cx="861392" cy="37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E65EF4A-C70D-4BBB-B2EB-1C3F6D92B2B9}"/>
              </a:ext>
            </a:extLst>
          </p:cNvPr>
          <p:cNvSpPr/>
          <p:nvPr/>
        </p:nvSpPr>
        <p:spPr>
          <a:xfrm>
            <a:off x="8026974" y="692597"/>
            <a:ext cx="861392" cy="884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DBE5BD8-CDBB-442F-B2E0-912C35C43E0D}"/>
              </a:ext>
            </a:extLst>
          </p:cNvPr>
          <p:cNvSpPr/>
          <p:nvPr/>
        </p:nvSpPr>
        <p:spPr>
          <a:xfrm>
            <a:off x="8028887" y="5268787"/>
            <a:ext cx="861392" cy="884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7E029A8-9AA0-4B32-8832-D6DA43A9C762}"/>
              </a:ext>
            </a:extLst>
          </p:cNvPr>
          <p:cNvSpPr/>
          <p:nvPr/>
        </p:nvSpPr>
        <p:spPr>
          <a:xfrm>
            <a:off x="3596917" y="5268787"/>
            <a:ext cx="373504" cy="884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063F630-4C4D-4832-97CE-FAB0C6906E61}"/>
              </a:ext>
            </a:extLst>
          </p:cNvPr>
          <p:cNvSpPr/>
          <p:nvPr/>
        </p:nvSpPr>
        <p:spPr>
          <a:xfrm>
            <a:off x="3970421" y="5268787"/>
            <a:ext cx="373504" cy="884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3F963A3-0CE7-4DFA-B7A9-F35CD27619BA}"/>
              </a:ext>
            </a:extLst>
          </p:cNvPr>
          <p:cNvSpPr/>
          <p:nvPr/>
        </p:nvSpPr>
        <p:spPr>
          <a:xfrm>
            <a:off x="6529139" y="5268787"/>
            <a:ext cx="373504" cy="884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44CA652-9654-450A-9516-78F53E4FE900}"/>
              </a:ext>
            </a:extLst>
          </p:cNvPr>
          <p:cNvSpPr/>
          <p:nvPr/>
        </p:nvSpPr>
        <p:spPr>
          <a:xfrm>
            <a:off x="6902643" y="5268787"/>
            <a:ext cx="373504" cy="884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6ED9ACC-C5D7-4BA5-A4F3-4E1AF16B95A6}"/>
              </a:ext>
            </a:extLst>
          </p:cNvPr>
          <p:cNvSpPr/>
          <p:nvPr/>
        </p:nvSpPr>
        <p:spPr>
          <a:xfrm>
            <a:off x="5782131" y="5268787"/>
            <a:ext cx="373504" cy="884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FACFEF0-8B4D-4C7E-9FC6-5B2E291606B7}"/>
              </a:ext>
            </a:extLst>
          </p:cNvPr>
          <p:cNvSpPr/>
          <p:nvPr/>
        </p:nvSpPr>
        <p:spPr>
          <a:xfrm>
            <a:off x="6155635" y="5268787"/>
            <a:ext cx="373504" cy="884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7020A42-99E2-493B-A7B6-69991AAA7BFD}"/>
              </a:ext>
            </a:extLst>
          </p:cNvPr>
          <p:cNvSpPr/>
          <p:nvPr/>
        </p:nvSpPr>
        <p:spPr>
          <a:xfrm>
            <a:off x="5047154" y="5268787"/>
            <a:ext cx="373504" cy="884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07987E5-F8C5-49AF-BD31-69D0F5AF10F6}"/>
              </a:ext>
            </a:extLst>
          </p:cNvPr>
          <p:cNvSpPr/>
          <p:nvPr/>
        </p:nvSpPr>
        <p:spPr>
          <a:xfrm>
            <a:off x="5420658" y="5268787"/>
            <a:ext cx="373504" cy="884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06BEF76-6853-4BEC-A577-4E224571462B}"/>
              </a:ext>
            </a:extLst>
          </p:cNvPr>
          <p:cNvSpPr/>
          <p:nvPr/>
        </p:nvSpPr>
        <p:spPr>
          <a:xfrm>
            <a:off x="4343925" y="5268787"/>
            <a:ext cx="373504" cy="884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5F64FBC-E875-4033-8AE2-68A3EADA86F8}"/>
              </a:ext>
            </a:extLst>
          </p:cNvPr>
          <p:cNvSpPr/>
          <p:nvPr/>
        </p:nvSpPr>
        <p:spPr>
          <a:xfrm>
            <a:off x="4717429" y="5268787"/>
            <a:ext cx="373504" cy="884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0CEE429-254A-45B5-AE63-9C59CED67103}"/>
              </a:ext>
            </a:extLst>
          </p:cNvPr>
          <p:cNvSpPr/>
          <p:nvPr/>
        </p:nvSpPr>
        <p:spPr>
          <a:xfrm>
            <a:off x="7276147" y="5268787"/>
            <a:ext cx="373504" cy="884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78B0DBE-3A4A-4F7F-8F5F-3D9287F4F245}"/>
              </a:ext>
            </a:extLst>
          </p:cNvPr>
          <p:cNvSpPr/>
          <p:nvPr/>
        </p:nvSpPr>
        <p:spPr>
          <a:xfrm>
            <a:off x="7649651" y="5268787"/>
            <a:ext cx="373504" cy="884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67B189A-D2D5-468D-BFF3-3080251CF0F8}"/>
              </a:ext>
            </a:extLst>
          </p:cNvPr>
          <p:cNvSpPr/>
          <p:nvPr/>
        </p:nvSpPr>
        <p:spPr>
          <a:xfrm>
            <a:off x="3596917" y="692887"/>
            <a:ext cx="373504" cy="884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CFBC081-FF6E-4B1A-A3B3-20753366D69E}"/>
              </a:ext>
            </a:extLst>
          </p:cNvPr>
          <p:cNvSpPr/>
          <p:nvPr/>
        </p:nvSpPr>
        <p:spPr>
          <a:xfrm>
            <a:off x="3970421" y="692887"/>
            <a:ext cx="373504" cy="884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393B907-BAE4-42B9-A309-872789EBF599}"/>
              </a:ext>
            </a:extLst>
          </p:cNvPr>
          <p:cNvSpPr/>
          <p:nvPr/>
        </p:nvSpPr>
        <p:spPr>
          <a:xfrm>
            <a:off x="4343925" y="692887"/>
            <a:ext cx="373504" cy="884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E251425-9F5B-4EA4-B916-F186874DC7FD}"/>
              </a:ext>
            </a:extLst>
          </p:cNvPr>
          <p:cNvSpPr/>
          <p:nvPr/>
        </p:nvSpPr>
        <p:spPr>
          <a:xfrm>
            <a:off x="4717429" y="692887"/>
            <a:ext cx="373504" cy="884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988D2F3-E2BB-4188-9049-9D3B6BF92970}"/>
              </a:ext>
            </a:extLst>
          </p:cNvPr>
          <p:cNvSpPr/>
          <p:nvPr/>
        </p:nvSpPr>
        <p:spPr>
          <a:xfrm>
            <a:off x="6529139" y="694917"/>
            <a:ext cx="373504" cy="884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F9BFB10-BB0A-4236-B755-C96148126CAD}"/>
              </a:ext>
            </a:extLst>
          </p:cNvPr>
          <p:cNvSpPr/>
          <p:nvPr/>
        </p:nvSpPr>
        <p:spPr>
          <a:xfrm>
            <a:off x="6902643" y="694917"/>
            <a:ext cx="373504" cy="884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97066BE-0A94-4F49-A597-1538C07E2041}"/>
              </a:ext>
            </a:extLst>
          </p:cNvPr>
          <p:cNvSpPr/>
          <p:nvPr/>
        </p:nvSpPr>
        <p:spPr>
          <a:xfrm>
            <a:off x="7276147" y="694917"/>
            <a:ext cx="373504" cy="884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61E9D10-8898-44C6-96BB-704E2022270D}"/>
              </a:ext>
            </a:extLst>
          </p:cNvPr>
          <p:cNvSpPr/>
          <p:nvPr/>
        </p:nvSpPr>
        <p:spPr>
          <a:xfrm>
            <a:off x="7649651" y="694917"/>
            <a:ext cx="373504" cy="884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902CBB0-99AD-42DF-8F1A-46DBDFE16EA4}"/>
              </a:ext>
            </a:extLst>
          </p:cNvPr>
          <p:cNvSpPr/>
          <p:nvPr/>
        </p:nvSpPr>
        <p:spPr>
          <a:xfrm>
            <a:off x="4950549" y="2824098"/>
            <a:ext cx="861392" cy="37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D9573C9-6BA6-4F40-BE53-9FAC2D292AFF}"/>
              </a:ext>
            </a:extLst>
          </p:cNvPr>
          <p:cNvSpPr/>
          <p:nvPr/>
        </p:nvSpPr>
        <p:spPr>
          <a:xfrm>
            <a:off x="4950549" y="3200247"/>
            <a:ext cx="861392" cy="37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F50E39A-429D-42DC-839B-BDB174E15819}"/>
              </a:ext>
            </a:extLst>
          </p:cNvPr>
          <p:cNvSpPr/>
          <p:nvPr/>
        </p:nvSpPr>
        <p:spPr>
          <a:xfrm>
            <a:off x="4950549" y="2458006"/>
            <a:ext cx="861392" cy="37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A14D3C8-4404-4A97-B351-1CDB9466001A}"/>
              </a:ext>
            </a:extLst>
          </p:cNvPr>
          <p:cNvSpPr/>
          <p:nvPr/>
        </p:nvSpPr>
        <p:spPr>
          <a:xfrm>
            <a:off x="4950547" y="3573248"/>
            <a:ext cx="861392" cy="37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6E1AA1-39D2-4D06-966D-307AA4CBA17F}"/>
              </a:ext>
            </a:extLst>
          </p:cNvPr>
          <p:cNvSpPr/>
          <p:nvPr/>
        </p:nvSpPr>
        <p:spPr>
          <a:xfrm>
            <a:off x="4950547" y="3941951"/>
            <a:ext cx="861392" cy="37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B9D5387-3F83-4D7A-9721-99ABA2EACD48}"/>
              </a:ext>
            </a:extLst>
          </p:cNvPr>
          <p:cNvSpPr/>
          <p:nvPr/>
        </p:nvSpPr>
        <p:spPr>
          <a:xfrm>
            <a:off x="5794162" y="2824098"/>
            <a:ext cx="861392" cy="37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A883664-5FA5-4A5D-99AF-F2B1CA136E39}"/>
              </a:ext>
            </a:extLst>
          </p:cNvPr>
          <p:cNvSpPr/>
          <p:nvPr/>
        </p:nvSpPr>
        <p:spPr>
          <a:xfrm>
            <a:off x="5794162" y="3200247"/>
            <a:ext cx="861392" cy="37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0FBBDBD-8D42-4E64-A457-4779F153BCDF}"/>
              </a:ext>
            </a:extLst>
          </p:cNvPr>
          <p:cNvSpPr/>
          <p:nvPr/>
        </p:nvSpPr>
        <p:spPr>
          <a:xfrm>
            <a:off x="5794162" y="2458006"/>
            <a:ext cx="861392" cy="37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10D930E-5586-40E7-AC3B-A4F6C15E2162}"/>
              </a:ext>
            </a:extLst>
          </p:cNvPr>
          <p:cNvSpPr/>
          <p:nvPr/>
        </p:nvSpPr>
        <p:spPr>
          <a:xfrm>
            <a:off x="5794160" y="3573248"/>
            <a:ext cx="861392" cy="37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76B7552-B5E2-41E0-A43D-A0532EB8A52D}"/>
              </a:ext>
            </a:extLst>
          </p:cNvPr>
          <p:cNvSpPr/>
          <p:nvPr/>
        </p:nvSpPr>
        <p:spPr>
          <a:xfrm>
            <a:off x="5794160" y="3941951"/>
            <a:ext cx="861392" cy="37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60DED7-BA47-4F1C-BBC3-C328D68C22EE}"/>
              </a:ext>
            </a:extLst>
          </p:cNvPr>
          <p:cNvSpPr txBox="1"/>
          <p:nvPr/>
        </p:nvSpPr>
        <p:spPr>
          <a:xfrm>
            <a:off x="2292626" y="1572599"/>
            <a:ext cx="4390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386BF35-A755-474D-8577-0F98BAD48B4B}"/>
              </a:ext>
            </a:extLst>
          </p:cNvPr>
          <p:cNvSpPr txBox="1"/>
          <p:nvPr/>
        </p:nvSpPr>
        <p:spPr>
          <a:xfrm>
            <a:off x="3001963" y="1327892"/>
            <a:ext cx="4390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5556AB-E027-4845-AFC7-F2D560A15E83}"/>
              </a:ext>
            </a:extLst>
          </p:cNvPr>
          <p:cNvCxnSpPr/>
          <p:nvPr/>
        </p:nvCxnSpPr>
        <p:spPr>
          <a:xfrm flipV="1">
            <a:off x="1683026" y="1327892"/>
            <a:ext cx="0" cy="1867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8CC347B-BF91-4949-84D1-2270D7D77ACF}"/>
              </a:ext>
            </a:extLst>
          </p:cNvPr>
          <p:cNvCxnSpPr/>
          <p:nvPr/>
        </p:nvCxnSpPr>
        <p:spPr>
          <a:xfrm>
            <a:off x="1656522" y="3797565"/>
            <a:ext cx="0" cy="2033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5844D61-0308-40FF-BD02-B0EAB43872DC}"/>
              </a:ext>
            </a:extLst>
          </p:cNvPr>
          <p:cNvSpPr txBox="1"/>
          <p:nvPr/>
        </p:nvSpPr>
        <p:spPr>
          <a:xfrm>
            <a:off x="1364107" y="3440504"/>
            <a:ext cx="4390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350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F7331CA-80D8-43F4-A7E2-B1DE33D6BE49}"/>
              </a:ext>
            </a:extLst>
          </p:cNvPr>
          <p:cNvSpPr txBox="1"/>
          <p:nvPr/>
        </p:nvSpPr>
        <p:spPr>
          <a:xfrm>
            <a:off x="3276433" y="970611"/>
            <a:ext cx="4390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5B5B7E7-FF4B-4C31-8B49-E6A165D85CEB}"/>
              </a:ext>
            </a:extLst>
          </p:cNvPr>
          <p:cNvSpPr txBox="1"/>
          <p:nvPr/>
        </p:nvSpPr>
        <p:spPr>
          <a:xfrm>
            <a:off x="3596917" y="6207951"/>
            <a:ext cx="4390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CAEDAD8-94E0-4E34-AF39-5B725BE4BE74}"/>
              </a:ext>
            </a:extLst>
          </p:cNvPr>
          <p:cNvSpPr txBox="1"/>
          <p:nvPr/>
        </p:nvSpPr>
        <p:spPr>
          <a:xfrm>
            <a:off x="3267192" y="5625779"/>
            <a:ext cx="4390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3B8D22-37F7-4444-9E7C-863B812ABEB1}"/>
              </a:ext>
            </a:extLst>
          </p:cNvPr>
          <p:cNvCxnSpPr/>
          <p:nvPr/>
        </p:nvCxnSpPr>
        <p:spPr>
          <a:xfrm>
            <a:off x="6529139" y="6469561"/>
            <a:ext cx="1928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6BF09A3-2F4A-4A0B-95BE-C25B2B60BB7C}"/>
              </a:ext>
            </a:extLst>
          </p:cNvPr>
          <p:cNvCxnSpPr/>
          <p:nvPr/>
        </p:nvCxnSpPr>
        <p:spPr>
          <a:xfrm flipH="1">
            <a:off x="3221503" y="6469561"/>
            <a:ext cx="21991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EBA03C3-32EE-4BE2-9EC2-3CDF60FFD7F6}"/>
              </a:ext>
            </a:extLst>
          </p:cNvPr>
          <p:cNvSpPr txBox="1"/>
          <p:nvPr/>
        </p:nvSpPr>
        <p:spPr>
          <a:xfrm>
            <a:off x="5794160" y="6329721"/>
            <a:ext cx="4390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400</a:t>
            </a:r>
          </a:p>
        </p:txBody>
      </p:sp>
    </p:spTree>
    <p:extLst>
      <p:ext uri="{BB962C8B-B14F-4D97-AF65-F5344CB8AC3E}">
        <p14:creationId xmlns:p14="http://schemas.microsoft.com/office/powerpoint/2010/main" val="4277062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2989</TotalTime>
  <Words>72</Words>
  <Application>Microsoft Office PowerPoint</Application>
  <PresentationFormat>Widescreen</PresentationFormat>
  <Paragraphs>68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dvir twina</dc:creator>
  <cp:lastModifiedBy>dvir twina</cp:lastModifiedBy>
  <cp:revision>14</cp:revision>
  <dcterms:created xsi:type="dcterms:W3CDTF">2018-04-05T10:38:00Z</dcterms:created>
  <dcterms:modified xsi:type="dcterms:W3CDTF">2018-06-28T10:21:49Z</dcterms:modified>
</cp:coreProperties>
</file>