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vismamedia-afk/CoursePJ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Falcon 9 First Stage Landing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Yogi | IBM Data Science Capstone</a:t>
            </a:r>
          </a:p>
          <a:p>
            <a:r>
              <a:rPr dirty="0"/>
              <a:t>GitHub Repo URL:</a:t>
            </a:r>
            <a:r>
              <a:rPr lang="id-ID" dirty="0" err="1">
                <a:hlinkClick r:id="rId2"/>
              </a:rPr>
              <a:t>dvismamedia-afk</a:t>
            </a:r>
            <a:r>
              <a:rPr lang="id-ID" dirty="0">
                <a:hlinkClick r:id="rId2"/>
              </a:rPr>
              <a:t>/</a:t>
            </a:r>
            <a:r>
              <a:rPr lang="id-ID" dirty="0" err="1">
                <a:hlinkClick r:id="rId2"/>
              </a:rPr>
              <a:t>CoursePJ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dashboard interaktif (pie chart + scatter plot)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Logistic Regression, Decision Tree, SVM, KNN</a:t>
            </a:r>
          </a:p>
          <a:p>
            <a:r>
              <a:t>Gunakan GridSearchCV untuk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Akurasi model (Decision Tree terbaik)</a:t>
            </a:r>
          </a:p>
          <a:p>
            <a:r>
              <a:t>Visual: bar chart perbandingan akurasi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Faktor penting: payload, orbit, launch site</a:t>
            </a:r>
          </a:p>
          <a:p>
            <a:r>
              <a:t>Model membantu prediksi biaya</a:t>
            </a:r>
          </a:p>
          <a:p>
            <a:r>
              <a:t>Insight tambahan: tren keberhasilan naik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Creativity &amp;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 tambahan + QR Code ke GitHub repo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Terima kasih – Pertanyaan?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Masalah: Biaya peluncuran tinggi</a:t>
            </a:r>
          </a:p>
          <a:p>
            <a:r>
              <a:t>Tujuan: Prediksi keberhasilan pendaratan</a:t>
            </a:r>
          </a:p>
          <a:p>
            <a:r>
              <a:t>Kesimpulan: Model terbaik Decision Tree (83.33%)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SpaceX membuat roket dapat digunakan kembali</a:t>
            </a:r>
          </a:p>
          <a:p>
            <a:r>
              <a:t>Pertanyaan bisnis: Bisakah kita memprediksi keberhasilan pendaratan?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Sumber: SpaceX API + Wikipedia</a:t>
            </a:r>
          </a:p>
          <a:p>
            <a:r>
              <a:t>Langkah: hapus kolom tidak relevan, isi missing value, ubah tipe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EDA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Jumlah peluncuran per launch site</a:t>
            </a:r>
          </a:p>
          <a:p>
            <a:r>
              <a:t>Visual: bar chart hasil query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EDA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Rata-rata payload per orbit, filter keberhasilan</a:t>
            </a:r>
          </a:p>
          <a:p>
            <a:r>
              <a:t>Visual: tabel + bar chart/pie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Distribusi payload mass</a:t>
            </a:r>
          </a:p>
          <a:p>
            <a:r>
              <a:t>Korelasi payload vs keberhasilan</a:t>
            </a:r>
          </a:p>
          <a:p>
            <a:r>
              <a:t>Visual: histogram + scatter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Keberhasilan per launch site</a:t>
            </a:r>
          </a:p>
          <a:p>
            <a:r>
              <a:t>Orbit vs success rate</a:t>
            </a:r>
          </a:p>
          <a:p>
            <a:r>
              <a:t>Visual: bar chart/heatmap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Folium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Tampilkan screenshot peta lokasi launch 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</Words>
  <Application>Microsoft Office PowerPoint</Application>
  <PresentationFormat>Tampilan Layar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Falcon 9 First Stage Landing Prediction</vt:lpstr>
      <vt:lpstr>Executive Summary</vt:lpstr>
      <vt:lpstr>Introduction</vt:lpstr>
      <vt:lpstr>Data Collection &amp; Wrangling</vt:lpstr>
      <vt:lpstr>SQL EDA (1)</vt:lpstr>
      <vt:lpstr>SQL EDA (2)</vt:lpstr>
      <vt:lpstr>EDA Visualization (1)</vt:lpstr>
      <vt:lpstr>EDA Visualization (2)</vt:lpstr>
      <vt:lpstr>Interactive Folium Map</vt:lpstr>
      <vt:lpstr>Plotly Dash Dashboard</vt:lpstr>
      <vt:lpstr>Predictive Analysis Methodology</vt:lpstr>
      <vt:lpstr>Predictive Analysis Results</vt:lpstr>
      <vt:lpstr>Conclusion</vt:lpstr>
      <vt:lpstr>Creativity &amp; Link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Yogi Bima</cp:lastModifiedBy>
  <cp:revision>4</cp:revision>
  <dcterms:created xsi:type="dcterms:W3CDTF">2013-01-27T09:14:16Z</dcterms:created>
  <dcterms:modified xsi:type="dcterms:W3CDTF">2025-09-17T05:40:04Z</dcterms:modified>
  <cp:category/>
</cp:coreProperties>
</file>