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DEE64-A7F5-A5BB-38BF-1EBCFCC87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37D2B3-C3A8-F976-F384-5D61CE5C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62A0-A323-3EA0-9C4F-FC3DED3F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64916-D2D5-0083-4EFF-981E7BDA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919B25-4C87-5E47-B8FA-82715FA7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8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CA17C-BCAA-5FBF-9174-EF795002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66145E-4518-B5B3-62A1-80AF70454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020424-5348-002F-C459-A1F46424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B4EE7-3591-E66D-D78D-BA853827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42E7F-236B-9E2D-2FA8-AB8DE3F0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3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F6DB3-408A-96D3-305A-4CBB4C39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D72E-D565-14C3-AF06-A8B6A5A8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75AD2-3A3B-E583-0A9C-AF250805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2AFE6-CB1D-EDC5-533D-25B2617C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8A0F87-34AA-873F-5BDD-2DAE86FC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31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72ED9-DEE6-0788-4986-EC10EE2C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AD774-8F68-F421-CD8D-20324B1F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4DB4E0-3E89-9CEE-67FE-07D0A4D6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E1240-F358-178F-D5B6-E5AA4F57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9A68F-5C48-4521-8AA1-10F1A717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E1287-B200-71FB-06A8-EF5BB029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891CEF-9AB7-6364-7439-0B0E5D31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72D3A-5EBE-1359-844A-4DD447B4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4CA68A-968F-40CC-2AC4-DC58498E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02124-97B5-5D80-E0FF-949D94F4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7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8834E-9E00-8F99-10BE-374CD1AD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9CA81-5AC1-0C96-48DD-ABC22210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4B30E6-424F-76BF-65D0-6739E5716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7AAA5A-9E8D-CDF5-DB0B-2F78783C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5B8311-B855-8D65-3011-759599A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DA587-DAEB-CA38-1AD6-A4B3F468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061E-914E-0DC6-62D0-5746228F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330C0-98A6-3508-8DD9-93CC26D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8161F8-516A-98A8-BC4D-FEF24407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C0321A-A4EE-3238-38BD-209D7F968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897595-1B6A-D41F-6076-1BBD77B2A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D42779-7753-773E-5C40-17E4D290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1A6B2C-977C-F26E-C581-E9EE8E80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FFB5B4-AFE9-5B49-F603-9FC9CAB9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7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F37D9-B738-B693-D881-EC00B1C9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DA074BF-12AC-A3B5-3E2B-DE2F964C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9C303B-296F-80C8-D52E-787B6FBC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15E9C2-396C-D950-6AF7-62BE705B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29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649B35-C92F-7B6E-8AFE-6B7A7878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288298-8CDD-1855-95B4-49A6C9AB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BE7E3-CCC1-8C7F-C5B4-910162FB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9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15FD1-1C23-1D9D-05E0-1BBA6C44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B0547-485C-76D4-B210-30CFFF65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58DCED-9C06-C2D9-EF7C-D416B768D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91ACB4-A195-1599-D035-21D5C12C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C839EE-5B57-27FF-A7F1-9BE2D18D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76B24-9D2C-2757-8AA5-2C53BC9E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18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AD40C-A718-8001-0B1C-DF755E0B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12C9C5-E5BC-9281-5FC3-60C8816E9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097FC8-7137-2CC9-4E6F-6691DD2A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35A0F8-91C8-64A0-1725-F07A0B4B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420A18-3761-E754-FD24-BE90EDC0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B47C58-49CF-ED18-7E01-7F185790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70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8A578-3F8B-ED31-3B2E-9C768F0A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E736DA-2F49-AA93-5D45-22B8EB4D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171C5-BA00-DEF6-3160-EF3F719EA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264C3-CC8A-4D09-90EB-26ED63DD1AF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F1D71C-1739-ECC1-E749-5774FFD28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1721B-321B-062D-8BB5-0342A36FD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615B5-F2C7-4EFD-A9E4-5D7C73423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84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322D436-FE13-A71B-DC59-134214093D71}"/>
              </a:ext>
            </a:extLst>
          </p:cNvPr>
          <p:cNvSpPr/>
          <p:nvPr/>
        </p:nvSpPr>
        <p:spPr>
          <a:xfrm>
            <a:off x="246679" y="226142"/>
            <a:ext cx="6508081" cy="4277033"/>
          </a:xfrm>
          <a:prstGeom prst="roundRect">
            <a:avLst>
              <a:gd name="adj" fmla="val 3592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12A090A-5B59-2E67-FB68-E08B521022E7}"/>
              </a:ext>
            </a:extLst>
          </p:cNvPr>
          <p:cNvSpPr/>
          <p:nvPr/>
        </p:nvSpPr>
        <p:spPr>
          <a:xfrm>
            <a:off x="471948" y="1681319"/>
            <a:ext cx="2271252" cy="44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R$ 12.500,00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DAF03D-E060-A5FB-E8FA-AF65FF5E578C}"/>
              </a:ext>
            </a:extLst>
          </p:cNvPr>
          <p:cNvSpPr txBox="1"/>
          <p:nvPr/>
        </p:nvSpPr>
        <p:spPr>
          <a:xfrm>
            <a:off x="383458" y="1321820"/>
            <a:ext cx="15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Saldo devedor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9661896-3A87-96D7-E03D-AFFEAF02833E}"/>
              </a:ext>
            </a:extLst>
          </p:cNvPr>
          <p:cNvSpPr/>
          <p:nvPr/>
        </p:nvSpPr>
        <p:spPr>
          <a:xfrm>
            <a:off x="2910628" y="1670247"/>
            <a:ext cx="2271252" cy="44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R$ 125,00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ECC8AD-7F88-AC8F-F0A6-D4472BBF74A8}"/>
              </a:ext>
            </a:extLst>
          </p:cNvPr>
          <p:cNvSpPr txBox="1"/>
          <p:nvPr/>
        </p:nvSpPr>
        <p:spPr>
          <a:xfrm>
            <a:off x="2831690" y="1331653"/>
            <a:ext cx="169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da parcela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36E611D-5BD8-7066-D5EB-F116AF2A8DD0}"/>
              </a:ext>
            </a:extLst>
          </p:cNvPr>
          <p:cNvSpPr/>
          <p:nvPr/>
        </p:nvSpPr>
        <p:spPr>
          <a:xfrm>
            <a:off x="5361319" y="1670247"/>
            <a:ext cx="1170320" cy="44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5DDFEA-8B62-B3E9-5D09-5677CE333EF7}"/>
              </a:ext>
            </a:extLst>
          </p:cNvPr>
          <p:cNvSpPr txBox="1"/>
          <p:nvPr/>
        </p:nvSpPr>
        <p:spPr>
          <a:xfrm>
            <a:off x="5279922" y="1321820"/>
            <a:ext cx="126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Nº parcelas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4800D8A-1905-780C-5F04-F2FB2F9A7C6A}"/>
              </a:ext>
            </a:extLst>
          </p:cNvPr>
          <p:cNvSpPr/>
          <p:nvPr/>
        </p:nvSpPr>
        <p:spPr>
          <a:xfrm>
            <a:off x="471947" y="712220"/>
            <a:ext cx="1439301" cy="44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12/06/2022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818A31-D157-0E13-34E0-00D5F2A7C929}"/>
              </a:ext>
            </a:extLst>
          </p:cNvPr>
          <p:cNvSpPr txBox="1"/>
          <p:nvPr/>
        </p:nvSpPr>
        <p:spPr>
          <a:xfrm>
            <a:off x="383458" y="352721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3393549-0EEB-E7AC-9B5B-3857684CFFB9}"/>
              </a:ext>
            </a:extLst>
          </p:cNvPr>
          <p:cNvSpPr/>
          <p:nvPr/>
        </p:nvSpPr>
        <p:spPr>
          <a:xfrm>
            <a:off x="2119474" y="712220"/>
            <a:ext cx="4419258" cy="44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Jefferson Almeida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A55B75-5E21-1E30-AF02-74FDD7D24337}"/>
              </a:ext>
            </a:extLst>
          </p:cNvPr>
          <p:cNvSpPr txBox="1"/>
          <p:nvPr/>
        </p:nvSpPr>
        <p:spPr>
          <a:xfrm>
            <a:off x="2030984" y="352721"/>
            <a:ext cx="20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do credor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FC050DD-23CD-7DA3-260F-638DDA76327D}"/>
              </a:ext>
            </a:extLst>
          </p:cNvPr>
          <p:cNvSpPr/>
          <p:nvPr/>
        </p:nvSpPr>
        <p:spPr>
          <a:xfrm>
            <a:off x="471947" y="2726301"/>
            <a:ext cx="2359742" cy="761376"/>
          </a:xfrm>
          <a:prstGeom prst="roundRect">
            <a:avLst>
              <a:gd name="adj" fmla="val 115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>
                <a:solidFill>
                  <a:srgbClr val="0070C0"/>
                </a:solidFill>
              </a:rPr>
              <a:t>R$ 375,00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752E2E-92C0-DFEF-3977-D35F6A562D80}"/>
              </a:ext>
            </a:extLst>
          </p:cNvPr>
          <p:cNvSpPr txBox="1"/>
          <p:nvPr/>
        </p:nvSpPr>
        <p:spPr>
          <a:xfrm>
            <a:off x="383458" y="2298604"/>
            <a:ext cx="14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Valor a pagar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526887-6315-4E9B-8BF8-6B9154430293}"/>
              </a:ext>
            </a:extLst>
          </p:cNvPr>
          <p:cNvSpPr/>
          <p:nvPr/>
        </p:nvSpPr>
        <p:spPr>
          <a:xfrm>
            <a:off x="471947" y="3725931"/>
            <a:ext cx="2359744" cy="55001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Pagar dívida</a:t>
            </a:r>
          </a:p>
        </p:txBody>
      </p:sp>
    </p:spTree>
    <p:extLst>
      <p:ext uri="{BB962C8B-B14F-4D97-AF65-F5344CB8AC3E}">
        <p14:creationId xmlns:p14="http://schemas.microsoft.com/office/powerpoint/2010/main" val="3827605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Costa</dc:creator>
  <cp:lastModifiedBy>Daniel Costa</cp:lastModifiedBy>
  <cp:revision>2</cp:revision>
  <dcterms:created xsi:type="dcterms:W3CDTF">2022-11-29T17:02:21Z</dcterms:created>
  <dcterms:modified xsi:type="dcterms:W3CDTF">2022-11-29T17:54:17Z</dcterms:modified>
</cp:coreProperties>
</file>