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94717-6BAD-FB84-53F8-051FD4D1C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470CCF-C4AD-BF2B-55DA-D5CF0BCB4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9A47F-ECF7-4724-B11C-59ABC33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5BDEEC-2435-6A76-4323-B8B9A451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28200-DA18-3A42-946D-75C4C379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4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4B57D-A9F0-A4B5-F224-9C2979BC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FAC2D7-96AA-A3E0-2A22-A3A4B635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68E09-2D0D-D29A-A205-CBD549C0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8629D9-189E-18C0-996F-704E617A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44E7D-BA58-DC5C-B34B-1D9D5017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90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8E9B2E-5150-3891-E232-61875EACA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FAE29C-8085-CCFD-9DB5-C5DF9CC51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73D56-E646-85FD-5CC4-D872D713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433E1-420E-5CEB-1487-190E6216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0F402-B50E-9CBA-20F6-6F6C6F4C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10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CC2A8-8CC6-294F-409C-D12C7C42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ABFD5-DCFD-AC3D-711A-36C58403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D83E08-71D7-9653-B599-BD1B72CF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1BDAA8-ABE5-D694-B0B6-47FAB6A0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A99D84-9E25-93A3-745F-16055538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8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7992A-C7E0-B3EB-8784-0024568F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44CE83-AFA0-C941-3AD9-FF4868D5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0EA42B-3F53-DAD5-EE5A-F0701FFE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73102-7B71-1059-7EBA-1BF9A460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19402-7847-6937-0A51-0D21305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45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B5FF9-D99F-8C56-CD31-CACB0D24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58BB8-0D1A-0F1E-BDB4-08B804D36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49400-88CC-4F24-777B-1063A7F4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626187-B3C8-4224-DAA9-9D0ED3E3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2368C-0781-22FC-4F46-6DEEC4BD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5DBB1C-8CCC-08F2-8CF1-78E92BE7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0AD27-1AC0-426F-A3CF-A6C2277F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40FA38-4C95-1978-59FE-C0B8CE3B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79BB31-E1AD-9554-639B-670BFF9EA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5AE889-C26A-2DA4-79FD-623F83649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6B42F0-8E40-15A0-F084-DF088454D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87ADA2-5E23-E35D-9DD5-C03E9F43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FBE82-51C8-C7B2-DFF8-4AA19703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0011B1-896A-63A2-C9F6-470A6E54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6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145C2-1BA0-B940-568A-E4378657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01D9F8-156D-C3D0-1A42-DC0F5128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B881B5-8B36-82D9-40E2-18295B7A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726CD6-B008-C042-671B-948B68C0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4B1F98-42DC-B5B3-39F8-5E41FF85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703A3B-94DB-1FEB-2D15-8E69DEE9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D6F156-C4C9-7B68-0C2A-1AFB12E1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63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7C183-DBEC-7C3A-4F64-48A43E53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179DC-3558-1AB1-BD9B-1B3F505D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4A97DC-9CC4-C2CC-ADF0-4D50CF9B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25DA3-2432-DB07-5ECF-2F88EB67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C86B6F-DA22-BDAB-8FBE-DBFDFECC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277FDE-4228-25FA-5846-67E8D03C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14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1184-9733-2A2F-0AB3-5AD84EEC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D2394C-DCCB-8651-67A5-6F9B9B61C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ADFB11-E654-DC56-E527-1A21A918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1BCA49-52F9-0F30-C610-D7B81CD8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886ABB-2B64-4901-32D0-15E8AB17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1A7A81-B75C-23D7-0232-E1F9B7D3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58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5E9536-32E7-E4B6-C335-A9755E7A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3C6355-B689-450A-E330-BDC044AC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33FBC-ED68-EF9B-BC99-EB3A302B1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C53E-0D5D-41DC-BBA9-4FC24F37C5A9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9B8CD-B727-E106-C9F6-DF76960C3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6FCAE-4B6F-526C-0A7D-2C3732F3C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6DC2-7251-45DB-9C23-79899EAC9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749AB0F-9BCB-64BE-25BA-A31D1291E6E3}"/>
              </a:ext>
            </a:extLst>
          </p:cNvPr>
          <p:cNvSpPr txBox="1"/>
          <p:nvPr/>
        </p:nvSpPr>
        <p:spPr>
          <a:xfrm>
            <a:off x="2121835" y="169832"/>
            <a:ext cx="397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Controle de despesas pessoais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10B8CA-005F-9B07-C7A7-AF8826A1DF32}"/>
              </a:ext>
            </a:extLst>
          </p:cNvPr>
          <p:cNvSpPr txBox="1"/>
          <p:nvPr/>
        </p:nvSpPr>
        <p:spPr>
          <a:xfrm>
            <a:off x="124376" y="81116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Data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426AF1F-DE85-DE95-9385-C9A23CE9F1CA}"/>
              </a:ext>
            </a:extLst>
          </p:cNvPr>
          <p:cNvSpPr/>
          <p:nvPr/>
        </p:nvSpPr>
        <p:spPr>
          <a:xfrm>
            <a:off x="216310" y="1149715"/>
            <a:ext cx="2035277" cy="338554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15/04/2022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99480B-4305-F49B-0773-2BEA4C3925C3}"/>
              </a:ext>
            </a:extLst>
          </p:cNvPr>
          <p:cNvSpPr txBox="1"/>
          <p:nvPr/>
        </p:nvSpPr>
        <p:spPr>
          <a:xfrm>
            <a:off x="3129604" y="81116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Tipo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CE9D64D-7533-A0B2-F6CC-2945D77490C7}"/>
              </a:ext>
            </a:extLst>
          </p:cNvPr>
          <p:cNvSpPr/>
          <p:nvPr/>
        </p:nvSpPr>
        <p:spPr>
          <a:xfrm>
            <a:off x="3221538" y="1149715"/>
            <a:ext cx="2746643" cy="338554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Alimentação</a:t>
            </a: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05CAD22-8C48-A529-20A2-28F9B53EF246}"/>
              </a:ext>
            </a:extLst>
          </p:cNvPr>
          <p:cNvSpPr/>
          <p:nvPr/>
        </p:nvSpPr>
        <p:spPr>
          <a:xfrm rot="10800000">
            <a:off x="5761856" y="1284521"/>
            <a:ext cx="108000" cy="72000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F04D1B-AD1B-2EBD-00FB-F74914DD9FC9}"/>
              </a:ext>
            </a:extLst>
          </p:cNvPr>
          <p:cNvSpPr txBox="1"/>
          <p:nvPr/>
        </p:nvSpPr>
        <p:spPr>
          <a:xfrm>
            <a:off x="6938132" y="81116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Valor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46AD9DA-A796-8498-F125-B169A12AAEC6}"/>
              </a:ext>
            </a:extLst>
          </p:cNvPr>
          <p:cNvSpPr/>
          <p:nvPr/>
        </p:nvSpPr>
        <p:spPr>
          <a:xfrm>
            <a:off x="7030066" y="1149715"/>
            <a:ext cx="2035277" cy="338554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R$ 320,50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A529DE-3B61-E5DD-D5C5-B5DC9F11CE00}"/>
              </a:ext>
            </a:extLst>
          </p:cNvPr>
          <p:cNvSpPr txBox="1"/>
          <p:nvPr/>
        </p:nvSpPr>
        <p:spPr>
          <a:xfrm>
            <a:off x="124376" y="1632154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Informações detalhadas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13D1542-00E0-D5DD-C670-14D615070763}"/>
              </a:ext>
            </a:extLst>
          </p:cNvPr>
          <p:cNvSpPr/>
          <p:nvPr/>
        </p:nvSpPr>
        <p:spPr>
          <a:xfrm>
            <a:off x="216310" y="1970708"/>
            <a:ext cx="8849033" cy="1458292"/>
          </a:xfrm>
          <a:prstGeom prst="roundRect">
            <a:avLst>
              <a:gd name="adj" fmla="val 925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CD46E15-05B6-57A9-669E-539BB46AA0C6}"/>
              </a:ext>
            </a:extLst>
          </p:cNvPr>
          <p:cNvSpPr/>
          <p:nvPr/>
        </p:nvSpPr>
        <p:spPr>
          <a:xfrm>
            <a:off x="197741" y="3602380"/>
            <a:ext cx="2053846" cy="44850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despesa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F397715-CFFA-51C2-0B51-ABE120FBEAFB}"/>
              </a:ext>
            </a:extLst>
          </p:cNvPr>
          <p:cNvSpPr/>
          <p:nvPr/>
        </p:nvSpPr>
        <p:spPr>
          <a:xfrm>
            <a:off x="2444412" y="3602379"/>
            <a:ext cx="2053846" cy="448509"/>
          </a:xfrm>
          <a:prstGeom prst="roundRect">
            <a:avLst/>
          </a:prstGeom>
          <a:solidFill>
            <a:srgbClr val="DA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1892968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Gulim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Costa</dc:creator>
  <cp:lastModifiedBy>Daniel Costa</cp:lastModifiedBy>
  <cp:revision>3</cp:revision>
  <dcterms:created xsi:type="dcterms:W3CDTF">2022-11-24T14:36:39Z</dcterms:created>
  <dcterms:modified xsi:type="dcterms:W3CDTF">2022-11-24T14:45:46Z</dcterms:modified>
</cp:coreProperties>
</file>