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94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4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17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2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80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84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9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6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90B2-03EE-4955-8563-93FE222183C5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E7B1-5E85-4D1E-86AC-0859CA801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9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852" t="12726" r="7973" b="5075"/>
          <a:stretch/>
        </p:blipFill>
        <p:spPr>
          <a:xfrm>
            <a:off x="-1611984" y="-405353"/>
            <a:ext cx="15393972" cy="84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23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Vitorio</dc:creator>
  <cp:lastModifiedBy>Daniel Vitorio</cp:lastModifiedBy>
  <cp:revision>1</cp:revision>
  <dcterms:created xsi:type="dcterms:W3CDTF">2022-02-20T16:40:22Z</dcterms:created>
  <dcterms:modified xsi:type="dcterms:W3CDTF">2022-02-20T16:41:07Z</dcterms:modified>
</cp:coreProperties>
</file>