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2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9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19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24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85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1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6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3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9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AD21DE-6DD8-439C-8B92-7D47E36E1B4F}" type="datetimeFigureOut">
              <a:rPr lang="en-IN" smtClean="0"/>
              <a:t>03-05-2022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2A7F3E-153C-45D7-9D1B-C82B568836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6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ECE1C-2404-4C52-BD88-36C43411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>
            <a:normAutofit/>
          </a:bodyPr>
          <a:lstStyle/>
          <a:p>
            <a:r>
              <a:rPr lang="en-IN" b="1"/>
              <a:t>BREAST CANCER PREDICTION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E00A-0365-454E-8B7E-E42E452B8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75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06F8-A800-4D24-AC26-CAF025AE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b="1"/>
              <a:t>                 IMPLEMENTATION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6BC47EB-4970-43C7-8059-DA0BA9AF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700"/>
              <a:t>Data is selected from the website ‘Kaggle’.</a:t>
            </a:r>
          </a:p>
          <a:p>
            <a:pPr marL="342900" lvl="0" indent="-342900">
              <a:buFont typeface="Wingdings" panose="05000000000000000000" pitchFamily="2" charset="2"/>
              <a:buChar char="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is collected and sorted.</a:t>
            </a:r>
            <a:endParaRPr lang="en-IN" sz="17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is filtered.</a:t>
            </a:r>
            <a:endParaRPr lang="en-IN" sz="17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Label encoder is used to normalize the labels.</a:t>
            </a:r>
          </a:p>
          <a:p>
            <a:pPr>
              <a:buFont typeface="Wingdings" panose="05000000000000000000" pitchFamily="2" charset="2"/>
              <a:buChar char="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are plotting the count of the diagnosis column, the correlation graph and analyzing it.</a:t>
            </a:r>
            <a:endParaRPr lang="en-IN" sz="17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Now, implementing the model and finding out the accuracy of different machine learning algorithms.</a:t>
            </a:r>
            <a:endParaRPr lang="en-IN" sz="17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got </a:t>
            </a:r>
            <a:r>
              <a:rPr lang="en-US" sz="17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US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as the best and accurate algorithm for the data with 92.61% accuracy score percentage.</a:t>
            </a:r>
            <a:endParaRPr lang="en-IN" sz="17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7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1B2BDA-739C-7906-06DA-8FC362A70E07}"/>
              </a:ext>
            </a:extLst>
          </p:cNvPr>
          <p:cNvSpPr/>
          <p:nvPr/>
        </p:nvSpPr>
        <p:spPr>
          <a:xfrm>
            <a:off x="8020570" y="2084269"/>
            <a:ext cx="3135109" cy="3135110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857A8FA-27FD-3DF7-5920-A960D4706090}"/>
              </a:ext>
            </a:extLst>
          </p:cNvPr>
          <p:cNvSpPr/>
          <p:nvPr/>
        </p:nvSpPr>
        <p:spPr>
          <a:xfrm>
            <a:off x="8020570" y="2084269"/>
            <a:ext cx="3135109" cy="3135110"/>
          </a:xfrm>
          <a:prstGeom prst="pie">
            <a:avLst>
              <a:gd name="adj1" fmla="val 16200000"/>
              <a:gd name="adj2" fmla="val 14580000"/>
            </a:avLst>
          </a:prstGeom>
          <a:solidFill>
            <a:schemeClr val="accent1"/>
          </a:solidFill>
        </p:spPr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111489-A5FA-B9A1-91EE-DE8453587AC9}"/>
              </a:ext>
            </a:extLst>
          </p:cNvPr>
          <p:cNvSpPr/>
          <p:nvPr/>
        </p:nvSpPr>
        <p:spPr>
          <a:xfrm>
            <a:off x="8255703" y="2319402"/>
            <a:ext cx="2664843" cy="2664844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Barcode">
            <a:extLst>
              <a:ext uri="{FF2B5EF4-FFF2-40B4-BE49-F238E27FC236}">
                <a16:creationId xmlns:a16="http://schemas.microsoft.com/office/drawing/2014/main" id="{9CD9A7B7-3699-CC8F-9B08-3B580CC36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942" y="2742642"/>
            <a:ext cx="1818365" cy="1818364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397360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561E-6419-4113-9CA9-D189AD1F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              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4431-3589-43BB-9085-C6CD004D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920" y="2092960"/>
            <a:ext cx="10112692" cy="38182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Used models: Logistic Regression, Random Forest, Decision Tree, and SVC.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We are doing the correlation and training the model to predict Breast cancer using different ML models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Many graphs are plotted for Correlation and the count of the diagnosis.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/>
              <a:t>Cross validation scores of each model is done in this project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15098-FCCE-41F0-9A97-79E8C109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30" y="4957962"/>
            <a:ext cx="9712002" cy="5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CA3A-284C-4B9C-845D-3C39E96A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</a:t>
            </a:r>
            <a:r>
              <a:rPr lang="en-IN" sz="4000" b="1"/>
              <a:t>Visualisation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B906-4695-443D-B3C1-5E87E969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413" y="1751798"/>
            <a:ext cx="10128199" cy="4754880"/>
          </a:xfrm>
        </p:spPr>
        <p:txBody>
          <a:bodyPr numCol="1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/>
              <a:t>The figures below shows the correlation and count of Diagnosis.</a:t>
            </a:r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/>
          </a:p>
          <a:p>
            <a:pPr marL="0" indent="0">
              <a:buNone/>
            </a:pPr>
            <a:endParaRPr lang="en-IN" sz="2400"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300">
                <a:ea typeface="Calibri" panose="020F0502020204030204" pitchFamily="34" charset="0"/>
              </a:rPr>
              <a:t>M-212                                                  B-357</a:t>
            </a:r>
          </a:p>
          <a:p>
            <a:pPr marL="0" indent="0">
              <a:buNone/>
            </a:pPr>
            <a:endParaRPr lang="en-IN" sz="2400"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>
                <a:ea typeface="Calibri" panose="020F0502020204030204" pitchFamily="34" charset="0"/>
              </a:rPr>
              <a:t>The blue colour indicates the Diagnosis of Malignant and orange indicates the Diagnosis of Benign.</a:t>
            </a:r>
            <a:endParaRPr lang="en-IN" sz="240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097F3-94ED-48AC-8A0F-5FF79F7E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13" y="2375118"/>
            <a:ext cx="3213265" cy="23781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7FBFD8-3D62-4D46-BAF1-32BF19DB1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010" y="2375118"/>
            <a:ext cx="5935578" cy="312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FCFFC-AC98-4C0B-B74E-2BD0541C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accent2"/>
                </a:solidFill>
              </a:rPr>
              <a:t>                       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BBE1-0E80-43F2-B4B9-656FA668B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>
                <a:effectLst/>
                <a:ea typeface="Calibri" panose="020F0502020204030204" pitchFamily="34" charset="0"/>
              </a:rPr>
              <a:t>we found that Random forest Classifier achieved a higher efficiency of 92.61%, Precision of 92%, f1-score of 93% and outperforms all other algorithms.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>
                <a:effectLst/>
                <a:ea typeface="Calibri" panose="020F0502020204030204" pitchFamily="34" charset="0"/>
              </a:rPr>
              <a:t>In conclusion, Random forest Classifier has demonstrated its efficiency in Breast Cancer prediction and diagnosis and achieves the best performance in terms of efficiency and precision.</a:t>
            </a:r>
            <a:endParaRPr lang="en-IN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18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4B85FE-EF7A-463C-B7AC-1E28E089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C3B2D91-E4BE-6BA2-75A7-753BAEF7B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86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8878</TotalTime>
  <Words>234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BREAST CANCER PREDICTION </vt:lpstr>
      <vt:lpstr>                 IMPLEMENTATION</vt:lpstr>
      <vt:lpstr>               METHODS</vt:lpstr>
      <vt:lpstr>               Visualisation</vt:lpstr>
      <vt:lpstr>                       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PREDICTION</dc:title>
  <dc:creator>harsha gundu</dc:creator>
  <cp:lastModifiedBy>Deepala, Vineeth Kumar</cp:lastModifiedBy>
  <cp:revision>10</cp:revision>
  <dcterms:created xsi:type="dcterms:W3CDTF">2022-04-22T03:27:12Z</dcterms:created>
  <dcterms:modified xsi:type="dcterms:W3CDTF">2022-05-03T15:09:11Z</dcterms:modified>
</cp:coreProperties>
</file>