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D5FD7-DD1A-2441-988A-D28098829CB3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CE612-2B90-C34F-9892-86A370EB2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2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E612-2B90-C34F-9892-86A370EB2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E612-2B90-C34F-9892-86A370EB27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E612-2B90-C34F-9892-86A370EB27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E612-2B90-C34F-9892-86A370EB27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E612-2B90-C34F-9892-86A370EB27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New York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1067278"/>
          </a:xfrm>
        </p:spPr>
        <p:txBody>
          <a:bodyPr>
            <a:normAutofit/>
          </a:bodyPr>
          <a:lstStyle/>
          <a:p>
            <a:r>
              <a:rPr lang="en-US" sz="1700" dirty="0" smtClean="0"/>
              <a:t>an interactive visualization of NYC’s Stop and Frisk program</a:t>
            </a:r>
          </a:p>
          <a:p>
            <a:endParaRPr lang="en-US" sz="1700" dirty="0"/>
          </a:p>
          <a:p>
            <a:r>
              <a:rPr lang="en-US" dirty="0" smtClean="0"/>
              <a:t>Dan Manzo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8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and Frisk is controversial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Once ruled unconstitutional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Topic of Presidential debates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1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stop and frisk stops from 2003-2015 in NYC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on race, gender, location, reason, force used, weapons/contraband recovered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1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4" name="Content Placeholder 3" descr="gend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4" b="67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47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Content Placeholder 4" descr="demographic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" b="50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226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4" name="Picture 3" descr="demographic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" y="1625476"/>
            <a:ext cx="7571232" cy="45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2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3" name="Picture 2" descr="stop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73"/>
          <a:stretch/>
        </p:blipFill>
        <p:spPr>
          <a:xfrm>
            <a:off x="0" y="1555313"/>
            <a:ext cx="5034690" cy="3410272"/>
          </a:xfrm>
          <a:prstGeom prst="rect">
            <a:avLst/>
          </a:prstGeom>
        </p:spPr>
      </p:pic>
      <p:pic>
        <p:nvPicPr>
          <p:cNvPr id="5" name="Picture 4" descr="stop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35"/>
          <a:stretch/>
        </p:blipFill>
        <p:spPr>
          <a:xfrm>
            <a:off x="4224150" y="3424541"/>
            <a:ext cx="5034690" cy="34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8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4" name="Picture 3" descr="borough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66" y="1683731"/>
            <a:ext cx="4328875" cy="48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1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3" name="Picture 2" descr="boroughTime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95" y="1549404"/>
            <a:ext cx="4281233" cy="428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45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18</TotalTime>
  <Words>45</Words>
  <Application>Microsoft Macintosh PowerPoint</Application>
  <PresentationFormat>On-screen Show (4:3)</PresentationFormat>
  <Paragraphs>22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Welcome to New York</vt:lpstr>
      <vt:lpstr>Background</vt:lpstr>
      <vt:lpstr>Data Source</vt:lpstr>
      <vt:lpstr>Visualizations</vt:lpstr>
      <vt:lpstr>Visualizations</vt:lpstr>
      <vt:lpstr>Visualizations</vt:lpstr>
      <vt:lpstr>Visualizations</vt:lpstr>
      <vt:lpstr>Visualizations</vt:lpstr>
      <vt:lpstr>Visualizations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York</dc:title>
  <dc:creator>Registered User</dc:creator>
  <cp:lastModifiedBy>Registered User</cp:lastModifiedBy>
  <cp:revision>2</cp:revision>
  <dcterms:created xsi:type="dcterms:W3CDTF">2016-11-29T20:50:38Z</dcterms:created>
  <dcterms:modified xsi:type="dcterms:W3CDTF">2016-11-29T21:09:35Z</dcterms:modified>
</cp:coreProperties>
</file>