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5B09-198D-471F-972A-5ADB2A439EAD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9CA4-87EB-44F8-B85C-CA0EFFB8C6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533400"/>
            <a:ext cx="533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/>
              <a:t>Consol Program -- C:\jr-char\jr-char1</a:t>
            </a:r>
          </a:p>
          <a:p>
            <a:r>
              <a:rPr lang="en-US" sz="1100" dirty="0" smtClean="0"/>
              <a:t>Set project Properties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C/C++ Preprocessor, Preprocessor Definitions: WIN32;_DEBUG;WINDOWS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C/C++ General, Additional Include Directories: c:\jr\include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Linker, Additional Library Directories: c:\jr\lib</a:t>
            </a:r>
            <a:endParaRPr lang="en-US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3962400"/>
            <a:ext cx="35814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/>
              <a:t>Program Dependencies: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Install.bat in c:\jr\winbin</a:t>
            </a:r>
          </a:p>
          <a:p>
            <a:pPr lvl="1"/>
            <a:r>
              <a:rPr lang="en-US" sz="1100" dirty="0" smtClean="0"/>
              <a:t>copy JuniorRTE.exe 	c:\windows\system32</a:t>
            </a:r>
          </a:p>
          <a:p>
            <a:pPr lvl="1"/>
            <a:r>
              <a:rPr lang="en-US" sz="1100" dirty="0" smtClean="0"/>
              <a:t>copy Junior.cfg 	c:\windows\system32</a:t>
            </a:r>
          </a:p>
          <a:p>
            <a:pPr lvl="1"/>
            <a:r>
              <a:rPr lang="en-US" sz="1100" dirty="0" smtClean="0"/>
              <a:t>copy Junior.dll 	c:\windows\system32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1000" y="1905000"/>
            <a:ext cx="2895600" cy="1981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/>
              <a:t>C:\jr</a:t>
            </a:r>
          </a:p>
          <a:p>
            <a:r>
              <a:rPr lang="en-US" sz="1100" dirty="0" smtClean="0"/>
              <a:t>    right click to update from repository</a:t>
            </a:r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use Visual Studio 2005 Express Edition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command prompt to build (</a:t>
            </a:r>
            <a:r>
              <a:rPr lang="en-US" sz="1100" dirty="0" err="1" smtClean="0"/>
              <a:t>scons</a:t>
            </a:r>
            <a:r>
              <a:rPr lang="en-US" sz="1100" dirty="0" smtClean="0"/>
              <a:t>)</a:t>
            </a:r>
          </a:p>
          <a:p>
            <a:endParaRPr lang="en-US" sz="1100" dirty="0"/>
          </a:p>
          <a:p>
            <a:r>
              <a:rPr lang="en-US" sz="1100" dirty="0" smtClean="0"/>
              <a:t>    Test programs in test subdirectory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specifically jr_test.cpp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429000" y="1905000"/>
            <a:ext cx="5334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/>
              <a:t>C:\core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test program runs through </a:t>
            </a:r>
            <a:r>
              <a:rPr lang="en-US" sz="1100" dirty="0" err="1" smtClean="0"/>
              <a:t>jr</a:t>
            </a:r>
            <a:r>
              <a:rPr lang="en-US" sz="1100" dirty="0" smtClean="0"/>
              <a:t> but only sends core messages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it does not implement the services</a:t>
            </a:r>
          </a:p>
          <a:p>
            <a:endParaRPr lang="en-US" sz="1100" dirty="0"/>
          </a:p>
          <a:p>
            <a:r>
              <a:rPr lang="en-US" sz="1100" dirty="0" smtClean="0"/>
              <a:t>    use c:\core\src\receiver.cpp as other side of test equation</a:t>
            </a:r>
            <a:endParaRPr lang="en-US" sz="1100" dirty="0"/>
          </a:p>
        </p:txBody>
      </p:sp>
      <p:sp>
        <p:nvSpPr>
          <p:cNvPr id="37" name="Oval 36"/>
          <p:cNvSpPr/>
          <p:nvPr/>
        </p:nvSpPr>
        <p:spPr>
          <a:xfrm>
            <a:off x="3581400" y="3124200"/>
            <a:ext cx="1905000" cy="685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C:\core\test\test</a:t>
            </a:r>
            <a:endParaRPr lang="en-US" sz="1100" dirty="0"/>
          </a:p>
        </p:txBody>
      </p:sp>
      <p:sp>
        <p:nvSpPr>
          <p:cNvPr id="38" name="Oval 37"/>
          <p:cNvSpPr/>
          <p:nvPr/>
        </p:nvSpPr>
        <p:spPr>
          <a:xfrm>
            <a:off x="6705600" y="3124200"/>
            <a:ext cx="1905000" cy="685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C:\core\src\receiver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5486400" y="3467100"/>
            <a:ext cx="1219200" cy="1588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67400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junior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RWE</dc:creator>
  <cp:lastModifiedBy>RWE</cp:lastModifiedBy>
  <cp:revision>1</cp:revision>
  <dcterms:created xsi:type="dcterms:W3CDTF">2008-07-25T18:47:08Z</dcterms:created>
  <dcterms:modified xsi:type="dcterms:W3CDTF">2008-07-25T19:37:12Z</dcterms:modified>
</cp:coreProperties>
</file>