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93" r:id="rId5"/>
    <p:sldMasterId id="2147483712" r:id="rId6"/>
    <p:sldMasterId id="2147483732" r:id="rId7"/>
  </p:sldMasterIdLst>
  <p:notesMasterIdLst>
    <p:notesMasterId r:id="rId13"/>
  </p:notesMasterIdLst>
  <p:handoutMasterIdLst>
    <p:handoutMasterId r:id="rId14"/>
  </p:handoutMasterIdLst>
  <p:sldIdLst>
    <p:sldId id="767" r:id="rId8"/>
    <p:sldId id="768" r:id="rId9"/>
    <p:sldId id="765" r:id="rId10"/>
    <p:sldId id="529" r:id="rId11"/>
    <p:sldId id="7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AFB2AB"/>
    <a:srgbClr val="8D0001"/>
    <a:srgbClr val="595959"/>
    <a:srgbClr val="6EAF28"/>
    <a:srgbClr val="188ED6"/>
    <a:srgbClr val="EA3D15"/>
    <a:srgbClr val="F99225"/>
    <a:srgbClr val="F99325"/>
    <a:srgbClr val="EA3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D7C418-0F88-4406-8706-E616738DE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2E26B-AC11-4CAD-A7EA-1CE73FB7D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E9E01-8E76-46CA-90E3-98DB901AA5EB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9B01-67A2-4A26-8427-7A7C307B8A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35CC3-3B51-44BF-AB3F-6E05106FE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5CE0-E79E-4959-979C-256DAEB5E7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3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98EE-51B3-4B4D-8BA1-2D598F28DEB8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4711F-A374-A543-B511-8EB13A81E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C458-43EB-C14A-9EB3-815FD200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11430000" cy="2387600"/>
          </a:xfrm>
        </p:spPr>
        <p:txBody>
          <a:bodyPr anchor="b">
            <a:normAutofit/>
          </a:bodyPr>
          <a:lstStyle>
            <a:lvl1pPr algn="ctr">
              <a:defRPr sz="56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FE45-63BF-E34E-BEB0-6E92D4B0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602038"/>
            <a:ext cx="11430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7F8E-DA48-6B45-BD65-6836CE10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466B-56DE-7F48-85C7-2B2B63DE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ra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28623-F526-E440-B9D5-7DE1F5C1B4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28623-F526-E440-B9D5-7DE1F5C1B4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n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5BB1E68-5BCB-466B-9290-0D3B6D16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03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40C2BB7-311B-43A7-9F84-F529EDF203F3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3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296C-E576-A140-9E75-D2113902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08919"/>
            <a:ext cx="5737654" cy="1748481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5FFA-4D44-3F42-AC74-E32B5098F0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308919"/>
            <a:ext cx="5630562" cy="58571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8D619-EFE8-4E4F-AA52-F6142184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400"/>
            <a:ext cx="5737654" cy="410862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8BA3-FF99-3C43-9DED-0CDE59B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ARA / NEYA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D114-A43F-A84F-BFD8-EC88329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D94922-4B53-44E7-99E1-93B5DA07CE0C}"/>
              </a:ext>
            </a:extLst>
          </p:cNvPr>
          <p:cNvSpPr/>
          <p:nvPr userDrawn="1"/>
        </p:nvSpPr>
        <p:spPr>
          <a:xfrm>
            <a:off x="6159731" y="12682"/>
            <a:ext cx="6032269" cy="6845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6159731" cy="6845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9731" y="0"/>
            <a:ext cx="6032269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9082" y="6478877"/>
            <a:ext cx="4988228" cy="225421"/>
          </a:xfrm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2F9E215-D3F1-BD43-B92B-7B46A86B0E76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D94922-4B53-44E7-99E1-93B5DA07CE0C}"/>
              </a:ext>
            </a:extLst>
          </p:cNvPr>
          <p:cNvSpPr/>
          <p:nvPr userDrawn="1"/>
        </p:nvSpPr>
        <p:spPr>
          <a:xfrm>
            <a:off x="6159731" y="12682"/>
            <a:ext cx="6032269" cy="6845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12192000" cy="6845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9082" y="6478877"/>
            <a:ext cx="4988228" cy="225421"/>
          </a:xfrm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2F9E215-D3F1-BD43-B92B-7B46A86B0E76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27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D94922-4B53-44E7-99E1-93B5DA07CE0C}"/>
              </a:ext>
            </a:extLst>
          </p:cNvPr>
          <p:cNvSpPr/>
          <p:nvPr userDrawn="1"/>
        </p:nvSpPr>
        <p:spPr>
          <a:xfrm>
            <a:off x="6159731" y="12682"/>
            <a:ext cx="6032269" cy="6845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1" y="0"/>
            <a:ext cx="3434316" cy="6845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3075971" cy="4997338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30009" y="0"/>
            <a:ext cx="8661991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2F9E215-D3F1-BD43-B92B-7B46A86B0E76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1BC1C49-F33B-494E-86A7-0ED24574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1886" y="6478877"/>
            <a:ext cx="4988228" cy="225421"/>
          </a:xfrm>
        </p:spPr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ARA / NEYA PROPRIETARY</a:t>
            </a:r>
          </a:p>
        </p:txBody>
      </p:sp>
    </p:spTree>
    <p:extLst>
      <p:ext uri="{BB962C8B-B14F-4D97-AF65-F5344CB8AC3E}">
        <p14:creationId xmlns:p14="http://schemas.microsoft.com/office/powerpoint/2010/main" val="1042351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6159731" cy="6309360"/>
          </a:xfrm>
          <a:prstGeom prst="rect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9731" y="0"/>
            <a:ext cx="6032269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ARA / NEYA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2F9E215-D3F1-BD43-B92B-7B46A86B0E76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4824841" cy="160020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0"/>
            <a:ext cx="7008813" cy="6166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4824841" cy="41086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ARA / NEYA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A4DB-DA98-C44C-B914-972C2349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169D-EA87-CF44-B312-39000E67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90000"/>
              <a:buFont typeface="System Font Regular"/>
              <a:buChar char="–"/>
              <a:defRPr/>
            </a:lvl1pPr>
            <a:lvl2pPr marL="685800" indent="-228600">
              <a:buFont typeface="System Font Regular"/>
              <a:buChar char="–"/>
              <a:defRPr/>
            </a:lvl2pPr>
            <a:lvl3pPr marL="1143000" indent="-228600">
              <a:buFont typeface="System Font Regular"/>
              <a:buChar char="–"/>
              <a:defRPr/>
            </a:lvl3pPr>
            <a:lvl4pPr marL="1600200" indent="-228600">
              <a:buFont typeface="System Font Regular"/>
              <a:buChar char="–"/>
              <a:defRPr/>
            </a:lvl4pPr>
            <a:lvl5pPr marL="2057400" indent="-228600">
              <a:buFont typeface="System Font Regular"/>
              <a:buChar char="–"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7BA5-9863-0241-8B6D-A1C2B291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AC83-5A33-244E-ACA3-7259D86A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 b="1"/>
            </a:lvl1pPr>
          </a:lstStyle>
          <a:p>
            <a:fld id="{4C5900BA-90B8-D14B-9321-D251C9321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45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A707-FC57-F747-A97E-82FF1FD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A4F8D-9799-144E-83CF-952949E8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7056-5897-FE47-B916-20D95130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ARA / NEYA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C67E-6AEA-474B-80A5-55809B63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35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A0189-2485-F643-8D92-6DCFD4C6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848C5-8BDD-8F41-8681-66F29808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F06D-5CA3-964F-AA74-DFC39C6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ARA / NEYA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4A88-1C4B-6541-88C3-271CB3C5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2919" y="6721902"/>
            <a:ext cx="506163" cy="133355"/>
          </a:xfrm>
        </p:spPr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85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D2640CF-3523-4F97-BD26-3709F5E26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65" y="1371600"/>
            <a:ext cx="3182620" cy="54918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92F49C-D150-4A38-AD1B-0C94E0EBDD52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A22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6FA4F-E26D-4A3E-9AE1-B2B37A1F2A9F}"/>
              </a:ext>
            </a:extLst>
          </p:cNvPr>
          <p:cNvSpPr/>
          <p:nvPr/>
        </p:nvSpPr>
        <p:spPr>
          <a:xfrm>
            <a:off x="4439" y="6338564"/>
            <a:ext cx="12188825" cy="6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90C9CA-4503-4634-A81E-F830BE7A9676}"/>
              </a:ext>
            </a:extLst>
          </p:cNvPr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7EB7D72-AB80-47D7-B844-17E6915D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January 22th, 2020</a:t>
            </a:r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124BE237-283D-46E4-A4F6-CE07459B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7A411382-B07D-468F-B0EB-58EDE46B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85D27-FF50-4883-82C4-A9C6A1C802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7CF5CD-BB2F-4BB4-93C2-F43B4600A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8550" y="811213"/>
            <a:ext cx="1135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846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5E9A-D8ED-4940-8C93-2389ECB4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501274F5-5113-4C38-AE58-D36C0823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62" y="1753985"/>
            <a:ext cx="11495473" cy="43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8BC1EED-732A-468B-8650-82651D6A7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174" y="1388860"/>
            <a:ext cx="11494861" cy="365125"/>
          </a:xfrm>
        </p:spPr>
        <p:txBody>
          <a:bodyPr>
            <a:normAutofit/>
          </a:bodyPr>
          <a:lstStyle>
            <a:lvl1pPr marL="0" indent="0">
              <a:buNone/>
              <a:defRPr sz="3000"/>
            </a:lvl1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5E74E93-593F-41B3-88A0-32B3F86D2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73283" y="25502"/>
            <a:ext cx="471963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4E1657-B2CE-DF49-8C24-138AB0399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7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C458-43EB-C14A-9EB3-815FD200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11430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FE45-63BF-E34E-BEB0-6E92D4B0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602038"/>
            <a:ext cx="11430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7F8E-DA48-6B45-BD65-6836CE10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466B-56DE-7F48-85C7-2B2B63DE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4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A4DB-DA98-C44C-B914-972C2349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169D-EA87-CF44-B312-39000E67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7BA5-9863-0241-8B6D-A1C2B291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AC83-5A33-244E-ACA3-7259D86A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80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54BD-AD36-604F-AA7D-695A3BCF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F861-E171-3945-A568-A9768242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AA4D76A-6E40-4043-86CF-9154D62291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753985"/>
            <a:ext cx="11430000" cy="43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  <a:lvl2pPr>
              <a:defRPr b="0" i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DD6AD5-54BE-0C4D-9508-840E4A701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966788"/>
            <a:ext cx="11430000" cy="787197"/>
          </a:xfrm>
        </p:spPr>
        <p:txBody>
          <a:bodyPr anchor="ctr">
            <a:normAutofit/>
          </a:bodyPr>
          <a:lstStyle>
            <a:lvl1pPr marL="0" indent="0">
              <a:buNone/>
              <a:defRPr sz="3000" b="0" i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A674FE-A182-BA42-9A33-B64B8544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0771"/>
            <a:ext cx="11430000" cy="576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04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7D44-1F7F-4F44-B7A8-81E7C40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B2A4-EF36-B045-B737-88FAC6FC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7CE6-4712-6141-885F-F6D0B038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53A9-9C19-414E-8CAE-BA2AE30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A0580-08C7-5F4C-9971-00FFFDB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10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BC75-184B-9A4B-A730-DD599DD6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2C30-FF6E-3149-9B5A-0D5D685C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81163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75141-7281-DA42-BC5C-E99EB377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505075"/>
            <a:ext cx="56165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FDF07-83D1-6043-AAE5-4723FDEEB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7D6B-477C-224A-8CB8-52B43ACE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165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29BD3-23F3-044E-BE44-51B7DCC8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AC4BA-3D99-A74D-9B56-C097952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29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AC64-03E9-3A4B-B7E5-26127C11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3AFB2-EE2A-374F-A940-032E561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5576-EC64-4648-A48E-D586C2F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9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54BD-AD36-604F-AA7D-695A3BCF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F861-E171-3945-A568-A9768242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AA4D76A-6E40-4043-86CF-9154D62291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753985"/>
            <a:ext cx="11430000" cy="43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 Second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DD6AD5-54BE-0C4D-9508-840E4A701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966788"/>
            <a:ext cx="11430000" cy="787197"/>
          </a:xfrm>
        </p:spPr>
        <p:txBody>
          <a:bodyPr anchor="ctr">
            <a:normAutofit/>
          </a:bodyPr>
          <a:lstStyle>
            <a:lvl1pPr marL="0" indent="0">
              <a:buNone/>
              <a:defRPr sz="3000" b="0" i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F909B43-C251-9441-8339-57A7CCF5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0770"/>
            <a:ext cx="11430000" cy="576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507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26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37DA3-3355-9D43-A6FB-1156F7C8B4FE}"/>
              </a:ext>
            </a:extLst>
          </p:cNvPr>
          <p:cNvSpPr/>
          <p:nvPr userDrawn="1"/>
        </p:nvSpPr>
        <p:spPr>
          <a:xfrm>
            <a:off x="683203" y="593123"/>
            <a:ext cx="10825594" cy="5202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83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ue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37DA3-3355-9D43-A6FB-1156F7C8B4FE}"/>
              </a:ext>
            </a:extLst>
          </p:cNvPr>
          <p:cNvSpPr/>
          <p:nvPr userDrawn="1"/>
        </p:nvSpPr>
        <p:spPr>
          <a:xfrm>
            <a:off x="683203" y="593123"/>
            <a:ext cx="10825594" cy="5202196"/>
          </a:xfrm>
          <a:prstGeom prst="rect">
            <a:avLst/>
          </a:prstGeom>
          <a:solidFill>
            <a:srgbClr val="003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9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ra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28623-F526-E440-B9D5-7DE1F5C1B4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0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28623-F526-E440-B9D5-7DE1F5C1B4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07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88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296C-E576-A140-9E75-D2113902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08919"/>
            <a:ext cx="5684108" cy="1748481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5FFA-4D44-3F42-AC74-E32B5098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8919"/>
            <a:ext cx="5630562" cy="58571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8D619-EFE8-4E4F-AA52-F6142184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400"/>
            <a:ext cx="5684108" cy="410862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8BA3-FF99-3C43-9DED-0CDE59B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D114-A43F-A84F-BFD8-EC88329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802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6159731" cy="630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9731" y="0"/>
            <a:ext cx="6032269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6C1D8FBD-61EF-8C4B-9B5E-8ACFDC8D4765}"/>
              </a:ext>
            </a:extLst>
          </p:cNvPr>
          <p:cNvSpPr/>
          <p:nvPr userDrawn="1"/>
        </p:nvSpPr>
        <p:spPr>
          <a:xfrm rot="5400000">
            <a:off x="0" y="16908"/>
            <a:ext cx="681644" cy="681644"/>
          </a:xfrm>
          <a:prstGeom prst="rtTriangle">
            <a:avLst/>
          </a:prstGeom>
          <a:solidFill>
            <a:srgbClr val="003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17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6159731" cy="6309360"/>
          </a:xfrm>
          <a:prstGeom prst="rect">
            <a:avLst/>
          </a:prstGeom>
          <a:solidFill>
            <a:srgbClr val="003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9731" y="0"/>
            <a:ext cx="6032269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01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737654" cy="160020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166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737654" cy="4108623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ubtitl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54BD-AD36-604F-AA7D-695A3BCF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F861-E171-3945-A568-A9768242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AA4D76A-6E40-4043-86CF-9154D62291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753985"/>
            <a:ext cx="11430000" cy="43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 Second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DD6AD5-54BE-0C4D-9508-840E4A701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966788"/>
            <a:ext cx="11430000" cy="787197"/>
          </a:xfrm>
        </p:spPr>
        <p:txBody>
          <a:bodyPr anchor="ctr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F909B43-C251-9441-8339-57A7CCF5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0770"/>
            <a:ext cx="11430000" cy="576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907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A707-FC57-F747-A97E-82FF1FD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A4F8D-9799-144E-83CF-952949E8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7056-5897-FE47-B916-20D95130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C67E-6AEA-474B-80A5-55809B63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232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A0189-2485-F643-8D92-6DCFD4C6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848C5-8BDD-8F41-8681-66F29808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F06D-5CA3-964F-AA74-DFC39C6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4A88-1C4B-6541-88C3-271CB3C5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71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C458-43EB-C14A-9EB3-815FD200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22363"/>
            <a:ext cx="11430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FE45-63BF-E34E-BEB0-6E92D4B0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602038"/>
            <a:ext cx="11430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7F8E-DA48-6B45-BD65-6836CE10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466B-56DE-7F48-85C7-2B2B63DE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03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A4DB-DA98-C44C-B914-972C2349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169D-EA87-CF44-B312-39000E67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90000"/>
              <a:buFont typeface="System Font Regular"/>
              <a:buChar char="–"/>
              <a:defRPr/>
            </a:lvl1pPr>
            <a:lvl2pPr marL="685800" indent="-228600">
              <a:buFont typeface="System Font Regular"/>
              <a:buChar char="–"/>
              <a:defRPr/>
            </a:lvl2pPr>
            <a:lvl3pPr marL="1143000" indent="-228600">
              <a:buFont typeface="System Font Regular"/>
              <a:buChar char="–"/>
              <a:defRPr/>
            </a:lvl3pPr>
            <a:lvl4pPr marL="1600200" indent="-228600">
              <a:buFont typeface="System Font Regular"/>
              <a:buChar char="–"/>
              <a:defRPr/>
            </a:lvl4pPr>
            <a:lvl5pPr marL="2057400" indent="-228600">
              <a:buFont typeface="System Font Regular"/>
              <a:buChar char="–"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7BA5-9863-0241-8B6D-A1C2B291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AC83-5A33-244E-ACA3-7259D86A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 b="1"/>
            </a:lvl1pPr>
          </a:lstStyle>
          <a:p>
            <a:fld id="{4C5900BA-90B8-D14B-9321-D251C9321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43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54BD-AD36-604F-AA7D-695A3BCF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F861-E171-3945-A568-A9768242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AA4D76A-6E40-4043-86CF-9154D62291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753985"/>
            <a:ext cx="11430000" cy="436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  <a:lvl2pPr>
              <a:defRPr b="0" i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 Second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DD6AD5-54BE-0C4D-9508-840E4A701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966788"/>
            <a:ext cx="11430000" cy="787197"/>
          </a:xfrm>
        </p:spPr>
        <p:txBody>
          <a:bodyPr anchor="ctr">
            <a:normAutofit/>
          </a:bodyPr>
          <a:lstStyle>
            <a:lvl1pPr marL="0" indent="0">
              <a:buNone/>
              <a:defRPr sz="3000" b="0" i="0">
                <a:solidFill>
                  <a:schemeClr val="bg2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  <a:lvl5pPr marL="73152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F909B43-C251-9441-8339-57A7CCF5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0770"/>
            <a:ext cx="11430000" cy="576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62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7D44-1F7F-4F44-B7A8-81E7C40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B2A4-EF36-B045-B737-88FAC6FC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7CE6-4712-6141-885F-F6D0B038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53A9-9C19-414E-8CAE-BA2AE30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A0580-08C7-5F4C-9971-00FFFDB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06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BC75-184B-9A4B-A730-DD599DD6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2C30-FF6E-3149-9B5A-0D5D685C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81163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75141-7281-DA42-BC5C-E99EB377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505075"/>
            <a:ext cx="56165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FDF07-83D1-6043-AAE5-4723FDEEB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7D6B-477C-224A-8CB8-52B43ACE3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165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29BD3-23F3-044E-BE44-51B7DCC8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AC4BA-3D99-A74D-9B56-C097952A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05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AC64-03E9-3A4B-B7E5-26127C11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3AFB2-EE2A-374F-A940-032E561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5576-EC64-4648-A48E-D586C2F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32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324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a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37DA3-3355-9D43-A6FB-1156F7C8B4FE}"/>
              </a:ext>
            </a:extLst>
          </p:cNvPr>
          <p:cNvSpPr/>
          <p:nvPr userDrawn="1"/>
        </p:nvSpPr>
        <p:spPr>
          <a:xfrm>
            <a:off x="683203" y="593123"/>
            <a:ext cx="10825594" cy="5202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7D44-1F7F-4F44-B7A8-81E7C40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B2A4-EF36-B045-B737-88FAC6FC8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37CE6-4712-6141-885F-F6D0B038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53A9-9C19-414E-8CAE-BA2AE301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A0580-08C7-5F4C-9971-00FFFDB9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308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Red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37DA3-3355-9D43-A6FB-1156F7C8B4FE}"/>
              </a:ext>
            </a:extLst>
          </p:cNvPr>
          <p:cNvSpPr/>
          <p:nvPr userDrawn="1"/>
        </p:nvSpPr>
        <p:spPr>
          <a:xfrm>
            <a:off x="683203" y="593123"/>
            <a:ext cx="10825594" cy="5202196"/>
          </a:xfrm>
          <a:prstGeom prst="rect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890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ra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28623-F526-E440-B9D5-7DE1F5C1B4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971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B28623-F526-E440-B9D5-7DE1F5C1B4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71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035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296C-E576-A140-9E75-D2113902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08919"/>
            <a:ext cx="5737654" cy="1748481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5FFA-4D44-3F42-AC74-E32B5098F0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308919"/>
            <a:ext cx="5630562" cy="58571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8D619-EFE8-4E4F-AA52-F6142184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400"/>
            <a:ext cx="5737654" cy="410862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8BA3-FF99-3C43-9DED-0CDE59BF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D114-A43F-A84F-BFD8-EC88329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94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6159731" cy="630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9731" y="0"/>
            <a:ext cx="6032269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2F9E215-D3F1-BD43-B92B-7B46A86B0E76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16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AC1F1-5DCA-B445-8C0B-E820DE6166BC}"/>
              </a:ext>
            </a:extLst>
          </p:cNvPr>
          <p:cNvSpPr/>
          <p:nvPr userDrawn="1"/>
        </p:nvSpPr>
        <p:spPr>
          <a:xfrm>
            <a:off x="0" y="0"/>
            <a:ext cx="6159731" cy="6309360"/>
          </a:xfrm>
          <a:prstGeom prst="rect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5535827" cy="16002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59731" y="0"/>
            <a:ext cx="6032269" cy="6309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5535827" cy="410862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2F9E215-D3F1-BD43-B92B-7B46A86B0E76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773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14C6-29E5-0649-91B1-CFB0B04E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340206"/>
            <a:ext cx="4824841" cy="160020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5726-40D4-FF4C-B3E0-71C4B7738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0"/>
            <a:ext cx="7008813" cy="6166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9C15-1E3D-DA48-8ADA-7AAFAC3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346" y="2057399"/>
            <a:ext cx="4824841" cy="41086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63D0-13CF-E346-BA8D-2A356420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F484-D03B-634B-BF80-8FF3289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88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A707-FC57-F747-A97E-82FF1FD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A4F8D-9799-144E-83CF-952949E8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7056-5897-FE47-B916-20D95130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C67E-6AEA-474B-80A5-55809B63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66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A0189-2485-F643-8D92-6DCFD4C6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848C5-8BDD-8F41-8681-66F29808E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F06D-5CA3-964F-AA74-DFC39C6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4A88-1C4B-6541-88C3-271CB3C5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8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AC64-03E9-3A4B-B7E5-26127C11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3AFB2-EE2A-374F-A940-032E561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5576-EC64-4648-A48E-D586C2F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750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D843-B99B-434E-A8CC-C200CEA4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E1EF5-C538-47E8-ADC6-B7AD219C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37DA3-3355-9D43-A6FB-1156F7C8B4FE}"/>
              </a:ext>
            </a:extLst>
          </p:cNvPr>
          <p:cNvSpPr/>
          <p:nvPr userDrawn="1"/>
        </p:nvSpPr>
        <p:spPr>
          <a:xfrm>
            <a:off x="683203" y="593123"/>
            <a:ext cx="10825594" cy="5202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B563C9-5835-483A-9EF4-4E25A8C7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794083"/>
            <a:ext cx="10491537" cy="4872791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150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837DA3-3355-9D43-A6FB-1156F7C8B4FE}"/>
              </a:ext>
            </a:extLst>
          </p:cNvPr>
          <p:cNvSpPr/>
          <p:nvPr userDrawn="1"/>
        </p:nvSpPr>
        <p:spPr>
          <a:xfrm>
            <a:off x="683203" y="593123"/>
            <a:ext cx="10825594" cy="5202196"/>
          </a:xfrm>
          <a:prstGeom prst="rect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7B1CE-16A1-5C48-BB8F-4304882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8A60-4AC9-D249-B936-7029B75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346766-E08D-42FB-90E9-9BE706D1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794083"/>
            <a:ext cx="10491537" cy="4872791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5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43362-CC01-456D-9996-DAEC25A93BE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22" y="6364699"/>
            <a:ext cx="1578543" cy="3657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0E004-83B9-744E-B78F-EBA105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03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FF2A-ECEC-104E-B6E2-D65A962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60634"/>
            <a:ext cx="11430000" cy="451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41148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5372-2439-844D-8BF9-7CD31667C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1886" y="6478877"/>
            <a:ext cx="4988228" cy="22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Systems,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347F-CE52-6A48-B8DC-6F18491B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2919" y="6711963"/>
            <a:ext cx="506163" cy="13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5900BA-90B8-D14B-9321-D251C93216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31ABBE8-E4F2-334B-A997-9A795C7B4212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RAblue.png">
            <a:extLst>
              <a:ext uri="{FF2B5EF4-FFF2-40B4-BE49-F238E27FC236}">
                <a16:creationId xmlns:a16="http://schemas.microsoft.com/office/drawing/2014/main" id="{40B60F1B-5431-5D4D-A4E2-566B2710B33F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0287" y="6353378"/>
            <a:ext cx="1094091" cy="3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7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4" r:id="rId3"/>
    <p:sldLayoutId id="2147483735" r:id="rId4"/>
    <p:sldLayoutId id="2147483664" r:id="rId5"/>
    <p:sldLayoutId id="2147483666" r:id="rId6"/>
    <p:sldLayoutId id="2147483667" r:id="rId7"/>
    <p:sldLayoutId id="2147483688" r:id="rId8"/>
    <p:sldLayoutId id="2147483690" r:id="rId9"/>
    <p:sldLayoutId id="2147483689" r:id="rId10"/>
    <p:sldLayoutId id="2147483691" r:id="rId11"/>
    <p:sldLayoutId id="2147483736" r:id="rId12"/>
    <p:sldLayoutId id="2147483692" r:id="rId13"/>
    <p:sldLayoutId id="2147483668" r:id="rId14"/>
    <p:sldLayoutId id="2147483669" r:id="rId15"/>
    <p:sldLayoutId id="2147483737" r:id="rId16"/>
    <p:sldLayoutId id="2147483733" r:id="rId17"/>
    <p:sldLayoutId id="2147483687" r:id="rId18"/>
    <p:sldLayoutId id="2147483686" r:id="rId19"/>
    <p:sldLayoutId id="2147483670" r:id="rId20"/>
    <p:sldLayoutId id="2147483671" r:id="rId21"/>
    <p:sldLayoutId id="2147483731" r:id="rId22"/>
    <p:sldLayoutId id="2147483734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stem Font Regular"/>
        <a:buChar char="–"/>
        <a:defRPr sz="2800" b="0" i="0" kern="1200" cap="small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2400" b="0" i="0" kern="1200" cap="small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2000" b="0" i="0" kern="1200" cap="small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800" b="0" i="0" kern="1200" cap="small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800" b="0" i="0" kern="1200" cap="small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6pPr>
      <a:lvl7pPr marL="2971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7pPr>
      <a:lvl8pPr marL="34861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8pPr>
      <a:lvl9pPr marL="38862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None/>
        <a:tabLst/>
        <a:defRPr sz="1800" b="0" i="0" kern="1200" cap="small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0E004-83B9-744E-B78F-EBA105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FF2A-ECEC-104E-B6E2-D65A962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41148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5372-2439-844D-8BF9-7CD31667C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1886" y="6472997"/>
            <a:ext cx="49882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347F-CE52-6A48-B8DC-6F18491B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2919" y="6721475"/>
            <a:ext cx="506163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5900BA-90B8-D14B-9321-D251C93216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RAblue.png">
            <a:extLst>
              <a:ext uri="{FF2B5EF4-FFF2-40B4-BE49-F238E27FC236}">
                <a16:creationId xmlns:a16="http://schemas.microsoft.com/office/drawing/2014/main" id="{40B60F1B-5431-5D4D-A4E2-566B2710B33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88" y="6364826"/>
            <a:ext cx="1094091" cy="388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42B8E-C685-D944-AA8D-E98B4318E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4869" y="6362700"/>
            <a:ext cx="1135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16CA0EF-56FF-624E-A9BC-954D5B4DA596}"/>
              </a:ext>
            </a:extLst>
          </p:cNvPr>
          <p:cNvSpPr/>
          <p:nvPr userDrawn="1"/>
        </p:nvSpPr>
        <p:spPr>
          <a:xfrm rot="5400000">
            <a:off x="0" y="-607"/>
            <a:ext cx="681644" cy="681644"/>
          </a:xfrm>
          <a:prstGeom prst="rtTriangle">
            <a:avLst/>
          </a:prstGeom>
          <a:solidFill>
            <a:srgbClr val="003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stem Font Regular"/>
        <a:buChar char="–"/>
        <a:defRPr sz="2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24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5pPr>
      <a:lvl6pPr marL="22860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6pPr>
      <a:lvl7pPr marL="2971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7pPr>
      <a:lvl8pPr marL="34861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8pPr>
      <a:lvl9pPr marL="38862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0E004-83B9-744E-B78F-EBA105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FF2A-ECEC-104E-B6E2-D65A9625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41148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5372-2439-844D-8BF9-7CD31667C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1886" y="6478877"/>
            <a:ext cx="4988228" cy="225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>
                <a:solidFill>
                  <a:srgbClr val="7F7F7F"/>
                </a:solidFill>
                <a:latin typeface="Arial" panose="020B0604020202020204" pitchFamily="34" charset="0"/>
              </a:rPr>
              <a:t>© 2020 Neya Systems -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347F-CE52-6A48-B8DC-6F18491B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42919" y="6711963"/>
            <a:ext cx="506163" cy="13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5900BA-90B8-D14B-9321-D251C93216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31ABBE8-E4F2-334B-A997-9A795C7B4212}"/>
              </a:ext>
            </a:extLst>
          </p:cNvPr>
          <p:cNvSpPr/>
          <p:nvPr userDrawn="1"/>
        </p:nvSpPr>
        <p:spPr>
          <a:xfrm rot="5400000">
            <a:off x="0" y="0"/>
            <a:ext cx="681644" cy="681644"/>
          </a:xfrm>
          <a:prstGeom prst="rtTriangle">
            <a:avLst/>
          </a:prstGeom>
          <a:solidFill>
            <a:srgbClr val="8D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RAblue.png">
            <a:extLst>
              <a:ext uri="{FF2B5EF4-FFF2-40B4-BE49-F238E27FC236}">
                <a16:creationId xmlns:a16="http://schemas.microsoft.com/office/drawing/2014/main" id="{40B60F1B-5431-5D4D-A4E2-566B2710B33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0287" y="6352133"/>
            <a:ext cx="1094091" cy="38840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432BDEE-01BD-8F44-9329-8BC67C7089B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73" y="6368813"/>
            <a:ext cx="2347221" cy="3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0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stem Font Regular"/>
        <a:buChar char="–"/>
        <a:defRPr sz="2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24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6pPr>
      <a:lvl7pPr marL="2971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7pPr>
      <a:lvl8pPr marL="3486150" marR="0" indent="-28575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Char char="–"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8pPr>
      <a:lvl9pPr marL="38862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bg2">
              <a:lumMod val="50000"/>
            </a:schemeClr>
          </a:solidFill>
          <a:latin typeface="Abadi Extra Light" panose="020B02040201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05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EF58-B6BB-4137-857C-EDD92119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32751"/>
          </a:xfrm>
        </p:spPr>
        <p:txBody>
          <a:bodyPr/>
          <a:lstStyle/>
          <a:p>
            <a:r>
              <a:rPr lang="en-US" sz="4800" dirty="0"/>
              <a:t>Current Status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CA287-D8EF-4C25-B6DC-D3D859E6DE52}"/>
              </a:ext>
            </a:extLst>
          </p:cNvPr>
          <p:cNvSpPr txBox="1"/>
          <p:nvPr/>
        </p:nvSpPr>
        <p:spPr>
          <a:xfrm>
            <a:off x="496759" y="797510"/>
            <a:ext cx="109401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Finish Design</a:t>
            </a:r>
          </a:p>
          <a:p>
            <a:pPr marL="971550" lvl="1" indent="-514350">
              <a:buFont typeface="Wingdings" panose="05000000000000000000" pitchFamily="2" charset="2"/>
              <a:buChar char="þ"/>
            </a:pPr>
            <a:r>
              <a:rPr lang="en-US" sz="2000" dirty="0"/>
              <a:t>Document structure and interfaces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000" dirty="0"/>
              <a:t>Determine key frames of reference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000" dirty="0"/>
              <a:t>Understand the </a:t>
            </a:r>
            <a:r>
              <a:rPr lang="en-US" sz="2000" dirty="0" err="1"/>
              <a:t>Target_UID</a:t>
            </a:r>
            <a:r>
              <a:rPr lang="en-US" sz="2000" dirty="0"/>
              <a:t> identifier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Connect NATO Autonomy Stack to simulator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000" strike="sngStrike" dirty="0"/>
              <a:t>Requested access to MAVS on GitLab</a:t>
            </a:r>
            <a:endParaRPr lang="en-US" sz="2400" b="1" dirty="0"/>
          </a:p>
          <a:p>
            <a:pPr marL="971550" lvl="1" indent="-514350">
              <a:buFont typeface="Wingdings" panose="05000000000000000000" pitchFamily="2" charset="2"/>
              <a:buChar char="þ"/>
            </a:pPr>
            <a:r>
              <a:rPr lang="en-US" sz="2000" dirty="0"/>
              <a:t>Integrate to Neya simulator (based on Unreal Engine)</a:t>
            </a:r>
          </a:p>
          <a:p>
            <a:pPr marL="971550" lvl="1" indent="-514350">
              <a:buFont typeface="Wingdings" panose="05000000000000000000" pitchFamily="2" charset="2"/>
              <a:buChar char="þ"/>
            </a:pPr>
            <a:r>
              <a:rPr lang="en-US" sz="2000" dirty="0"/>
              <a:t>Tune performance and perception behavior</a:t>
            </a:r>
          </a:p>
          <a:p>
            <a:pPr marL="971550" lvl="1" indent="-514350">
              <a:buFont typeface="Wingdings" panose="05000000000000000000" pitchFamily="2" charset="2"/>
              <a:buChar char="þ"/>
            </a:pPr>
            <a:r>
              <a:rPr lang="en-US" sz="2000" dirty="0"/>
              <a:t>Update sim to allow control of multiple vehicles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Integrate sensor data to tracker and autonomy stack</a:t>
            </a:r>
          </a:p>
          <a:p>
            <a:pPr marL="971550" lvl="1" indent="-514350">
              <a:buFont typeface="Wingdings" panose="05000000000000000000" pitchFamily="2" charset="2"/>
              <a:buChar char="þ"/>
            </a:pPr>
            <a:r>
              <a:rPr lang="en-US" sz="2000" dirty="0"/>
              <a:t>Augment simulator to produce images + point clouds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000" dirty="0"/>
              <a:t>Create conversion node to topics/messages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/>
              <a:t>Connect Tracker output to NATO Autonomy Stack input</a:t>
            </a:r>
          </a:p>
          <a:p>
            <a:pPr marL="971550" lvl="1" indent="-514350">
              <a:buSzPct val="100000"/>
              <a:buFont typeface="Wingdings" panose="05000000000000000000" pitchFamily="2" charset="2"/>
              <a:buChar char="þ"/>
            </a:pPr>
            <a:r>
              <a:rPr lang="en-US" sz="2000" dirty="0"/>
              <a:t>Modify Global Planner (A*) to take waypoints from subscriber, or</a:t>
            </a:r>
          </a:p>
          <a:p>
            <a:pPr marL="971550" lvl="1" indent="-514350">
              <a:buFont typeface="Wingdings" panose="05000000000000000000" pitchFamily="2" charset="2"/>
              <a:buChar char="q"/>
            </a:pPr>
            <a:r>
              <a:rPr lang="en-US" sz="2000" dirty="0"/>
              <a:t>Create conversion node to map tracker outputs to planner inputs</a:t>
            </a:r>
          </a:p>
          <a:p>
            <a:pPr marL="514350" indent="-514350">
              <a:buFont typeface="Wingdings" panose="05000000000000000000" pitchFamily="2" charset="2"/>
              <a:buChar char="þ"/>
            </a:pPr>
            <a:r>
              <a:rPr lang="en-US" sz="2400" b="1" dirty="0"/>
              <a:t>Obtain trained weights, test, and validate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5F7A35D3-BC84-4DEC-BA2F-D7EA54D16FB2}"/>
              </a:ext>
            </a:extLst>
          </p:cNvPr>
          <p:cNvSpPr/>
          <p:nvPr/>
        </p:nvSpPr>
        <p:spPr>
          <a:xfrm>
            <a:off x="8853958" y="4223759"/>
            <a:ext cx="2582944" cy="867266"/>
          </a:xfrm>
          <a:prstGeom prst="borderCallout1">
            <a:avLst>
              <a:gd name="adj1" fmla="val 18750"/>
              <a:gd name="adj2" fmla="val -8333"/>
              <a:gd name="adj3" fmla="val 35370"/>
              <a:gd name="adj4" fmla="val -106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focus is here</a:t>
            </a:r>
          </a:p>
        </p:txBody>
      </p:sp>
    </p:spTree>
    <p:extLst>
      <p:ext uri="{BB962C8B-B14F-4D97-AF65-F5344CB8AC3E}">
        <p14:creationId xmlns:p14="http://schemas.microsoft.com/office/powerpoint/2010/main" val="363710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EF58-B6BB-4137-857C-EDD9211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Integrated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7E9A-AE4D-4A21-B66D-CB6C7241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2919" y="6711963"/>
            <a:ext cx="506163" cy="13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1" i="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5900BA-90B8-D14B-9321-D251C93216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3D161-FE0B-46F3-A3B7-5ED4FB53C023}"/>
              </a:ext>
            </a:extLst>
          </p:cNvPr>
          <p:cNvSpPr/>
          <p:nvPr/>
        </p:nvSpPr>
        <p:spPr>
          <a:xfrm rot="16200000">
            <a:off x="9153267" y="3676160"/>
            <a:ext cx="4945949" cy="36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7EB5E-8CBF-4582-9EB2-3C9101AE7BA4}"/>
              </a:ext>
            </a:extLst>
          </p:cNvPr>
          <p:cNvSpPr/>
          <p:nvPr/>
        </p:nvSpPr>
        <p:spPr>
          <a:xfrm>
            <a:off x="412155" y="1535977"/>
            <a:ext cx="2317315" cy="7084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Goal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(Create_goalkeep.py)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9B7171-387A-43C6-B70F-A8148817BEC9}"/>
              </a:ext>
            </a:extLst>
          </p:cNvPr>
          <p:cNvSpPr txBox="1"/>
          <p:nvPr/>
        </p:nvSpPr>
        <p:spPr>
          <a:xfrm>
            <a:off x="1959178" y="6435729"/>
            <a:ext cx="51149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Not Shown: Visualization messages for debug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6858C23-CDA0-46FF-91A0-450A6A365BD8}"/>
              </a:ext>
            </a:extLst>
          </p:cNvPr>
          <p:cNvSpPr/>
          <p:nvPr/>
        </p:nvSpPr>
        <p:spPr>
          <a:xfrm rot="16200000">
            <a:off x="3273957" y="1163044"/>
            <a:ext cx="286310" cy="128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38784E-4BF6-4B62-BEAE-19C47DA52B6E}"/>
              </a:ext>
            </a:extLst>
          </p:cNvPr>
          <p:cNvSpPr/>
          <p:nvPr/>
        </p:nvSpPr>
        <p:spPr>
          <a:xfrm>
            <a:off x="380999" y="3229694"/>
            <a:ext cx="2317315" cy="7084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Handler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(Tracker_no_yolo.py)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CAC065AF-A9FC-4CDA-B2F4-774CF510B0D3}"/>
              </a:ext>
            </a:extLst>
          </p:cNvPr>
          <p:cNvSpPr/>
          <p:nvPr/>
        </p:nvSpPr>
        <p:spPr>
          <a:xfrm rot="16200000">
            <a:off x="1398002" y="3948376"/>
            <a:ext cx="1261318" cy="1202208"/>
          </a:xfrm>
          <a:prstGeom prst="bentArrow">
            <a:avLst>
              <a:gd name="adj1" fmla="val 25000"/>
              <a:gd name="adj2" fmla="val 886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3EA43A-EEE2-4943-8B6D-5F82AC7E81B4}"/>
              </a:ext>
            </a:extLst>
          </p:cNvPr>
          <p:cNvSpPr/>
          <p:nvPr/>
        </p:nvSpPr>
        <p:spPr>
          <a:xfrm>
            <a:off x="2615955" y="4326977"/>
            <a:ext cx="2936558" cy="14574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(DBSCAN.py)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963E8C-E3E2-4696-A050-3FD9E1081DEB}"/>
              </a:ext>
            </a:extLst>
          </p:cNvPr>
          <p:cNvSpPr/>
          <p:nvPr/>
        </p:nvSpPr>
        <p:spPr>
          <a:xfrm>
            <a:off x="7139614" y="4223678"/>
            <a:ext cx="2317315" cy="708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(yolo.py)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7B8DF626-99B5-4FEB-A23F-1E03AB3D5E6F}"/>
              </a:ext>
            </a:extLst>
          </p:cNvPr>
          <p:cNvSpPr/>
          <p:nvPr/>
        </p:nvSpPr>
        <p:spPr>
          <a:xfrm rot="5400000" flipH="1">
            <a:off x="6211457" y="3790291"/>
            <a:ext cx="284657" cy="15590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C514BE1-0DF8-46C5-9C36-7E0AA63D3FC7}"/>
              </a:ext>
            </a:extLst>
          </p:cNvPr>
          <p:cNvSpPr/>
          <p:nvPr/>
        </p:nvSpPr>
        <p:spPr>
          <a:xfrm rot="5400000">
            <a:off x="6222543" y="4487691"/>
            <a:ext cx="268775" cy="1565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3E297CD-84DB-4B67-8AF6-8BAD40E09931}"/>
              </a:ext>
            </a:extLst>
          </p:cNvPr>
          <p:cNvSpPr/>
          <p:nvPr/>
        </p:nvSpPr>
        <p:spPr>
          <a:xfrm rot="5400000">
            <a:off x="10374608" y="3419207"/>
            <a:ext cx="159416" cy="1974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7A9E6A02-B012-4991-93F0-9B1D7B6EC22D}"/>
              </a:ext>
            </a:extLst>
          </p:cNvPr>
          <p:cNvSpPr/>
          <p:nvPr/>
        </p:nvSpPr>
        <p:spPr>
          <a:xfrm rot="5400000">
            <a:off x="10331136" y="4589098"/>
            <a:ext cx="159416" cy="1974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FF451B-9EFA-4CBC-92BA-B94A5DFC0E5D}"/>
              </a:ext>
            </a:extLst>
          </p:cNvPr>
          <p:cNvSpPr/>
          <p:nvPr/>
        </p:nvSpPr>
        <p:spPr>
          <a:xfrm>
            <a:off x="7130621" y="5171020"/>
            <a:ext cx="2317315" cy="708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CloudImage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cloudsubscriber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5CAD65-5572-459D-8C4A-94F756C5D163}"/>
              </a:ext>
            </a:extLst>
          </p:cNvPr>
          <p:cNvSpPr/>
          <p:nvPr/>
        </p:nvSpPr>
        <p:spPr>
          <a:xfrm>
            <a:off x="4032002" y="1511032"/>
            <a:ext cx="1879239" cy="708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Planner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(A*)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89A5C6-0D78-488B-8DD4-F727672A1396}"/>
              </a:ext>
            </a:extLst>
          </p:cNvPr>
          <p:cNvSpPr/>
          <p:nvPr/>
        </p:nvSpPr>
        <p:spPr>
          <a:xfrm>
            <a:off x="6712927" y="1516154"/>
            <a:ext cx="1761110" cy="708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Planner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0545D3-3457-4261-8430-33B0611F244C}"/>
              </a:ext>
            </a:extLst>
          </p:cNvPr>
          <p:cNvSpPr/>
          <p:nvPr/>
        </p:nvSpPr>
        <p:spPr>
          <a:xfrm>
            <a:off x="9038880" y="1516154"/>
            <a:ext cx="1761110" cy="708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63C9130-4A6D-4D49-9B04-DF27494090E0}"/>
              </a:ext>
            </a:extLst>
          </p:cNvPr>
          <p:cNvSpPr/>
          <p:nvPr/>
        </p:nvSpPr>
        <p:spPr>
          <a:xfrm rot="16200000">
            <a:off x="6200375" y="1429594"/>
            <a:ext cx="215368" cy="809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FB7C841-4267-49C5-94BB-2E151F9F6DD7}"/>
              </a:ext>
            </a:extLst>
          </p:cNvPr>
          <p:cNvSpPr/>
          <p:nvPr/>
        </p:nvSpPr>
        <p:spPr>
          <a:xfrm rot="16200000">
            <a:off x="8631413" y="1506137"/>
            <a:ext cx="250094" cy="564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8D0D1B-0678-41A8-A2DC-068B5B6FDD05}"/>
              </a:ext>
            </a:extLst>
          </p:cNvPr>
          <p:cNvSpPr/>
          <p:nvPr/>
        </p:nvSpPr>
        <p:spPr>
          <a:xfrm>
            <a:off x="7605609" y="3130327"/>
            <a:ext cx="2317315" cy="7084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70494A63-70A3-4CF0-92AF-C21FBED638DD}"/>
              </a:ext>
            </a:extLst>
          </p:cNvPr>
          <p:cNvSpPr/>
          <p:nvPr/>
        </p:nvSpPr>
        <p:spPr>
          <a:xfrm rot="16200000">
            <a:off x="4215681" y="2536476"/>
            <a:ext cx="1254808" cy="592699"/>
          </a:xfrm>
          <a:prstGeom prst="bentArrow">
            <a:avLst>
              <a:gd name="adj1" fmla="val 25000"/>
              <a:gd name="adj2" fmla="val 23977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Bent 45">
            <a:extLst>
              <a:ext uri="{FF2B5EF4-FFF2-40B4-BE49-F238E27FC236}">
                <a16:creationId xmlns:a16="http://schemas.microsoft.com/office/drawing/2014/main" id="{92E7707E-2F42-4098-AD11-37D064CF9706}"/>
              </a:ext>
            </a:extLst>
          </p:cNvPr>
          <p:cNvSpPr/>
          <p:nvPr/>
        </p:nvSpPr>
        <p:spPr>
          <a:xfrm rot="16200000">
            <a:off x="6715694" y="2562369"/>
            <a:ext cx="1214660" cy="540916"/>
          </a:xfrm>
          <a:prstGeom prst="bentArrow">
            <a:avLst>
              <a:gd name="adj1" fmla="val 25000"/>
              <a:gd name="adj2" fmla="val 23977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8393E8-7D7D-4537-BDD9-CCFCB192B941}"/>
              </a:ext>
            </a:extLst>
          </p:cNvPr>
          <p:cNvSpPr/>
          <p:nvPr/>
        </p:nvSpPr>
        <p:spPr>
          <a:xfrm>
            <a:off x="4932759" y="3308093"/>
            <a:ext cx="2651114" cy="164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738F69D4-CF3A-41DA-9346-D79E7EA9A7C0}"/>
              </a:ext>
            </a:extLst>
          </p:cNvPr>
          <p:cNvSpPr/>
          <p:nvPr/>
        </p:nvSpPr>
        <p:spPr>
          <a:xfrm rot="16200000">
            <a:off x="11029507" y="1581866"/>
            <a:ext cx="135557" cy="601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F828035A-B519-497F-86CD-68AD18CA547D}"/>
              </a:ext>
            </a:extLst>
          </p:cNvPr>
          <p:cNvSpPr/>
          <p:nvPr/>
        </p:nvSpPr>
        <p:spPr>
          <a:xfrm rot="5400000">
            <a:off x="10532516" y="2756634"/>
            <a:ext cx="266603" cy="1490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0B88E1F7-43AD-4B11-8A23-BAED54D4B72E}"/>
              </a:ext>
            </a:extLst>
          </p:cNvPr>
          <p:cNvSpPr/>
          <p:nvPr/>
        </p:nvSpPr>
        <p:spPr>
          <a:xfrm rot="10800000">
            <a:off x="1390388" y="2251947"/>
            <a:ext cx="327538" cy="967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B884B-826D-490F-BFBB-2C38E261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00BA-90B8-D14B-9321-D251C932160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F0955-4F56-4C49-8901-31F578DFE80F}"/>
              </a:ext>
            </a:extLst>
          </p:cNvPr>
          <p:cNvSpPr txBox="1"/>
          <p:nvPr/>
        </p:nvSpPr>
        <p:spPr>
          <a:xfrm>
            <a:off x="4241676" y="2913521"/>
            <a:ext cx="421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EF58-B6BB-4137-857C-EDD9211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NATO Autonomy Stack (Mississippi State)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7E9A-AE4D-4A21-B66D-CB6C7241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2919" y="6711963"/>
            <a:ext cx="506163" cy="13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1" i="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5900BA-90B8-D14B-9321-D251C932160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3D161-FE0B-46F3-A3B7-5ED4FB53C023}"/>
              </a:ext>
            </a:extLst>
          </p:cNvPr>
          <p:cNvSpPr/>
          <p:nvPr/>
        </p:nvSpPr>
        <p:spPr>
          <a:xfrm rot="16200000">
            <a:off x="9153267" y="3676160"/>
            <a:ext cx="4945949" cy="36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68649-2857-4BE9-A731-00434581173D}"/>
              </a:ext>
            </a:extLst>
          </p:cNvPr>
          <p:cNvSpPr/>
          <p:nvPr/>
        </p:nvSpPr>
        <p:spPr>
          <a:xfrm>
            <a:off x="861837" y="2343940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Planner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(A*)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117D0B5-7EDB-4004-BF9A-9EA38CBDEC8D}"/>
              </a:ext>
            </a:extLst>
          </p:cNvPr>
          <p:cNvSpPr/>
          <p:nvPr/>
        </p:nvSpPr>
        <p:spPr>
          <a:xfrm>
            <a:off x="1261923" y="1678675"/>
            <a:ext cx="163773" cy="641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B8998-50F5-4A45-9E06-1646123AC851}"/>
              </a:ext>
            </a:extLst>
          </p:cNvPr>
          <p:cNvSpPr txBox="1"/>
          <p:nvPr/>
        </p:nvSpPr>
        <p:spPr>
          <a:xfrm>
            <a:off x="170102" y="1347077"/>
            <a:ext cx="21836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Parameter: waypoint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B6D1C9-C397-4CA6-8661-078BE4336A44}"/>
              </a:ext>
            </a:extLst>
          </p:cNvPr>
          <p:cNvSpPr/>
          <p:nvPr/>
        </p:nvSpPr>
        <p:spPr>
          <a:xfrm>
            <a:off x="4217644" y="2343940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Planner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7EB5E-8CBF-4582-9EB2-3C9101AE7BA4}"/>
              </a:ext>
            </a:extLst>
          </p:cNvPr>
          <p:cNvSpPr/>
          <p:nvPr/>
        </p:nvSpPr>
        <p:spPr>
          <a:xfrm>
            <a:off x="7850390" y="2319101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9DF4D-2952-487F-97E6-81DBBDBC02BA}"/>
              </a:ext>
            </a:extLst>
          </p:cNvPr>
          <p:cNvSpPr txBox="1"/>
          <p:nvPr/>
        </p:nvSpPr>
        <p:spPr>
          <a:xfrm>
            <a:off x="6618432" y="5414933"/>
            <a:ext cx="21836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avt_341/odometry</a:t>
            </a:r>
          </a:p>
          <a:p>
            <a:r>
              <a:rPr lang="en-US" sz="1400" dirty="0" err="1"/>
              <a:t>nav_msgs</a:t>
            </a:r>
            <a:r>
              <a:rPr lang="en-US" sz="1400" dirty="0"/>
              <a:t>::Odometry</a:t>
            </a:r>
          </a:p>
          <a:p>
            <a:r>
              <a:rPr lang="en-US" sz="1400" dirty="0"/>
              <a:t>Frame: “</a:t>
            </a:r>
            <a:r>
              <a:rPr lang="en-US" sz="1400" dirty="0" err="1"/>
              <a:t>odom</a:t>
            </a:r>
            <a:r>
              <a:rPr lang="en-US" sz="1400" dirty="0"/>
              <a:t>”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0D7B6F5-40FD-4E12-B8C0-D48C7B44B572}"/>
              </a:ext>
            </a:extLst>
          </p:cNvPr>
          <p:cNvSpPr/>
          <p:nvPr/>
        </p:nvSpPr>
        <p:spPr>
          <a:xfrm rot="16200000">
            <a:off x="6232276" y="5661244"/>
            <a:ext cx="636815" cy="70848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ADA1C0-6B32-4654-91DB-D3F1974544F5}"/>
              </a:ext>
            </a:extLst>
          </p:cNvPr>
          <p:cNvSpPr/>
          <p:nvPr/>
        </p:nvSpPr>
        <p:spPr>
          <a:xfrm>
            <a:off x="2367643" y="6156569"/>
            <a:ext cx="8990816" cy="177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9556CBB7-53DB-4626-805A-6D70FD6AB948}"/>
              </a:ext>
            </a:extLst>
          </p:cNvPr>
          <p:cNvSpPr/>
          <p:nvPr/>
        </p:nvSpPr>
        <p:spPr>
          <a:xfrm rot="16200000">
            <a:off x="2019505" y="5652642"/>
            <a:ext cx="636815" cy="70848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C2DD38E7-8F41-43C0-9ED0-1B717708D079}"/>
              </a:ext>
            </a:extLst>
          </p:cNvPr>
          <p:cNvSpPr/>
          <p:nvPr/>
        </p:nvSpPr>
        <p:spPr>
          <a:xfrm rot="16200000">
            <a:off x="9449127" y="5643325"/>
            <a:ext cx="636815" cy="70848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3755C68-53DB-44C4-9059-8B1A54B0C64D}"/>
              </a:ext>
            </a:extLst>
          </p:cNvPr>
          <p:cNvSpPr/>
          <p:nvPr/>
        </p:nvSpPr>
        <p:spPr>
          <a:xfrm rot="16200000">
            <a:off x="3597067" y="2009895"/>
            <a:ext cx="215366" cy="1000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F79B3C3-7E90-4DDB-AFAE-71C76937E112}"/>
              </a:ext>
            </a:extLst>
          </p:cNvPr>
          <p:cNvSpPr/>
          <p:nvPr/>
        </p:nvSpPr>
        <p:spPr>
          <a:xfrm rot="16200000">
            <a:off x="3609735" y="2457225"/>
            <a:ext cx="177326" cy="1013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FDBB56F-226D-4528-9F67-7E140559BFE7}"/>
              </a:ext>
            </a:extLst>
          </p:cNvPr>
          <p:cNvSpPr/>
          <p:nvPr/>
        </p:nvSpPr>
        <p:spPr>
          <a:xfrm rot="16200000">
            <a:off x="7113876" y="2018738"/>
            <a:ext cx="141766" cy="1339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C21D8D6-C069-4442-A845-EF1F80850039}"/>
              </a:ext>
            </a:extLst>
          </p:cNvPr>
          <p:cNvSpPr/>
          <p:nvPr/>
        </p:nvSpPr>
        <p:spPr>
          <a:xfrm rot="16200000">
            <a:off x="10709447" y="2076480"/>
            <a:ext cx="157068" cy="1209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1D148B-1C70-4CD8-9B8D-0C7DE14D0413}"/>
              </a:ext>
            </a:extLst>
          </p:cNvPr>
          <p:cNvSpPr txBox="1"/>
          <p:nvPr/>
        </p:nvSpPr>
        <p:spPr>
          <a:xfrm>
            <a:off x="2842654" y="3151185"/>
            <a:ext cx="179466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avt_341/waypoints</a:t>
            </a:r>
          </a:p>
          <a:p>
            <a:r>
              <a:rPr lang="en-US" sz="1400" dirty="0" err="1"/>
              <a:t>nav_msgs</a:t>
            </a:r>
            <a:r>
              <a:rPr lang="en-US" sz="1400" dirty="0"/>
              <a:t>::Path</a:t>
            </a:r>
          </a:p>
          <a:p>
            <a:r>
              <a:rPr lang="en-US" sz="1400" dirty="0"/>
              <a:t>Frame: “</a:t>
            </a:r>
            <a:r>
              <a:rPr lang="en-US" sz="1400" dirty="0" err="1"/>
              <a:t>odom</a:t>
            </a:r>
            <a:r>
              <a:rPr lang="en-US" sz="1400" dirty="0"/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67C784-50D3-4312-9475-AB59DBC12677}"/>
              </a:ext>
            </a:extLst>
          </p:cNvPr>
          <p:cNvSpPr txBox="1"/>
          <p:nvPr/>
        </p:nvSpPr>
        <p:spPr>
          <a:xfrm>
            <a:off x="2842654" y="1511372"/>
            <a:ext cx="179466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</a:t>
            </a:r>
            <a:r>
              <a:rPr lang="en-US" sz="1400" dirty="0" err="1"/>
              <a:t>global_path</a:t>
            </a:r>
            <a:endParaRPr lang="en-US" sz="1400" dirty="0"/>
          </a:p>
          <a:p>
            <a:r>
              <a:rPr lang="en-US" sz="1400" dirty="0" err="1"/>
              <a:t>nav_msgs</a:t>
            </a:r>
            <a:r>
              <a:rPr lang="en-US" sz="1400" dirty="0"/>
              <a:t>::Path</a:t>
            </a:r>
          </a:p>
          <a:p>
            <a:r>
              <a:rPr lang="en-US" sz="1400" dirty="0"/>
              <a:t>Frame: “</a:t>
            </a:r>
            <a:r>
              <a:rPr lang="en-US" sz="1400" dirty="0" err="1"/>
              <a:t>odom</a:t>
            </a:r>
            <a:r>
              <a:rPr lang="en-US" sz="1400" dirty="0"/>
              <a:t>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8E421-6973-433E-81ED-FC5CA4F2D7BC}"/>
              </a:ext>
            </a:extLst>
          </p:cNvPr>
          <p:cNvSpPr txBox="1"/>
          <p:nvPr/>
        </p:nvSpPr>
        <p:spPr>
          <a:xfrm>
            <a:off x="6475643" y="1485988"/>
            <a:ext cx="179466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</a:t>
            </a:r>
            <a:r>
              <a:rPr lang="en-US" sz="1400" dirty="0" err="1"/>
              <a:t>local_path</a:t>
            </a:r>
            <a:endParaRPr lang="en-US" sz="1400" dirty="0"/>
          </a:p>
          <a:p>
            <a:r>
              <a:rPr lang="en-US" sz="1400" dirty="0" err="1"/>
              <a:t>nav_msgs</a:t>
            </a:r>
            <a:r>
              <a:rPr lang="en-US" sz="1400" dirty="0"/>
              <a:t>::Path</a:t>
            </a:r>
          </a:p>
          <a:p>
            <a:r>
              <a:rPr lang="en-US" sz="1400" dirty="0"/>
              <a:t>Frame: “</a:t>
            </a:r>
            <a:r>
              <a:rPr lang="en-US" sz="1400" dirty="0" err="1"/>
              <a:t>odom</a:t>
            </a:r>
            <a:r>
              <a:rPr lang="en-US" sz="1400" dirty="0"/>
              <a:t>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6CBEE9-F8B9-4320-9C39-01F328594684}"/>
              </a:ext>
            </a:extLst>
          </p:cNvPr>
          <p:cNvSpPr txBox="1"/>
          <p:nvPr/>
        </p:nvSpPr>
        <p:spPr>
          <a:xfrm>
            <a:off x="9536747" y="1460363"/>
            <a:ext cx="18557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</a:t>
            </a:r>
            <a:r>
              <a:rPr lang="en-US" sz="1400" dirty="0" err="1"/>
              <a:t>cmd_vel</a:t>
            </a:r>
            <a:endParaRPr lang="en-US" sz="1400" dirty="0"/>
          </a:p>
          <a:p>
            <a:r>
              <a:rPr lang="en-US" sz="1400" dirty="0" err="1"/>
              <a:t>geometry_msgs</a:t>
            </a:r>
            <a:r>
              <a:rPr lang="en-US" sz="1400" dirty="0"/>
              <a:t>::Twist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linear.y</a:t>
            </a:r>
            <a:r>
              <a:rPr lang="en-US" sz="1400" dirty="0"/>
              <a:t> = brake)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A06BE2-8321-4920-92F9-AB7EF6459A67}"/>
              </a:ext>
            </a:extLst>
          </p:cNvPr>
          <p:cNvSpPr/>
          <p:nvPr/>
        </p:nvSpPr>
        <p:spPr>
          <a:xfrm>
            <a:off x="6534959" y="3962308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C0D51D4-57DA-42AB-A0BE-131AEE4D10AC}"/>
              </a:ext>
            </a:extLst>
          </p:cNvPr>
          <p:cNvSpPr/>
          <p:nvPr/>
        </p:nvSpPr>
        <p:spPr>
          <a:xfrm rot="5400000" flipH="1">
            <a:off x="10058215" y="3061640"/>
            <a:ext cx="177324" cy="2544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59B396-A937-4DD4-BFAC-38BF5181C43E}"/>
              </a:ext>
            </a:extLst>
          </p:cNvPr>
          <p:cNvSpPr txBox="1"/>
          <p:nvPr/>
        </p:nvSpPr>
        <p:spPr>
          <a:xfrm>
            <a:off x="9044392" y="3429000"/>
            <a:ext cx="22157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avt_341/points</a:t>
            </a:r>
          </a:p>
          <a:p>
            <a:r>
              <a:rPr lang="en-US" sz="1400" dirty="0" err="1"/>
              <a:t>sensor_msgs</a:t>
            </a:r>
            <a:r>
              <a:rPr lang="en-US" sz="1400" dirty="0"/>
              <a:t>::PointCloud2</a:t>
            </a:r>
          </a:p>
          <a:p>
            <a:r>
              <a:rPr lang="en-US" sz="1400" dirty="0"/>
              <a:t>Frame: “</a:t>
            </a:r>
            <a:r>
              <a:rPr lang="en-US" sz="1400" dirty="0" err="1"/>
              <a:t>odom</a:t>
            </a:r>
            <a:r>
              <a:rPr lang="en-US" sz="1400" dirty="0"/>
              <a:t>”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E4D351DF-E1B7-4CBF-A596-7B7C85955053}"/>
              </a:ext>
            </a:extLst>
          </p:cNvPr>
          <p:cNvSpPr/>
          <p:nvPr/>
        </p:nvSpPr>
        <p:spPr>
          <a:xfrm rot="16200000">
            <a:off x="1469781" y="3416861"/>
            <a:ext cx="1254808" cy="540916"/>
          </a:xfrm>
          <a:prstGeom prst="bentArrow">
            <a:avLst>
              <a:gd name="adj1" fmla="val 25000"/>
              <a:gd name="adj2" fmla="val 23977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EEDFC287-7B8E-4EF7-BD67-4BBA3E17CE0C}"/>
              </a:ext>
            </a:extLst>
          </p:cNvPr>
          <p:cNvSpPr/>
          <p:nvPr/>
        </p:nvSpPr>
        <p:spPr>
          <a:xfrm rot="16200000">
            <a:off x="4924048" y="3415386"/>
            <a:ext cx="1214660" cy="540916"/>
          </a:xfrm>
          <a:prstGeom prst="bentArrow">
            <a:avLst>
              <a:gd name="adj1" fmla="val 25000"/>
              <a:gd name="adj2" fmla="val 23977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CCFC43-08DF-4B68-B81F-564B15C9F129}"/>
              </a:ext>
            </a:extLst>
          </p:cNvPr>
          <p:cNvSpPr/>
          <p:nvPr/>
        </p:nvSpPr>
        <p:spPr>
          <a:xfrm>
            <a:off x="2123024" y="4171484"/>
            <a:ext cx="4391828" cy="143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8F770F-5DB7-40DB-B238-662C0E934700}"/>
              </a:ext>
            </a:extLst>
          </p:cNvPr>
          <p:cNvSpPr txBox="1"/>
          <p:nvPr/>
        </p:nvSpPr>
        <p:spPr>
          <a:xfrm>
            <a:off x="3160563" y="4349340"/>
            <a:ext cx="221573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avt_341/</a:t>
            </a:r>
            <a:r>
              <a:rPr lang="en-US" sz="1400" dirty="0" err="1"/>
              <a:t>occupancy_grid</a:t>
            </a:r>
            <a:endParaRPr lang="en-US" sz="1400" dirty="0"/>
          </a:p>
          <a:p>
            <a:r>
              <a:rPr lang="en-US" sz="1400" dirty="0" err="1"/>
              <a:t>nav_msgs</a:t>
            </a:r>
            <a:r>
              <a:rPr lang="en-US" sz="1400" dirty="0"/>
              <a:t>::</a:t>
            </a:r>
            <a:r>
              <a:rPr lang="en-US" sz="1400" dirty="0" err="1"/>
              <a:t>OccupancyGrid</a:t>
            </a:r>
            <a:endParaRPr lang="en-US" sz="1400" dirty="0"/>
          </a:p>
          <a:p>
            <a:r>
              <a:rPr lang="en-US" sz="1400" dirty="0"/>
              <a:t>Frame: “</a:t>
            </a:r>
            <a:r>
              <a:rPr lang="en-US" sz="1400" dirty="0" err="1"/>
              <a:t>odom</a:t>
            </a:r>
            <a:r>
              <a:rPr 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32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rrow: Bent 65">
            <a:extLst>
              <a:ext uri="{FF2B5EF4-FFF2-40B4-BE49-F238E27FC236}">
                <a16:creationId xmlns:a16="http://schemas.microsoft.com/office/drawing/2014/main" id="{05B3AC46-2738-40EF-B253-743AA0AB4C6B}"/>
              </a:ext>
            </a:extLst>
          </p:cNvPr>
          <p:cNvSpPr/>
          <p:nvPr/>
        </p:nvSpPr>
        <p:spPr>
          <a:xfrm rot="5400000" flipH="1" flipV="1">
            <a:off x="6964596" y="2842163"/>
            <a:ext cx="332049" cy="3695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9EF58-B6BB-4137-857C-EDD9211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Stereo Camera Tracker System (Aarhus)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7E9A-AE4D-4A21-B66D-CB6C7241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2919" y="6711963"/>
            <a:ext cx="506163" cy="13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b="1" i="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5900BA-90B8-D14B-9321-D251C932160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3D161-FE0B-46F3-A3B7-5ED4FB53C023}"/>
              </a:ext>
            </a:extLst>
          </p:cNvPr>
          <p:cNvSpPr/>
          <p:nvPr/>
        </p:nvSpPr>
        <p:spPr>
          <a:xfrm rot="16200000">
            <a:off x="9153267" y="3676160"/>
            <a:ext cx="4945949" cy="36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117D0B5-7EDB-4004-BF9A-9EA38CBDEC8D}"/>
              </a:ext>
            </a:extLst>
          </p:cNvPr>
          <p:cNvSpPr/>
          <p:nvPr/>
        </p:nvSpPr>
        <p:spPr>
          <a:xfrm>
            <a:off x="1261924" y="1678675"/>
            <a:ext cx="163772" cy="424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B8998-50F5-4A45-9E06-1646123AC851}"/>
              </a:ext>
            </a:extLst>
          </p:cNvPr>
          <p:cNvSpPr txBox="1"/>
          <p:nvPr/>
        </p:nvSpPr>
        <p:spPr>
          <a:xfrm>
            <a:off x="170102" y="1347077"/>
            <a:ext cx="21836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Parameter: /</a:t>
            </a:r>
            <a:r>
              <a:rPr lang="en-US" sz="1400" dirty="0" err="1"/>
              <a:t>Target_UID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7EB5E-8CBF-4582-9EB2-3C9101AE7BA4}"/>
              </a:ext>
            </a:extLst>
          </p:cNvPr>
          <p:cNvSpPr/>
          <p:nvPr/>
        </p:nvSpPr>
        <p:spPr>
          <a:xfrm>
            <a:off x="5319762" y="2162377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Goal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(Create_goalkeep.py)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C21D8D6-C069-4442-A845-EF1F80850039}"/>
              </a:ext>
            </a:extLst>
          </p:cNvPr>
          <p:cNvSpPr/>
          <p:nvPr/>
        </p:nvSpPr>
        <p:spPr>
          <a:xfrm rot="16200000">
            <a:off x="8375837" y="1618563"/>
            <a:ext cx="283590" cy="1761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59B396-A937-4DD4-BFAC-38BF5181C43E}"/>
              </a:ext>
            </a:extLst>
          </p:cNvPr>
          <p:cNvSpPr txBox="1"/>
          <p:nvPr/>
        </p:nvSpPr>
        <p:spPr>
          <a:xfrm>
            <a:off x="7233557" y="1458896"/>
            <a:ext cx="25561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/Tracker/</a:t>
            </a:r>
            <a:r>
              <a:rPr lang="en-US" sz="1400" dirty="0" err="1"/>
              <a:t>move_base_goal</a:t>
            </a:r>
            <a:endParaRPr lang="en-US" sz="1400" dirty="0"/>
          </a:p>
          <a:p>
            <a:r>
              <a:rPr lang="en-US" sz="1400" dirty="0" err="1"/>
              <a:t>geomety_msgs</a:t>
            </a:r>
            <a:r>
              <a:rPr lang="en-US" sz="1400" dirty="0"/>
              <a:t>::</a:t>
            </a:r>
            <a:r>
              <a:rPr lang="en-US" sz="1400" dirty="0" err="1"/>
              <a:t>PoseStamped</a:t>
            </a:r>
            <a:endParaRPr lang="en-US" sz="1400" dirty="0"/>
          </a:p>
          <a:p>
            <a:r>
              <a:rPr lang="en-US" sz="1400" dirty="0"/>
              <a:t>Frame: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019253-E83F-4B25-8B26-4D3AECF96BD1}"/>
              </a:ext>
            </a:extLst>
          </p:cNvPr>
          <p:cNvSpPr/>
          <p:nvPr/>
        </p:nvSpPr>
        <p:spPr>
          <a:xfrm>
            <a:off x="9417075" y="2000859"/>
            <a:ext cx="1289154" cy="9965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Planner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9B7171-387A-43C6-B70F-A8148817BEC9}"/>
              </a:ext>
            </a:extLst>
          </p:cNvPr>
          <p:cNvSpPr txBox="1"/>
          <p:nvPr/>
        </p:nvSpPr>
        <p:spPr>
          <a:xfrm>
            <a:off x="1959178" y="6435729"/>
            <a:ext cx="51149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Not Shown: Visualization messages for debug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6858C23-CDA0-46FF-91A0-450A6A365BD8}"/>
              </a:ext>
            </a:extLst>
          </p:cNvPr>
          <p:cNvSpPr/>
          <p:nvPr/>
        </p:nvSpPr>
        <p:spPr>
          <a:xfrm rot="16200000">
            <a:off x="3861380" y="974348"/>
            <a:ext cx="310871" cy="2568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CA35C-0493-40CE-88A2-ECDA5DFCF8ED}"/>
              </a:ext>
            </a:extLst>
          </p:cNvPr>
          <p:cNvSpPr txBox="1"/>
          <p:nvPr/>
        </p:nvSpPr>
        <p:spPr>
          <a:xfrm>
            <a:off x="2688910" y="1381091"/>
            <a:ext cx="342776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/Tracker/</a:t>
            </a:r>
            <a:r>
              <a:rPr lang="en-US" sz="1400" dirty="0" err="1"/>
              <a:t>Object_Tracker</a:t>
            </a:r>
            <a:r>
              <a:rPr lang="en-US" sz="1400" dirty="0"/>
              <a:t>/</a:t>
            </a:r>
            <a:r>
              <a:rPr lang="en-US" sz="1400" dirty="0" err="1"/>
              <a:t>Published_pose</a:t>
            </a:r>
            <a:endParaRPr lang="en-US" sz="1400" dirty="0"/>
          </a:p>
          <a:p>
            <a:r>
              <a:rPr lang="en-US" sz="1400" dirty="0" err="1"/>
              <a:t>geomety_msgs</a:t>
            </a:r>
            <a:r>
              <a:rPr lang="en-US" sz="1400" dirty="0"/>
              <a:t>::</a:t>
            </a:r>
            <a:r>
              <a:rPr lang="en-US" sz="1400" dirty="0" err="1"/>
              <a:t>PoseStamped</a:t>
            </a:r>
            <a:endParaRPr lang="en-US" sz="1400" dirty="0"/>
          </a:p>
          <a:p>
            <a:r>
              <a:rPr lang="en-US" sz="1400" dirty="0"/>
              <a:t>Frame: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335C3A-3D08-447C-AD7F-77AB0E90D0E2}"/>
              </a:ext>
            </a:extLst>
          </p:cNvPr>
          <p:cNvSpPr txBox="1"/>
          <p:nvPr/>
        </p:nvSpPr>
        <p:spPr>
          <a:xfrm>
            <a:off x="5051434" y="2947940"/>
            <a:ext cx="207918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/odometry/</a:t>
            </a:r>
            <a:r>
              <a:rPr lang="en-US" sz="1400" dirty="0" err="1"/>
              <a:t>filtered_map</a:t>
            </a:r>
            <a:endParaRPr lang="en-US" sz="1400" dirty="0"/>
          </a:p>
          <a:p>
            <a:r>
              <a:rPr lang="en-US" sz="1400" dirty="0" err="1"/>
              <a:t>nav_msgs</a:t>
            </a:r>
            <a:r>
              <a:rPr lang="en-US" sz="1400" dirty="0"/>
              <a:t>::Odometry</a:t>
            </a:r>
          </a:p>
          <a:p>
            <a:r>
              <a:rPr lang="en-US" sz="1400" dirty="0"/>
              <a:t>Frame: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38784E-4BF6-4B62-BEAE-19C47DA52B6E}"/>
              </a:ext>
            </a:extLst>
          </p:cNvPr>
          <p:cNvSpPr/>
          <p:nvPr/>
        </p:nvSpPr>
        <p:spPr>
          <a:xfrm>
            <a:off x="396553" y="2127194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Handler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(Tracker_no_yolo.py)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EF98F97-384D-4CC4-BC4D-E08D237BBA5A}"/>
              </a:ext>
            </a:extLst>
          </p:cNvPr>
          <p:cNvSpPr/>
          <p:nvPr/>
        </p:nvSpPr>
        <p:spPr>
          <a:xfrm rot="16200000">
            <a:off x="2995544" y="2305958"/>
            <a:ext cx="171901" cy="735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0E7F4B-8DFC-497A-82D1-4F517288AD0F}"/>
              </a:ext>
            </a:extLst>
          </p:cNvPr>
          <p:cNvSpPr txBox="1"/>
          <p:nvPr/>
        </p:nvSpPr>
        <p:spPr>
          <a:xfrm>
            <a:off x="2093108" y="2853812"/>
            <a:ext cx="256811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/Tracker/</a:t>
            </a:r>
            <a:r>
              <a:rPr lang="en-US" sz="1400" dirty="0" err="1"/>
              <a:t>Object_Tracker</a:t>
            </a:r>
            <a:r>
              <a:rPr lang="en-US" sz="1400" dirty="0"/>
              <a:t>/Boxes</a:t>
            </a:r>
          </a:p>
          <a:p>
            <a:r>
              <a:rPr lang="en-US" sz="1400" dirty="0" err="1"/>
              <a:t>vision_msgs</a:t>
            </a:r>
            <a:r>
              <a:rPr lang="en-US" sz="1400" dirty="0"/>
              <a:t>::Detection2DArray</a:t>
            </a:r>
          </a:p>
          <a:p>
            <a:r>
              <a:rPr lang="en-US" sz="1400" dirty="0"/>
              <a:t>Frame: 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CAC065AF-A9FC-4CDA-B2F4-774CF510B0D3}"/>
              </a:ext>
            </a:extLst>
          </p:cNvPr>
          <p:cNvSpPr/>
          <p:nvPr/>
        </p:nvSpPr>
        <p:spPr>
          <a:xfrm rot="16200000">
            <a:off x="-116125" y="3919378"/>
            <a:ext cx="2543858" cy="4269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3EA43A-EEE2-4943-8B6D-5F82AC7E81B4}"/>
              </a:ext>
            </a:extLst>
          </p:cNvPr>
          <p:cNvSpPr/>
          <p:nvPr/>
        </p:nvSpPr>
        <p:spPr>
          <a:xfrm>
            <a:off x="1357857" y="4649371"/>
            <a:ext cx="2936558" cy="1457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Segmentation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(DBSCAN.py)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44B2B9-B33F-4841-975B-A2B2F2C5ECAA}"/>
              </a:ext>
            </a:extLst>
          </p:cNvPr>
          <p:cNvSpPr txBox="1"/>
          <p:nvPr/>
        </p:nvSpPr>
        <p:spPr>
          <a:xfrm>
            <a:off x="1123369" y="3809232"/>
            <a:ext cx="256811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/Tracker/Segmentation/Boxes</a:t>
            </a:r>
          </a:p>
          <a:p>
            <a:r>
              <a:rPr lang="en-US" sz="1400" dirty="0" err="1"/>
              <a:t>vision_msgs</a:t>
            </a:r>
            <a:r>
              <a:rPr lang="en-US" sz="1400" dirty="0"/>
              <a:t>::Detection2DArray</a:t>
            </a:r>
          </a:p>
          <a:p>
            <a:r>
              <a:rPr lang="en-US" sz="1400" dirty="0"/>
              <a:t>Frame: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963E8C-E3E2-4696-A050-3FD9E1081DEB}"/>
              </a:ext>
            </a:extLst>
          </p:cNvPr>
          <p:cNvSpPr/>
          <p:nvPr/>
        </p:nvSpPr>
        <p:spPr>
          <a:xfrm>
            <a:off x="7139614" y="4223678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(yolo.py)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7B8DF626-99B5-4FEB-A23F-1E03AB3D5E6F}"/>
              </a:ext>
            </a:extLst>
          </p:cNvPr>
          <p:cNvSpPr/>
          <p:nvPr/>
        </p:nvSpPr>
        <p:spPr>
          <a:xfrm rot="5400000">
            <a:off x="5589616" y="3416953"/>
            <a:ext cx="248505" cy="2838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15BDB8-7507-4CC9-B1BF-DECF96EB5839}"/>
              </a:ext>
            </a:extLst>
          </p:cNvPr>
          <p:cNvSpPr txBox="1"/>
          <p:nvPr/>
        </p:nvSpPr>
        <p:spPr>
          <a:xfrm>
            <a:off x="4454691" y="4016117"/>
            <a:ext cx="256811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/Tracker/Detection/Boxes</a:t>
            </a:r>
          </a:p>
          <a:p>
            <a:r>
              <a:rPr lang="en-US" sz="1400" dirty="0" err="1"/>
              <a:t>vision_msgs</a:t>
            </a:r>
            <a:r>
              <a:rPr lang="en-US" sz="1400" dirty="0"/>
              <a:t>::Detection2DArray</a:t>
            </a:r>
          </a:p>
          <a:p>
            <a:r>
              <a:rPr lang="en-US" sz="1400" dirty="0"/>
              <a:t>Frame: 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C514BE1-0DF8-46C5-9C36-7E0AA63D3FC7}"/>
              </a:ext>
            </a:extLst>
          </p:cNvPr>
          <p:cNvSpPr/>
          <p:nvPr/>
        </p:nvSpPr>
        <p:spPr>
          <a:xfrm rot="5400000">
            <a:off x="5585078" y="3893879"/>
            <a:ext cx="263871" cy="2845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A9A2E-4585-49AF-8F0F-DBEAC69D20FB}"/>
              </a:ext>
            </a:extLst>
          </p:cNvPr>
          <p:cNvSpPr txBox="1"/>
          <p:nvPr/>
        </p:nvSpPr>
        <p:spPr>
          <a:xfrm>
            <a:off x="4440968" y="5476909"/>
            <a:ext cx="256811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/Tracker/Detection/Boxes</a:t>
            </a:r>
          </a:p>
          <a:p>
            <a:r>
              <a:rPr lang="en-US" sz="1400" dirty="0" err="1"/>
              <a:t>vision_msgs</a:t>
            </a:r>
            <a:r>
              <a:rPr lang="en-US" sz="1400" dirty="0"/>
              <a:t>::Detection2DArray</a:t>
            </a:r>
          </a:p>
          <a:p>
            <a:r>
              <a:rPr lang="en-US" sz="1400" dirty="0"/>
              <a:t>Frame: 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3E297CD-84DB-4B67-8AF6-8BAD40E09931}"/>
              </a:ext>
            </a:extLst>
          </p:cNvPr>
          <p:cNvSpPr/>
          <p:nvPr/>
        </p:nvSpPr>
        <p:spPr>
          <a:xfrm rot="5400000">
            <a:off x="10374608" y="3419207"/>
            <a:ext cx="159416" cy="1974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CE4D90-1AB1-49DC-A0B9-024635ED8CAD}"/>
              </a:ext>
            </a:extLst>
          </p:cNvPr>
          <p:cNvSpPr txBox="1"/>
          <p:nvPr/>
        </p:nvSpPr>
        <p:spPr>
          <a:xfrm>
            <a:off x="8400375" y="3512434"/>
            <a:ext cx="31546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/zed2/</a:t>
            </a:r>
            <a:r>
              <a:rPr lang="en-US" sz="1400" dirty="0" err="1"/>
              <a:t>zed_node</a:t>
            </a:r>
            <a:r>
              <a:rPr lang="en-US" sz="1400" dirty="0"/>
              <a:t>/left/</a:t>
            </a:r>
            <a:r>
              <a:rPr lang="en-US" sz="1400" dirty="0" err="1"/>
              <a:t>image_rect_color</a:t>
            </a:r>
            <a:endParaRPr lang="en-US" sz="1400" dirty="0"/>
          </a:p>
          <a:p>
            <a:r>
              <a:rPr lang="en-US" sz="1400" dirty="0" err="1"/>
              <a:t>sensor_msgs</a:t>
            </a:r>
            <a:r>
              <a:rPr lang="en-US" sz="1400" dirty="0"/>
              <a:t>::</a:t>
            </a:r>
            <a:r>
              <a:rPr lang="en-US" sz="1400" dirty="0" err="1"/>
              <a:t>CompressedImage</a:t>
            </a:r>
            <a:endParaRPr lang="en-US" sz="1400" dirty="0"/>
          </a:p>
          <a:p>
            <a:r>
              <a:rPr lang="en-US" sz="1400" dirty="0"/>
              <a:t>Frame: 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7A9E6A02-B012-4991-93F0-9B1D7B6EC22D}"/>
              </a:ext>
            </a:extLst>
          </p:cNvPr>
          <p:cNvSpPr/>
          <p:nvPr/>
        </p:nvSpPr>
        <p:spPr>
          <a:xfrm rot="5400000">
            <a:off x="10331136" y="4589098"/>
            <a:ext cx="159416" cy="1974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FF451B-9EFA-4CBC-92BA-B94A5DFC0E5D}"/>
              </a:ext>
            </a:extLst>
          </p:cNvPr>
          <p:cNvSpPr/>
          <p:nvPr/>
        </p:nvSpPr>
        <p:spPr>
          <a:xfrm>
            <a:off x="7130621" y="5171020"/>
            <a:ext cx="2317315" cy="7084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CloudImage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(cloudsubscriber.py)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8305BA-8D23-43BB-8F1E-151BEED74320}"/>
              </a:ext>
            </a:extLst>
          </p:cNvPr>
          <p:cNvSpPr txBox="1"/>
          <p:nvPr/>
        </p:nvSpPr>
        <p:spPr>
          <a:xfrm>
            <a:off x="7886095" y="5903909"/>
            <a:ext cx="37801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/zed2/</a:t>
            </a:r>
            <a:r>
              <a:rPr lang="en-US" sz="1400" dirty="0" err="1"/>
              <a:t>zed_node</a:t>
            </a:r>
            <a:r>
              <a:rPr lang="en-US" sz="1400" dirty="0"/>
              <a:t>/</a:t>
            </a:r>
            <a:r>
              <a:rPr lang="en-US" sz="1400" dirty="0" err="1"/>
              <a:t>point_cloud</a:t>
            </a:r>
            <a:r>
              <a:rPr lang="en-US" sz="1400" dirty="0"/>
              <a:t>/</a:t>
            </a:r>
            <a:r>
              <a:rPr lang="en-US" sz="1400" dirty="0" err="1"/>
              <a:t>cloud_registered</a:t>
            </a:r>
            <a:endParaRPr lang="en-US" sz="1400" dirty="0"/>
          </a:p>
          <a:p>
            <a:r>
              <a:rPr lang="en-US" sz="1400" dirty="0" err="1"/>
              <a:t>sensor_msgs</a:t>
            </a:r>
            <a:r>
              <a:rPr lang="en-US" sz="1400" dirty="0"/>
              <a:t>::PointCloud2</a:t>
            </a:r>
          </a:p>
          <a:p>
            <a:r>
              <a:rPr lang="en-US" sz="1400" dirty="0"/>
              <a:t>Frame: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310C9B-AFC4-49CC-80DB-7800EA0DA48B}"/>
              </a:ext>
            </a:extLst>
          </p:cNvPr>
          <p:cNvSpPr/>
          <p:nvPr/>
        </p:nvSpPr>
        <p:spPr>
          <a:xfrm>
            <a:off x="7233556" y="3109719"/>
            <a:ext cx="4225305" cy="103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4975"/>
      </p:ext>
    </p:extLst>
  </p:cSld>
  <p:clrMapOvr>
    <a:masterClrMapping/>
  </p:clrMapOvr>
</p:sld>
</file>

<file path=ppt/theme/theme1.xml><?xml version="1.0" encoding="utf-8"?>
<a:theme xmlns:a="http://schemas.openxmlformats.org/drawingml/2006/main" name="Neya Master">
  <a:themeElements>
    <a:clrScheme name="Custom 2">
      <a:dk1>
        <a:srgbClr val="323431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-ARA">
  <a:themeElements>
    <a:clrScheme name="Custom 2">
      <a:dk1>
        <a:srgbClr val="323431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eya Master">
  <a:themeElements>
    <a:clrScheme name="Custom 2">
      <a:dk1>
        <a:srgbClr val="323431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nk-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BBE01DB11D40A7D02F8C6AED5E94" ma:contentTypeVersion="9" ma:contentTypeDescription="Create a new document." ma:contentTypeScope="" ma:versionID="64196fd700fe9418a01825bf58dfb97a">
  <xsd:schema xmlns:xsd="http://www.w3.org/2001/XMLSchema" xmlns:xs="http://www.w3.org/2001/XMLSchema" xmlns:p="http://schemas.microsoft.com/office/2006/metadata/properties" xmlns:ns2="a8ceac65-d821-4120-a185-f4c3b86ab2a8" xmlns:ns3="fd68038b-f4bc-4f8c-b444-a9dc9a43f64e" targetNamespace="http://schemas.microsoft.com/office/2006/metadata/properties" ma:root="true" ma:fieldsID="d3786c0f11740a01e8dc8851df61c9b9" ns2:_="" ns3:_="">
    <xsd:import namespace="a8ceac65-d821-4120-a185-f4c3b86ab2a8"/>
    <xsd:import namespace="fd68038b-f4bc-4f8c-b444-a9dc9a43f6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eac65-d821-4120-a185-f4c3b86ab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038b-f4bc-4f8c-b444-a9dc9a43f6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22ACD1-0FD8-4FE3-96B1-2C456C7B7848}">
  <ds:schemaRefs>
    <ds:schemaRef ds:uri="a8ceac65-d821-4120-a185-f4c3b86ab2a8"/>
    <ds:schemaRef ds:uri="fd68038b-f4bc-4f8c-b444-a9dc9a43f6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E4DCF0-E2E0-4574-AAE1-3BD320599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0457A-FE06-432A-8A54-9AA5FDC2786B}">
  <ds:schemaRefs>
    <ds:schemaRef ds:uri="fd68038b-f4bc-4f8c-b444-a9dc9a43f64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a8ceac65-d821-4120-a185-f4c3b86ab2a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518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Abadi</vt:lpstr>
      <vt:lpstr>Abadi Extra Light</vt:lpstr>
      <vt:lpstr>Arial</vt:lpstr>
      <vt:lpstr>Calibri</vt:lpstr>
      <vt:lpstr>Calibri Light</vt:lpstr>
      <vt:lpstr>System Font Regular</vt:lpstr>
      <vt:lpstr>Wingdings</vt:lpstr>
      <vt:lpstr>Neya Master</vt:lpstr>
      <vt:lpstr>Master-ARA</vt:lpstr>
      <vt:lpstr>1_Neya Master</vt:lpstr>
      <vt:lpstr>Blank-Blank</vt:lpstr>
      <vt:lpstr>Current Status</vt:lpstr>
      <vt:lpstr>Integrated System</vt:lpstr>
      <vt:lpstr>PowerPoint Presentation</vt:lpstr>
      <vt:lpstr>NATO Autonomy Stack (Mississippi State)</vt:lpstr>
      <vt:lpstr>Stereo Camera Tracker System (Aarhus)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Klaff</dc:creator>
  <cp:lastModifiedBy>Dave Martin</cp:lastModifiedBy>
  <cp:revision>51</cp:revision>
  <dcterms:created xsi:type="dcterms:W3CDTF">2020-09-29T16:52:41Z</dcterms:created>
  <dcterms:modified xsi:type="dcterms:W3CDTF">2022-02-09T11:58:20Z</dcterms:modified>
</cp:coreProperties>
</file>