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657277A-3091-47D9-8EEE-2F229649D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2023" y="5033732"/>
            <a:ext cx="1688489" cy="865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5260-E898-416C-92C5-A838B92F7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/>
              <a:t>A simple, easy to use photo sharing site that prioritizes privacy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2B9BEF-2E94-4C99-8C54-E2BBB96B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64851"/>
            <a:ext cx="4960442" cy="2542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9542-409B-40C0-84BF-8D7472C6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sharing 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7B37-36E1-4427-9B6A-163684DD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Parents and caregivers currently do not have a simple, private means to share photographs of family members or their charges. </a:t>
            </a:r>
          </a:p>
          <a:p>
            <a:r>
              <a:rPr lang="en-US" dirty="0"/>
              <a:t>Currently, in order to share photos they must be sent via email which is burdensome or </a:t>
            </a:r>
            <a:br>
              <a:rPr lang="en-US" dirty="0"/>
            </a:br>
            <a:r>
              <a:rPr lang="en-US" dirty="0"/>
              <a:t>shared via social media sites which require group creation, administration and moderation. </a:t>
            </a:r>
          </a:p>
          <a:p>
            <a:r>
              <a:rPr lang="en-US" dirty="0"/>
              <a:t>These alternatives are laborious both for the publisher of photos as well as the intended audience. </a:t>
            </a:r>
          </a:p>
          <a:p>
            <a:r>
              <a:rPr lang="en-US" dirty="0"/>
              <a:t>Additionally, sharing via social media sites requires publisher to surrender rights to the photographs being shared.</a:t>
            </a:r>
          </a:p>
        </p:txBody>
      </p:sp>
    </p:spTree>
    <p:extLst>
      <p:ext uri="{BB962C8B-B14F-4D97-AF65-F5344CB8AC3E}">
        <p14:creationId xmlns:p14="http://schemas.microsoft.com/office/powerpoint/2010/main" val="7798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CEBF-349C-4000-A0A5-6F3544D8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Sweet-Pea addresses user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5A39-A112-4702-80C7-47FDC58F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application provides a simple means to share photographs and streamline group management.</a:t>
            </a:r>
          </a:p>
          <a:p>
            <a:r>
              <a:rPr lang="en-US" dirty="0"/>
              <a:t>Publishers create a single group and push posted photographs to members of the group.</a:t>
            </a:r>
          </a:p>
          <a:p>
            <a:r>
              <a:rPr lang="en-US" dirty="0"/>
              <a:t>Members of the group who are not users receive an invitation via email and create their user account to access photographs</a:t>
            </a:r>
          </a:p>
          <a:p>
            <a:r>
              <a:rPr lang="en-US" dirty="0"/>
              <a:t>Viewers can see photographs from groups they’re members of or photographs they have uploaded.</a:t>
            </a:r>
          </a:p>
        </p:txBody>
      </p:sp>
    </p:spTree>
    <p:extLst>
      <p:ext uri="{BB962C8B-B14F-4D97-AF65-F5344CB8AC3E}">
        <p14:creationId xmlns:p14="http://schemas.microsoft.com/office/powerpoint/2010/main" val="104537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B5A55B-AFCE-4407-98E8-ADE81CF0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BA5E2C-16F6-44D2-95EE-D022CB2C5778}"/>
              </a:ext>
            </a:extLst>
          </p:cNvPr>
          <p:cNvCxnSpPr/>
          <p:nvPr/>
        </p:nvCxnSpPr>
        <p:spPr>
          <a:xfrm>
            <a:off x="2118946" y="2558562"/>
            <a:ext cx="813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7CC84D-EC1E-493E-900E-F929C0F4A50F}"/>
              </a:ext>
            </a:extLst>
          </p:cNvPr>
          <p:cNvSpPr txBox="1"/>
          <p:nvPr/>
        </p:nvSpPr>
        <p:spPr>
          <a:xfrm>
            <a:off x="2118946" y="221566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A6DE6-D8F8-433C-AC77-1C7448ACD606}"/>
              </a:ext>
            </a:extLst>
          </p:cNvPr>
          <p:cNvSpPr txBox="1"/>
          <p:nvPr/>
        </p:nvSpPr>
        <p:spPr>
          <a:xfrm>
            <a:off x="4457701" y="2215661"/>
            <a:ext cx="13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6D6EC-1B73-4DEB-BAF8-7361475C71AF}"/>
              </a:ext>
            </a:extLst>
          </p:cNvPr>
          <p:cNvSpPr txBox="1"/>
          <p:nvPr/>
        </p:nvSpPr>
        <p:spPr>
          <a:xfrm>
            <a:off x="7474193" y="2215661"/>
            <a:ext cx="13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F9284-C3CA-4221-84DF-805AF11A05D3}"/>
              </a:ext>
            </a:extLst>
          </p:cNvPr>
          <p:cNvSpPr txBox="1"/>
          <p:nvPr/>
        </p:nvSpPr>
        <p:spPr>
          <a:xfrm>
            <a:off x="2198077" y="2743204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967F4-A0FA-4A6C-8B0A-94F9229F4E78}"/>
              </a:ext>
            </a:extLst>
          </p:cNvPr>
          <p:cNvSpPr txBox="1"/>
          <p:nvPr/>
        </p:nvSpPr>
        <p:spPr>
          <a:xfrm>
            <a:off x="4399348" y="2743204"/>
            <a:ext cx="169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UI, look and feel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822AA-2FD3-4AAC-A177-1C24276D520C}"/>
              </a:ext>
            </a:extLst>
          </p:cNvPr>
          <p:cNvSpPr txBox="1"/>
          <p:nvPr/>
        </p:nvSpPr>
        <p:spPr>
          <a:xfrm>
            <a:off x="7474193" y="2743204"/>
            <a:ext cx="78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Ivan</a:t>
            </a:r>
          </a:p>
          <a:p>
            <a:r>
              <a:rPr lang="en-US" dirty="0"/>
              <a:t>Jordan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4FED4-4D77-4259-A4C1-A4B80265BB25}"/>
              </a:ext>
            </a:extLst>
          </p:cNvPr>
          <p:cNvSpPr txBox="1"/>
          <p:nvPr/>
        </p:nvSpPr>
        <p:spPr>
          <a:xfrm>
            <a:off x="2198077" y="357838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091F9-C588-4CAF-81C1-1956E293AD3F}"/>
              </a:ext>
            </a:extLst>
          </p:cNvPr>
          <p:cNvSpPr txBox="1"/>
          <p:nvPr/>
        </p:nvSpPr>
        <p:spPr>
          <a:xfrm>
            <a:off x="4399348" y="3578385"/>
            <a:ext cx="259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Model, Routing, </a:t>
            </a:r>
          </a:p>
          <a:p>
            <a:r>
              <a:rPr lang="en-US" dirty="0"/>
              <a:t>Authentication,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FF61E-3889-4CC5-9A76-4FF126F7B5DE}"/>
              </a:ext>
            </a:extLst>
          </p:cNvPr>
          <p:cNvSpPr txBox="1"/>
          <p:nvPr/>
        </p:nvSpPr>
        <p:spPr>
          <a:xfrm>
            <a:off x="7474193" y="3578385"/>
            <a:ext cx="85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Devin</a:t>
            </a:r>
          </a:p>
          <a:p>
            <a:r>
              <a:rPr lang="en-US" dirty="0"/>
              <a:t>Osman</a:t>
            </a:r>
          </a:p>
          <a:p>
            <a:r>
              <a:rPr lang="en-US" dirty="0" err="1"/>
              <a:t>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F1CD6-B80E-43A7-9A6E-90315696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B6FE-D1FA-47D9-8633-4E07CF527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(each member speaks briefly on their contribution (max 90 seconds)</a:t>
            </a:r>
          </a:p>
        </p:txBody>
      </p:sp>
    </p:spTree>
    <p:extLst>
      <p:ext uri="{BB962C8B-B14F-4D97-AF65-F5344CB8AC3E}">
        <p14:creationId xmlns:p14="http://schemas.microsoft.com/office/powerpoint/2010/main" val="252518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25104-280F-4815-B5B6-7FFDD0FD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242E3-E600-4126-AF01-AB6EC0D1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on photos</a:t>
            </a:r>
          </a:p>
          <a:p>
            <a:r>
              <a:rPr lang="en-US" dirty="0"/>
              <a:t>Emoji/likes on photos</a:t>
            </a:r>
          </a:p>
          <a:p>
            <a:r>
              <a:rPr lang="en-US" dirty="0"/>
              <a:t>Calendar/Timeline Ordering</a:t>
            </a:r>
          </a:p>
          <a:p>
            <a:r>
              <a:rPr lang="en-US" dirty="0"/>
              <a:t>Server side 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4141860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Challenges to sharing photos</vt:lpstr>
      <vt:lpstr>Sweet-Pea addresses user challenges</vt:lpstr>
      <vt:lpstr>Division of labor</vt:lpstr>
      <vt:lpstr>Demonstration</vt:lpstr>
      <vt:lpstr>future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Everard Santamarina</dc:creator>
  <cp:lastModifiedBy>Everard Santamarina</cp:lastModifiedBy>
  <cp:revision>5</cp:revision>
  <dcterms:created xsi:type="dcterms:W3CDTF">2018-08-23T00:04:24Z</dcterms:created>
  <dcterms:modified xsi:type="dcterms:W3CDTF">2018-08-23T00:43:22Z</dcterms:modified>
</cp:coreProperties>
</file>