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Nixie One"/>
      <p:regular r:id="rId27"/>
    </p:embeddedFont>
    <p:embeddedFont>
      <p:font typeface="Helvetica Neue"/>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hV94WphEuG4FpgZ6SN9B2HuHpQ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HelveticaNeue-regular.fntdata"/><Relationship Id="rId27" Type="http://schemas.openxmlformats.org/officeDocument/2006/relationships/font" Target="fonts/NixieOn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6dd4957fe5_1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36dd4957fe5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6dd2181092_7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36dd2181092_7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6dd2181092_7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36dd2181092_7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1"/>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p21"/>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p21"/>
          <p:cNvSpPr txBox="1"/>
          <p:nvPr>
            <p:ph type="ctrTitle"/>
          </p:nvPr>
        </p:nvSpPr>
        <p:spPr>
          <a:xfrm>
            <a:off x="1400175" y="1991825"/>
            <a:ext cx="63435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3" name="Google Shape;13;p21"/>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1"/>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1"/>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1"/>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21"/>
          <p:cNvGrpSpPr/>
          <p:nvPr/>
        </p:nvGrpSpPr>
        <p:grpSpPr>
          <a:xfrm>
            <a:off x="5549153" y="1029780"/>
            <a:ext cx="404640" cy="374059"/>
            <a:chOff x="5975075" y="2327500"/>
            <a:chExt cx="420100" cy="388350"/>
          </a:xfrm>
        </p:grpSpPr>
        <p:sp>
          <p:nvSpPr>
            <p:cNvPr id="18" name="Google Shape;18;p21"/>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1"/>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21"/>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p21"/>
          <p:cNvGrpSpPr/>
          <p:nvPr/>
        </p:nvGrpSpPr>
        <p:grpSpPr>
          <a:xfrm>
            <a:off x="4380526" y="515192"/>
            <a:ext cx="382958" cy="607111"/>
            <a:chOff x="6718575" y="2318625"/>
            <a:chExt cx="256950" cy="407375"/>
          </a:xfrm>
        </p:grpSpPr>
        <p:sp>
          <p:nvSpPr>
            <p:cNvPr id="22" name="Google Shape;22;p2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1"/>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1"/>
          <p:cNvGrpSpPr/>
          <p:nvPr/>
        </p:nvGrpSpPr>
        <p:grpSpPr>
          <a:xfrm>
            <a:off x="3199464" y="902959"/>
            <a:ext cx="395018" cy="403297"/>
            <a:chOff x="3951850" y="2985350"/>
            <a:chExt cx="407950" cy="416500"/>
          </a:xfrm>
        </p:grpSpPr>
        <p:sp>
          <p:nvSpPr>
            <p:cNvPr id="31" name="Google Shape;31;p21"/>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1"/>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1"/>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1"/>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p21"/>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1"/>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1"/>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1"/>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21"/>
          <p:cNvGrpSpPr/>
          <p:nvPr/>
        </p:nvGrpSpPr>
        <p:grpSpPr>
          <a:xfrm>
            <a:off x="5772009" y="4056440"/>
            <a:ext cx="573943" cy="550550"/>
            <a:chOff x="5241175" y="4959100"/>
            <a:chExt cx="539775" cy="517775"/>
          </a:xfrm>
        </p:grpSpPr>
        <p:sp>
          <p:nvSpPr>
            <p:cNvPr id="41" name="Google Shape;41;p21"/>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1"/>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1"/>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1"/>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1"/>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1"/>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21"/>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2"/>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 name="Google Shape;50;p22"/>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 name="Google Shape;51;p22"/>
          <p:cNvSpPr txBox="1"/>
          <p:nvPr>
            <p:ph type="title"/>
          </p:nvPr>
        </p:nvSpPr>
        <p:spPr>
          <a:xfrm>
            <a:off x="1732700" y="821200"/>
            <a:ext cx="4944300" cy="64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52" name="Google Shape;52;p22"/>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2"/>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2"/>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2"/>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22"/>
          <p:cNvGrpSpPr/>
          <p:nvPr/>
        </p:nvGrpSpPr>
        <p:grpSpPr>
          <a:xfrm>
            <a:off x="1729784" y="61068"/>
            <a:ext cx="351204" cy="324661"/>
            <a:chOff x="5975075" y="2327500"/>
            <a:chExt cx="420100" cy="388350"/>
          </a:xfrm>
        </p:grpSpPr>
        <p:sp>
          <p:nvSpPr>
            <p:cNvPr id="57" name="Google Shape;57;p22"/>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2"/>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2"/>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 name="Google Shape;60;p22"/>
          <p:cNvGrpSpPr/>
          <p:nvPr/>
        </p:nvGrpSpPr>
        <p:grpSpPr>
          <a:xfrm>
            <a:off x="904276" y="515192"/>
            <a:ext cx="382958" cy="607111"/>
            <a:chOff x="6718575" y="2318625"/>
            <a:chExt cx="256950" cy="407375"/>
          </a:xfrm>
        </p:grpSpPr>
        <p:sp>
          <p:nvSpPr>
            <p:cNvPr id="61" name="Google Shape;61;p2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22"/>
          <p:cNvGrpSpPr/>
          <p:nvPr/>
        </p:nvGrpSpPr>
        <p:grpSpPr>
          <a:xfrm>
            <a:off x="335759" y="1840531"/>
            <a:ext cx="342882" cy="350068"/>
            <a:chOff x="3951850" y="2985350"/>
            <a:chExt cx="407950" cy="416500"/>
          </a:xfrm>
        </p:grpSpPr>
        <p:sp>
          <p:nvSpPr>
            <p:cNvPr id="70" name="Google Shape;70;p2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22"/>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2"/>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2"/>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2"/>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2"/>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 name="Google Shape;79;p22"/>
          <p:cNvGrpSpPr/>
          <p:nvPr/>
        </p:nvGrpSpPr>
        <p:grpSpPr>
          <a:xfrm>
            <a:off x="7354067" y="3426715"/>
            <a:ext cx="455624" cy="437054"/>
            <a:chOff x="5241175" y="4959100"/>
            <a:chExt cx="539775" cy="517775"/>
          </a:xfrm>
        </p:grpSpPr>
        <p:sp>
          <p:nvSpPr>
            <p:cNvPr id="80" name="Google Shape;80;p22"/>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2"/>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2"/>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2"/>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2"/>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2"/>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p22"/>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2"/>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88" name="Shape 88"/>
        <p:cNvGrpSpPr/>
        <p:nvPr/>
      </p:nvGrpSpPr>
      <p:grpSpPr>
        <a:xfrm>
          <a:off x="0" y="0"/>
          <a:ext cx="0" cy="0"/>
          <a:chOff x="0" y="0"/>
          <a:chExt cx="0" cy="0"/>
        </a:xfrm>
      </p:grpSpPr>
      <p:sp>
        <p:nvSpPr>
          <p:cNvPr id="89" name="Google Shape;89;p23"/>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0" name="Google Shape;90;p23"/>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1" name="Google Shape;91;p23"/>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92" name="Google Shape;92;p23"/>
          <p:cNvSpPr txBox="1"/>
          <p:nvPr>
            <p:ph idx="1" type="subTitle"/>
          </p:nvPr>
        </p:nvSpPr>
        <p:spPr>
          <a:xfrm>
            <a:off x="2743200" y="2821004"/>
            <a:ext cx="56961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3"/>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3"/>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3"/>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3"/>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 name="Google Shape;97;p23"/>
          <p:cNvGrpSpPr/>
          <p:nvPr/>
        </p:nvGrpSpPr>
        <p:grpSpPr>
          <a:xfrm>
            <a:off x="996359" y="1070668"/>
            <a:ext cx="351204" cy="324661"/>
            <a:chOff x="5975075" y="2327500"/>
            <a:chExt cx="420100" cy="388350"/>
          </a:xfrm>
        </p:grpSpPr>
        <p:sp>
          <p:nvSpPr>
            <p:cNvPr id="98" name="Google Shape;98;p23"/>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3"/>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p23"/>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 name="Google Shape;101;p23"/>
          <p:cNvGrpSpPr/>
          <p:nvPr/>
        </p:nvGrpSpPr>
        <p:grpSpPr>
          <a:xfrm>
            <a:off x="305253" y="553856"/>
            <a:ext cx="247469" cy="392302"/>
            <a:chOff x="6718575" y="2318625"/>
            <a:chExt cx="256950" cy="407375"/>
          </a:xfrm>
        </p:grpSpPr>
        <p:sp>
          <p:nvSpPr>
            <p:cNvPr id="102" name="Google Shape;102;p2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 name="Google Shape;110;p23"/>
          <p:cNvGrpSpPr/>
          <p:nvPr/>
        </p:nvGrpSpPr>
        <p:grpSpPr>
          <a:xfrm>
            <a:off x="1419984" y="3634331"/>
            <a:ext cx="342882" cy="350068"/>
            <a:chOff x="3951850" y="2985350"/>
            <a:chExt cx="407950" cy="416500"/>
          </a:xfrm>
        </p:grpSpPr>
        <p:sp>
          <p:nvSpPr>
            <p:cNvPr id="111" name="Google Shape;111;p2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p23"/>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3"/>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3"/>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3"/>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3"/>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 name="Google Shape;120;p23"/>
          <p:cNvGrpSpPr/>
          <p:nvPr/>
        </p:nvGrpSpPr>
        <p:grpSpPr>
          <a:xfrm>
            <a:off x="-50285" y="1452794"/>
            <a:ext cx="624844" cy="599376"/>
            <a:chOff x="5241175" y="4959100"/>
            <a:chExt cx="539775" cy="517775"/>
          </a:xfrm>
        </p:grpSpPr>
        <p:sp>
          <p:nvSpPr>
            <p:cNvPr id="121" name="Google Shape;121;p2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23"/>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28" name="Shape 128"/>
        <p:cNvGrpSpPr/>
        <p:nvPr/>
      </p:nvGrpSpPr>
      <p:grpSpPr>
        <a:xfrm>
          <a:off x="0" y="0"/>
          <a:ext cx="0" cy="0"/>
          <a:chOff x="0" y="0"/>
          <a:chExt cx="0" cy="0"/>
        </a:xfrm>
      </p:grpSpPr>
      <p:sp>
        <p:nvSpPr>
          <p:cNvPr id="129" name="Google Shape;129;p24"/>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0" name="Google Shape;130;p24"/>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1" name="Google Shape;131;p24"/>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32" name="Google Shape;132;p24"/>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Font typeface="Arial"/>
              <a:buChar char="◇"/>
              <a:defRPr>
                <a:latin typeface="Arial"/>
                <a:ea typeface="Arial"/>
                <a:cs typeface="Arial"/>
                <a:sym typeface="Arial"/>
              </a:defRPr>
            </a:lvl1pPr>
            <a:lvl2pPr indent="-317500" lvl="1" marL="914400" algn="l">
              <a:lnSpc>
                <a:spcPct val="100000"/>
              </a:lnSpc>
              <a:spcBef>
                <a:spcPts val="0"/>
              </a:spcBef>
              <a:spcAft>
                <a:spcPts val="0"/>
              </a:spcAft>
              <a:buSzPts val="1400"/>
              <a:buFont typeface="Arial"/>
              <a:buChar char="￭"/>
              <a:defRPr>
                <a:latin typeface="Arial"/>
                <a:ea typeface="Arial"/>
                <a:cs typeface="Arial"/>
                <a:sym typeface="Arial"/>
              </a:defRPr>
            </a:lvl2pPr>
            <a:lvl3pPr indent="-317500" lvl="2" marL="1371600" algn="l">
              <a:lnSpc>
                <a:spcPct val="100000"/>
              </a:lnSpc>
              <a:spcBef>
                <a:spcPts val="0"/>
              </a:spcBef>
              <a:spcAft>
                <a:spcPts val="0"/>
              </a:spcAft>
              <a:buSzPts val="1400"/>
              <a:buFont typeface="Arial"/>
              <a:buChar char="￮"/>
              <a:defRPr>
                <a:latin typeface="Arial"/>
                <a:ea typeface="Arial"/>
                <a:cs typeface="Arial"/>
                <a:sym typeface="Arial"/>
              </a:defRPr>
            </a:lvl3pPr>
            <a:lvl4pPr indent="-317500" lvl="3" marL="1828800" algn="l">
              <a:lnSpc>
                <a:spcPct val="100000"/>
              </a:lnSpc>
              <a:spcBef>
                <a:spcPts val="0"/>
              </a:spcBef>
              <a:spcAft>
                <a:spcPts val="0"/>
              </a:spcAft>
              <a:buSzPts val="1400"/>
              <a:buFont typeface="Arial"/>
              <a:buChar char="●"/>
              <a:defRPr>
                <a:latin typeface="Arial"/>
                <a:ea typeface="Arial"/>
                <a:cs typeface="Arial"/>
                <a:sym typeface="Arial"/>
              </a:defRPr>
            </a:lvl4pPr>
            <a:lvl5pPr indent="-317500" lvl="4" marL="2286000" algn="l">
              <a:lnSpc>
                <a:spcPct val="100000"/>
              </a:lnSpc>
              <a:spcBef>
                <a:spcPts val="0"/>
              </a:spcBef>
              <a:spcAft>
                <a:spcPts val="0"/>
              </a:spcAft>
              <a:buSzPts val="1400"/>
              <a:buFont typeface="Arial"/>
              <a:buChar char="○"/>
              <a:defRPr>
                <a:latin typeface="Arial"/>
                <a:ea typeface="Arial"/>
                <a:cs typeface="Arial"/>
                <a:sym typeface="Arial"/>
              </a:defRPr>
            </a:lvl5pPr>
            <a:lvl6pPr indent="-317500" lvl="5" marL="2743200" algn="l">
              <a:lnSpc>
                <a:spcPct val="100000"/>
              </a:lnSpc>
              <a:spcBef>
                <a:spcPts val="0"/>
              </a:spcBef>
              <a:spcAft>
                <a:spcPts val="0"/>
              </a:spcAft>
              <a:buSzPts val="1400"/>
              <a:buFont typeface="Arial"/>
              <a:buChar char="■"/>
              <a:defRPr>
                <a:latin typeface="Arial"/>
                <a:ea typeface="Arial"/>
                <a:cs typeface="Arial"/>
                <a:sym typeface="Arial"/>
              </a:defRPr>
            </a:lvl6pPr>
            <a:lvl7pPr indent="-317500" lvl="6" marL="3200400" algn="l">
              <a:lnSpc>
                <a:spcPct val="100000"/>
              </a:lnSpc>
              <a:spcBef>
                <a:spcPts val="0"/>
              </a:spcBef>
              <a:spcAft>
                <a:spcPts val="0"/>
              </a:spcAft>
              <a:buSzPts val="1400"/>
              <a:buFont typeface="Arial"/>
              <a:buChar char="●"/>
              <a:defRPr>
                <a:latin typeface="Arial"/>
                <a:ea typeface="Arial"/>
                <a:cs typeface="Arial"/>
                <a:sym typeface="Arial"/>
              </a:defRPr>
            </a:lvl7pPr>
            <a:lvl8pPr indent="-317500" lvl="7" marL="3657600" algn="l">
              <a:lnSpc>
                <a:spcPct val="100000"/>
              </a:lnSpc>
              <a:spcBef>
                <a:spcPts val="0"/>
              </a:spcBef>
              <a:spcAft>
                <a:spcPts val="0"/>
              </a:spcAft>
              <a:buSzPts val="1400"/>
              <a:buFont typeface="Arial"/>
              <a:buChar char="○"/>
              <a:defRPr>
                <a:latin typeface="Arial"/>
                <a:ea typeface="Arial"/>
                <a:cs typeface="Arial"/>
                <a:sym typeface="Arial"/>
              </a:defRPr>
            </a:lvl8pPr>
            <a:lvl9pPr indent="-317500" lvl="8" marL="4114800" algn="l">
              <a:lnSpc>
                <a:spcPct val="100000"/>
              </a:lnSpc>
              <a:spcBef>
                <a:spcPts val="0"/>
              </a:spcBef>
              <a:spcAft>
                <a:spcPts val="0"/>
              </a:spcAft>
              <a:buSzPts val="1400"/>
              <a:buFont typeface="Arial"/>
              <a:buChar char="■"/>
              <a:defRPr>
                <a:latin typeface="Arial"/>
                <a:ea typeface="Arial"/>
                <a:cs typeface="Arial"/>
                <a:sym typeface="Arial"/>
              </a:defRPr>
            </a:lvl9pPr>
          </a:lstStyle>
          <a:p/>
        </p:txBody>
      </p:sp>
      <p:sp>
        <p:nvSpPr>
          <p:cNvPr id="133" name="Google Shape;133;p24"/>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4"/>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4"/>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4"/>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4"/>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4"/>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4"/>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4"/>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 name="Google Shape;141;p24"/>
          <p:cNvGrpSpPr/>
          <p:nvPr/>
        </p:nvGrpSpPr>
        <p:grpSpPr>
          <a:xfrm>
            <a:off x="1729784" y="61068"/>
            <a:ext cx="351204" cy="324661"/>
            <a:chOff x="5975075" y="2327500"/>
            <a:chExt cx="420100" cy="388350"/>
          </a:xfrm>
        </p:grpSpPr>
        <p:sp>
          <p:nvSpPr>
            <p:cNvPr id="142" name="Google Shape;142;p2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 name="Google Shape;144;p24"/>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4"/>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6" name="Google Shape;146;p24"/>
          <p:cNvGrpSpPr/>
          <p:nvPr/>
        </p:nvGrpSpPr>
        <p:grpSpPr>
          <a:xfrm>
            <a:off x="7354067" y="3426715"/>
            <a:ext cx="455624" cy="437054"/>
            <a:chOff x="5241175" y="4959100"/>
            <a:chExt cx="539775" cy="517775"/>
          </a:xfrm>
        </p:grpSpPr>
        <p:sp>
          <p:nvSpPr>
            <p:cNvPr id="147" name="Google Shape;147;p2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 name="Google Shape;153;p24"/>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 name="Google Shape;154;p24"/>
          <p:cNvGrpSpPr/>
          <p:nvPr/>
        </p:nvGrpSpPr>
        <p:grpSpPr>
          <a:xfrm>
            <a:off x="904276" y="515192"/>
            <a:ext cx="382958" cy="607111"/>
            <a:chOff x="6718575" y="2318625"/>
            <a:chExt cx="256950" cy="407375"/>
          </a:xfrm>
        </p:grpSpPr>
        <p:sp>
          <p:nvSpPr>
            <p:cNvPr id="155" name="Google Shape;155;p2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24"/>
          <p:cNvGrpSpPr/>
          <p:nvPr/>
        </p:nvGrpSpPr>
        <p:grpSpPr>
          <a:xfrm>
            <a:off x="335759" y="1840531"/>
            <a:ext cx="342882" cy="350068"/>
            <a:chOff x="3951850" y="2985350"/>
            <a:chExt cx="407950" cy="416500"/>
          </a:xfrm>
        </p:grpSpPr>
        <p:sp>
          <p:nvSpPr>
            <p:cNvPr id="164" name="Google Shape;164;p2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8" name="Google Shape;168;p24"/>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69" name="Shape 169"/>
        <p:cNvGrpSpPr/>
        <p:nvPr/>
      </p:nvGrpSpPr>
      <p:grpSpPr>
        <a:xfrm>
          <a:off x="0" y="0"/>
          <a:ext cx="0" cy="0"/>
          <a:chOff x="0" y="0"/>
          <a:chExt cx="0" cy="0"/>
        </a:xfrm>
      </p:grpSpPr>
      <p:sp>
        <p:nvSpPr>
          <p:cNvPr id="170" name="Google Shape;170;p25"/>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1" name="Google Shape;171;p25"/>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72" name="Google Shape;172;p25"/>
          <p:cNvSpPr txBox="1"/>
          <p:nvPr>
            <p:ph idx="1" type="body"/>
          </p:nvPr>
        </p:nvSpPr>
        <p:spPr>
          <a:xfrm>
            <a:off x="1732700"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73" name="Google Shape;173;p25"/>
          <p:cNvSpPr txBox="1"/>
          <p:nvPr>
            <p:ph idx="2" type="body"/>
          </p:nvPr>
        </p:nvSpPr>
        <p:spPr>
          <a:xfrm>
            <a:off x="4020972"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74" name="Google Shape;174;p25"/>
          <p:cNvSpPr txBox="1"/>
          <p:nvPr>
            <p:ph idx="3" type="body"/>
          </p:nvPr>
        </p:nvSpPr>
        <p:spPr>
          <a:xfrm>
            <a:off x="6309245"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75" name="Google Shape;175;p25"/>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5"/>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5"/>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 name="Google Shape;179;p25"/>
          <p:cNvGrpSpPr/>
          <p:nvPr/>
        </p:nvGrpSpPr>
        <p:grpSpPr>
          <a:xfrm>
            <a:off x="1729784" y="61068"/>
            <a:ext cx="351204" cy="324661"/>
            <a:chOff x="5975075" y="2327500"/>
            <a:chExt cx="420100" cy="388350"/>
          </a:xfrm>
        </p:grpSpPr>
        <p:sp>
          <p:nvSpPr>
            <p:cNvPr id="180" name="Google Shape;180;p2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 name="Google Shape;182;p25"/>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3" name="Google Shape;183;p25"/>
          <p:cNvGrpSpPr/>
          <p:nvPr/>
        </p:nvGrpSpPr>
        <p:grpSpPr>
          <a:xfrm>
            <a:off x="904276" y="515192"/>
            <a:ext cx="382958" cy="607111"/>
            <a:chOff x="6718575" y="2318625"/>
            <a:chExt cx="256950" cy="407375"/>
          </a:xfrm>
        </p:grpSpPr>
        <p:sp>
          <p:nvSpPr>
            <p:cNvPr id="184" name="Google Shape;184;p2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Google Shape;192;p25"/>
          <p:cNvGrpSpPr/>
          <p:nvPr/>
        </p:nvGrpSpPr>
        <p:grpSpPr>
          <a:xfrm>
            <a:off x="335759" y="1840531"/>
            <a:ext cx="342882" cy="350068"/>
            <a:chOff x="3951850" y="2985350"/>
            <a:chExt cx="407950" cy="416500"/>
          </a:xfrm>
        </p:grpSpPr>
        <p:sp>
          <p:nvSpPr>
            <p:cNvPr id="193" name="Google Shape;193;p2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 name="Google Shape;197;p25"/>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8" name="Shape 198"/>
        <p:cNvGrpSpPr/>
        <p:nvPr/>
      </p:nvGrpSpPr>
      <p:grpSpPr>
        <a:xfrm>
          <a:off x="0" y="0"/>
          <a:ext cx="0" cy="0"/>
          <a:chOff x="0" y="0"/>
          <a:chExt cx="0" cy="0"/>
        </a:xfrm>
      </p:grpSpPr>
      <p:sp>
        <p:nvSpPr>
          <p:cNvPr id="199" name="Google Shape;199;p26"/>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00" name="Google Shape;200;p26"/>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01" name="Google Shape;201;p26"/>
          <p:cNvSpPr/>
          <p:nvPr/>
        </p:nvSpPr>
        <p:spPr>
          <a:xfrm flipH="1" rot="10800000">
            <a:off x="-123825" y="847791"/>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6"/>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6"/>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6"/>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6"/>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6"/>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6"/>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6"/>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6"/>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10" name="Shape 210"/>
        <p:cNvGrpSpPr/>
        <p:nvPr/>
      </p:nvGrpSpPr>
      <p:grpSpPr>
        <a:xfrm>
          <a:off x="0" y="0"/>
          <a:ext cx="0" cy="0"/>
          <a:chOff x="0" y="0"/>
          <a:chExt cx="0" cy="0"/>
        </a:xfrm>
      </p:grpSpPr>
      <p:sp>
        <p:nvSpPr>
          <p:cNvPr id="211" name="Google Shape;211;p27"/>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2" name="Google Shape;212;p27"/>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3" name="Google Shape;213;p27"/>
          <p:cNvSpPr txBox="1"/>
          <p:nvPr>
            <p:ph idx="1" type="body"/>
          </p:nvPr>
        </p:nvSpPr>
        <p:spPr>
          <a:xfrm>
            <a:off x="2051200" y="2085600"/>
            <a:ext cx="6282300" cy="819900"/>
          </a:xfrm>
          <a:prstGeom prst="rect">
            <a:avLst/>
          </a:prstGeom>
          <a:noFill/>
          <a:ln>
            <a:noFill/>
          </a:ln>
        </p:spPr>
        <p:txBody>
          <a:bodyPr anchorCtr="0" anchor="ctr" bIns="91425" lIns="91425" spcFirstLastPara="1" rIns="91425" wrap="square" tIns="91425">
            <a:noAutofit/>
          </a:bodyPr>
          <a:lstStyle>
            <a:lvl1pPr indent="-381000" lvl="0" marL="457200" algn="l">
              <a:lnSpc>
                <a:spcPct val="100000"/>
              </a:lnSpc>
              <a:spcBef>
                <a:spcPts val="600"/>
              </a:spcBef>
              <a:spcAft>
                <a:spcPts val="0"/>
              </a:spcAft>
              <a:buSzPts val="2400"/>
              <a:buFont typeface="Nixie One"/>
              <a:buChar char="◇"/>
              <a:defRPr sz="2400">
                <a:latin typeface="Nixie One"/>
                <a:ea typeface="Nixie One"/>
                <a:cs typeface="Nixie One"/>
                <a:sym typeface="Nixie One"/>
              </a:defRPr>
            </a:lvl1pPr>
            <a:lvl2pPr indent="-381000" lvl="1" marL="914400" algn="l">
              <a:lnSpc>
                <a:spcPct val="100000"/>
              </a:lnSpc>
              <a:spcBef>
                <a:spcPts val="0"/>
              </a:spcBef>
              <a:spcAft>
                <a:spcPts val="0"/>
              </a:spcAft>
              <a:buSzPts val="2400"/>
              <a:buFont typeface="Nixie One"/>
              <a:buChar char="￭"/>
              <a:defRPr sz="2400">
                <a:latin typeface="Nixie One"/>
                <a:ea typeface="Nixie One"/>
                <a:cs typeface="Nixie One"/>
                <a:sym typeface="Nixie One"/>
              </a:defRPr>
            </a:lvl2pPr>
            <a:lvl3pPr indent="-381000" lvl="2" marL="1371600" algn="l">
              <a:lnSpc>
                <a:spcPct val="100000"/>
              </a:lnSpc>
              <a:spcBef>
                <a:spcPts val="0"/>
              </a:spcBef>
              <a:spcAft>
                <a:spcPts val="0"/>
              </a:spcAft>
              <a:buSzPts val="2400"/>
              <a:buFont typeface="Nixie One"/>
              <a:buChar char="￮"/>
              <a:defRPr sz="2400">
                <a:latin typeface="Nixie One"/>
                <a:ea typeface="Nixie One"/>
                <a:cs typeface="Nixie One"/>
                <a:sym typeface="Nixie One"/>
              </a:defRPr>
            </a:lvl3pPr>
            <a:lvl4pPr indent="-381000" lvl="3" marL="1828800" algn="l">
              <a:lnSpc>
                <a:spcPct val="100000"/>
              </a:lnSpc>
              <a:spcBef>
                <a:spcPts val="0"/>
              </a:spcBef>
              <a:spcAft>
                <a:spcPts val="0"/>
              </a:spcAft>
              <a:buSzPts val="2400"/>
              <a:buFont typeface="Nixie One"/>
              <a:buChar char="●"/>
              <a:defRPr sz="2400">
                <a:latin typeface="Nixie One"/>
                <a:ea typeface="Nixie One"/>
                <a:cs typeface="Nixie One"/>
                <a:sym typeface="Nixie One"/>
              </a:defRPr>
            </a:lvl4pPr>
            <a:lvl5pPr indent="-381000" lvl="4" marL="2286000" algn="l">
              <a:lnSpc>
                <a:spcPct val="100000"/>
              </a:lnSpc>
              <a:spcBef>
                <a:spcPts val="0"/>
              </a:spcBef>
              <a:spcAft>
                <a:spcPts val="0"/>
              </a:spcAft>
              <a:buSzPts val="2400"/>
              <a:buFont typeface="Nixie One"/>
              <a:buChar char="○"/>
              <a:defRPr sz="2400">
                <a:latin typeface="Nixie One"/>
                <a:ea typeface="Nixie One"/>
                <a:cs typeface="Nixie One"/>
                <a:sym typeface="Nixie One"/>
              </a:defRPr>
            </a:lvl5pPr>
            <a:lvl6pPr indent="-381000" lvl="5" marL="2743200" algn="l">
              <a:lnSpc>
                <a:spcPct val="100000"/>
              </a:lnSpc>
              <a:spcBef>
                <a:spcPts val="0"/>
              </a:spcBef>
              <a:spcAft>
                <a:spcPts val="0"/>
              </a:spcAft>
              <a:buSzPts val="2400"/>
              <a:buFont typeface="Nixie One"/>
              <a:buChar char="■"/>
              <a:defRPr sz="2400">
                <a:latin typeface="Nixie One"/>
                <a:ea typeface="Nixie One"/>
                <a:cs typeface="Nixie One"/>
                <a:sym typeface="Nixie One"/>
              </a:defRPr>
            </a:lvl6pPr>
            <a:lvl7pPr indent="-381000" lvl="6" marL="3200400" algn="l">
              <a:lnSpc>
                <a:spcPct val="100000"/>
              </a:lnSpc>
              <a:spcBef>
                <a:spcPts val="0"/>
              </a:spcBef>
              <a:spcAft>
                <a:spcPts val="0"/>
              </a:spcAft>
              <a:buSzPts val="2400"/>
              <a:buFont typeface="Nixie One"/>
              <a:buChar char="●"/>
              <a:defRPr sz="2400">
                <a:latin typeface="Nixie One"/>
                <a:ea typeface="Nixie One"/>
                <a:cs typeface="Nixie One"/>
                <a:sym typeface="Nixie One"/>
              </a:defRPr>
            </a:lvl7pPr>
            <a:lvl8pPr indent="-381000" lvl="7" marL="3657600" algn="l">
              <a:lnSpc>
                <a:spcPct val="100000"/>
              </a:lnSpc>
              <a:spcBef>
                <a:spcPts val="0"/>
              </a:spcBef>
              <a:spcAft>
                <a:spcPts val="0"/>
              </a:spcAft>
              <a:buSzPts val="2400"/>
              <a:buFont typeface="Nixie One"/>
              <a:buChar char="○"/>
              <a:defRPr sz="2400">
                <a:latin typeface="Nixie One"/>
                <a:ea typeface="Nixie One"/>
                <a:cs typeface="Nixie One"/>
                <a:sym typeface="Nixie One"/>
              </a:defRPr>
            </a:lvl8pPr>
            <a:lvl9pPr indent="-381000" lvl="8" marL="4114800" algn="l">
              <a:lnSpc>
                <a:spcPct val="100000"/>
              </a:lnSpc>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214" name="Google Shape;214;p27"/>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7"/>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7"/>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7"/>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8" name="Google Shape;218;p27"/>
          <p:cNvGrpSpPr/>
          <p:nvPr/>
        </p:nvGrpSpPr>
        <p:grpSpPr>
          <a:xfrm>
            <a:off x="986834" y="1394518"/>
            <a:ext cx="351204" cy="324661"/>
            <a:chOff x="5975075" y="2327500"/>
            <a:chExt cx="420100" cy="388350"/>
          </a:xfrm>
        </p:grpSpPr>
        <p:sp>
          <p:nvSpPr>
            <p:cNvPr id="219" name="Google Shape;219;p2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1" name="Google Shape;221;p27"/>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2" name="Google Shape;222;p27"/>
          <p:cNvGrpSpPr/>
          <p:nvPr/>
        </p:nvGrpSpPr>
        <p:grpSpPr>
          <a:xfrm>
            <a:off x="295728" y="877706"/>
            <a:ext cx="247469" cy="392302"/>
            <a:chOff x="6718575" y="2318625"/>
            <a:chExt cx="256950" cy="407375"/>
          </a:xfrm>
        </p:grpSpPr>
        <p:sp>
          <p:nvSpPr>
            <p:cNvPr id="223" name="Google Shape;223;p2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1" name="Google Shape;231;p27"/>
          <p:cNvGrpSpPr/>
          <p:nvPr/>
        </p:nvGrpSpPr>
        <p:grpSpPr>
          <a:xfrm>
            <a:off x="1229484" y="3310481"/>
            <a:ext cx="342882" cy="350068"/>
            <a:chOff x="3951850" y="2985350"/>
            <a:chExt cx="407950" cy="416500"/>
          </a:xfrm>
        </p:grpSpPr>
        <p:sp>
          <p:nvSpPr>
            <p:cNvPr id="232" name="Google Shape;232;p2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6" name="Google Shape;236;p27"/>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7"/>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7"/>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7"/>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7"/>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1" name="Google Shape;241;p27"/>
          <p:cNvGrpSpPr/>
          <p:nvPr/>
        </p:nvGrpSpPr>
        <p:grpSpPr>
          <a:xfrm>
            <a:off x="67092" y="1681690"/>
            <a:ext cx="455624" cy="437054"/>
            <a:chOff x="5241175" y="4959100"/>
            <a:chExt cx="539775" cy="517775"/>
          </a:xfrm>
        </p:grpSpPr>
        <p:sp>
          <p:nvSpPr>
            <p:cNvPr id="242" name="Google Shape;242;p27"/>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7"/>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7"/>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7"/>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7"/>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7"/>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8" name="Google Shape;248;p27"/>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7"/>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0" i="0" lang="en" sz="12000" u="none" cap="none" strike="noStrike">
                <a:solidFill>
                  <a:srgbClr val="FFFFFF"/>
                </a:solidFill>
                <a:latin typeface="Nixie One"/>
                <a:ea typeface="Nixie One"/>
                <a:cs typeface="Nixie One"/>
                <a:sym typeface="Nixie One"/>
              </a:rPr>
              <a:t>“</a:t>
            </a:r>
            <a:endParaRPr b="0" i="0" sz="12000" u="none" cap="none" strike="noStrike">
              <a:solidFill>
                <a:srgbClr val="FFFFFF"/>
              </a:solidFill>
              <a:latin typeface="Nixie One"/>
              <a:ea typeface="Nixie One"/>
              <a:cs typeface="Nixie One"/>
              <a:sym typeface="Nixie One"/>
            </a:endParaRPr>
          </a:p>
        </p:txBody>
      </p:sp>
      <p:sp>
        <p:nvSpPr>
          <p:cNvPr id="250" name="Google Shape;250;p27"/>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51" name="Shape 251"/>
        <p:cNvGrpSpPr/>
        <p:nvPr/>
      </p:nvGrpSpPr>
      <p:grpSpPr>
        <a:xfrm>
          <a:off x="0" y="0"/>
          <a:ext cx="0" cy="0"/>
          <a:chOff x="0" y="0"/>
          <a:chExt cx="0" cy="0"/>
        </a:xfrm>
      </p:grpSpPr>
      <p:sp>
        <p:nvSpPr>
          <p:cNvPr id="252" name="Google Shape;252;p2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53" name="Google Shape;253;p2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54" name="Google Shape;254;p28"/>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55" name="Google Shape;255;p28"/>
          <p:cNvSpPr txBox="1"/>
          <p:nvPr>
            <p:ph idx="1" type="body"/>
          </p:nvPr>
        </p:nvSpPr>
        <p:spPr>
          <a:xfrm>
            <a:off x="1734000" y="2414450"/>
            <a:ext cx="2667300" cy="2663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56" name="Google Shape;256;p28"/>
          <p:cNvSpPr txBox="1"/>
          <p:nvPr>
            <p:ph idx="2" type="body"/>
          </p:nvPr>
        </p:nvSpPr>
        <p:spPr>
          <a:xfrm>
            <a:off x="4562088" y="2414450"/>
            <a:ext cx="2667300" cy="2663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57" name="Google Shape;257;p2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1" name="Google Shape;261;p28"/>
          <p:cNvGrpSpPr/>
          <p:nvPr/>
        </p:nvGrpSpPr>
        <p:grpSpPr>
          <a:xfrm>
            <a:off x="1729784" y="61068"/>
            <a:ext cx="351204" cy="324661"/>
            <a:chOff x="5975075" y="2327500"/>
            <a:chExt cx="420100" cy="388350"/>
          </a:xfrm>
        </p:grpSpPr>
        <p:sp>
          <p:nvSpPr>
            <p:cNvPr id="262" name="Google Shape;262;p2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4" name="Google Shape;264;p2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5" name="Google Shape;265;p28"/>
          <p:cNvGrpSpPr/>
          <p:nvPr/>
        </p:nvGrpSpPr>
        <p:grpSpPr>
          <a:xfrm>
            <a:off x="904276" y="515192"/>
            <a:ext cx="382958" cy="607111"/>
            <a:chOff x="6718575" y="2318625"/>
            <a:chExt cx="256950" cy="407375"/>
          </a:xfrm>
        </p:grpSpPr>
        <p:sp>
          <p:nvSpPr>
            <p:cNvPr id="266" name="Google Shape;266;p2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4" name="Google Shape;274;p28"/>
          <p:cNvGrpSpPr/>
          <p:nvPr/>
        </p:nvGrpSpPr>
        <p:grpSpPr>
          <a:xfrm>
            <a:off x="335759" y="1840531"/>
            <a:ext cx="342882" cy="350068"/>
            <a:chOff x="3951850" y="2985350"/>
            <a:chExt cx="407950" cy="416500"/>
          </a:xfrm>
        </p:grpSpPr>
        <p:sp>
          <p:nvSpPr>
            <p:cNvPr id="275" name="Google Shape;275;p2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9" name="Google Shape;279;p2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4" name="Google Shape;284;p28"/>
          <p:cNvGrpSpPr/>
          <p:nvPr/>
        </p:nvGrpSpPr>
        <p:grpSpPr>
          <a:xfrm>
            <a:off x="7354067" y="3426715"/>
            <a:ext cx="455624" cy="437054"/>
            <a:chOff x="5241175" y="4959100"/>
            <a:chExt cx="539775" cy="517775"/>
          </a:xfrm>
        </p:grpSpPr>
        <p:sp>
          <p:nvSpPr>
            <p:cNvPr id="285" name="Google Shape;285;p2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1" name="Google Shape;291;p2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8"/>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3" name="Shape 293"/>
        <p:cNvGrpSpPr/>
        <p:nvPr/>
      </p:nvGrpSpPr>
      <p:grpSpPr>
        <a:xfrm>
          <a:off x="0" y="0"/>
          <a:ext cx="0" cy="0"/>
          <a:chOff x="0" y="0"/>
          <a:chExt cx="0" cy="0"/>
        </a:xfrm>
      </p:grpSpPr>
      <p:sp>
        <p:nvSpPr>
          <p:cNvPr id="294" name="Google Shape;294;p2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95" name="Google Shape;295;p2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96" name="Google Shape;296;p29"/>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400"/>
              <a:buNone/>
              <a:defRPr/>
            </a:lvl1pPr>
          </a:lstStyle>
          <a:p/>
        </p:txBody>
      </p:sp>
      <p:sp>
        <p:nvSpPr>
          <p:cNvPr id="297" name="Google Shape;297;p2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1" name="Google Shape;301;p29"/>
          <p:cNvGrpSpPr/>
          <p:nvPr/>
        </p:nvGrpSpPr>
        <p:grpSpPr>
          <a:xfrm>
            <a:off x="1729784" y="61068"/>
            <a:ext cx="351204" cy="324661"/>
            <a:chOff x="5975075" y="2327500"/>
            <a:chExt cx="420100" cy="388350"/>
          </a:xfrm>
        </p:grpSpPr>
        <p:sp>
          <p:nvSpPr>
            <p:cNvPr id="302" name="Google Shape;302;p2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4" name="Google Shape;304;p2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5" name="Google Shape;305;p29"/>
          <p:cNvGrpSpPr/>
          <p:nvPr/>
        </p:nvGrpSpPr>
        <p:grpSpPr>
          <a:xfrm>
            <a:off x="904276" y="515192"/>
            <a:ext cx="382958" cy="607111"/>
            <a:chOff x="6718575" y="2318625"/>
            <a:chExt cx="256950" cy="407375"/>
          </a:xfrm>
        </p:grpSpPr>
        <p:sp>
          <p:nvSpPr>
            <p:cNvPr id="306" name="Google Shape;306;p2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 name="Google Shape;314;p29"/>
          <p:cNvGrpSpPr/>
          <p:nvPr/>
        </p:nvGrpSpPr>
        <p:grpSpPr>
          <a:xfrm>
            <a:off x="335759" y="1840531"/>
            <a:ext cx="342882" cy="350068"/>
            <a:chOff x="3951850" y="2985350"/>
            <a:chExt cx="407950" cy="416500"/>
          </a:xfrm>
        </p:grpSpPr>
        <p:sp>
          <p:nvSpPr>
            <p:cNvPr id="315" name="Google Shape;315;p2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9" name="Google Shape;319;p2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4" name="Google Shape;324;p29"/>
          <p:cNvGrpSpPr/>
          <p:nvPr/>
        </p:nvGrpSpPr>
        <p:grpSpPr>
          <a:xfrm>
            <a:off x="7354067" y="3426715"/>
            <a:ext cx="455624" cy="437054"/>
            <a:chOff x="5241175" y="4959100"/>
            <a:chExt cx="539775" cy="517775"/>
          </a:xfrm>
        </p:grpSpPr>
        <p:sp>
          <p:nvSpPr>
            <p:cNvPr id="325" name="Google Shape;325;p2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1" name="Google Shape;331;p2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E293C"/>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1pPr>
            <a:lvl2pPr lvl="1"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2pPr>
            <a:lvl3pPr lvl="2"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3pPr>
            <a:lvl4pPr lvl="3"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4pPr>
            <a:lvl5pPr lvl="4"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5pPr>
            <a:lvl6pPr lvl="5"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6pPr>
            <a:lvl7pPr lvl="6"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7pPr>
            <a:lvl8pPr lvl="7"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8pPr>
            <a:lvl9pPr lvl="8"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9pPr>
          </a:lstStyle>
          <a:p/>
        </p:txBody>
      </p:sp>
      <p:sp>
        <p:nvSpPr>
          <p:cNvPr id="7" name="Google Shape;7;p20"/>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1pPr>
            <a:lvl2pPr indent="-317500" lvl="1" marL="9144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2pPr>
            <a:lvl3pPr indent="-317500" lvl="2" marL="13716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3pPr>
            <a:lvl4pPr indent="-317500" lvl="3" marL="18288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4pPr>
            <a:lvl5pPr indent="-317500" lvl="4" marL="22860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5pPr>
            <a:lvl6pPr indent="-317500" lvl="5" marL="27432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6pPr>
            <a:lvl7pPr indent="-317500" lvl="6" marL="32004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7pPr>
            <a:lvl8pPr indent="-317500" lvl="7" marL="36576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8pPr>
            <a:lvl9pPr indent="-317500" lvl="8" marL="41148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9pPr>
          </a:lstStyle>
          <a:p/>
        </p:txBody>
      </p:sp>
      <p:sp>
        <p:nvSpPr>
          <p:cNvPr id="8" name="Google Shape;8;p20"/>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
          <p:cNvSpPr txBox="1"/>
          <p:nvPr>
            <p:ph type="ctrTitle"/>
          </p:nvPr>
        </p:nvSpPr>
        <p:spPr>
          <a:xfrm>
            <a:off x="575975" y="2389275"/>
            <a:ext cx="81840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Pruebas y Documentación en Spring Boot</a:t>
            </a:r>
            <a:endParaRPr/>
          </a:p>
          <a:p>
            <a:pPr indent="0" lvl="0" marL="0" rtl="0" algn="ctr">
              <a:lnSpc>
                <a:spcPct val="100000"/>
              </a:lnSpc>
              <a:spcBef>
                <a:spcPts val="0"/>
              </a:spcBef>
              <a:spcAft>
                <a:spcPts val="0"/>
              </a:spcAft>
              <a:buSzPts val="4800"/>
              <a:buNone/>
            </a:pPr>
            <a:r>
              <a:rPr lang="en" sz="2200"/>
              <a:t>Spring Boot</a:t>
            </a:r>
            <a:endParaRPr sz="2200"/>
          </a:p>
          <a:p>
            <a:pPr indent="0" lvl="0" marL="0" rtl="0" algn="ctr">
              <a:lnSpc>
                <a:spcPct val="100000"/>
              </a:lnSpc>
              <a:spcBef>
                <a:spcPts val="0"/>
              </a:spcBef>
              <a:spcAft>
                <a:spcPts val="0"/>
              </a:spcAft>
              <a:buSzPts val="4800"/>
              <a:buNone/>
            </a:pPr>
            <a:r>
              <a:rPr lang="en" sz="3300"/>
              <a:t>EduTech Innovators SPA</a:t>
            </a:r>
            <a:endParaRPr sz="3300"/>
          </a:p>
          <a:p>
            <a:pPr indent="0" lvl="0" marL="0" rtl="0" algn="ctr">
              <a:lnSpc>
                <a:spcPct val="100000"/>
              </a:lnSpc>
              <a:spcBef>
                <a:spcPts val="0"/>
              </a:spcBef>
              <a:spcAft>
                <a:spcPts val="0"/>
              </a:spcAft>
              <a:buSzPts val="4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36dd4957fe5_1_3"/>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000"/>
              <a:buNone/>
            </a:pPr>
            <a:r>
              <a:t/>
            </a:r>
            <a:endParaRPr/>
          </a:p>
        </p:txBody>
      </p:sp>
      <p:sp>
        <p:nvSpPr>
          <p:cNvPr id="400" name="Google Shape;400;g36dd4957fe5_1_3"/>
          <p:cNvSpPr txBox="1"/>
          <p:nvPr>
            <p:ph idx="1" type="body"/>
          </p:nvPr>
        </p:nvSpPr>
        <p:spPr>
          <a:xfrm>
            <a:off x="1964513" y="3893425"/>
            <a:ext cx="4944300" cy="165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400"/>
              <a:buNone/>
            </a:pPr>
            <a:r>
              <a:rPr i="1" lang="en" sz="1200">
                <a:solidFill>
                  <a:schemeClr val="dk1"/>
                </a:solidFill>
              </a:rPr>
              <a:t>Las pruebas se desarrollaron desde etapas tempranas, facilitando la detección de errores y la cobertura funcional del sistema.</a:t>
            </a:r>
            <a:endParaRPr/>
          </a:p>
        </p:txBody>
      </p:sp>
      <p:sp>
        <p:nvSpPr>
          <p:cNvPr id="401" name="Google Shape;401;g36dd4957fe5_1_3"/>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
        <p:nvSpPr>
          <p:cNvPr id="402" name="Google Shape;402;g36dd4957fe5_1_3"/>
          <p:cNvSpPr txBox="1"/>
          <p:nvPr/>
        </p:nvSpPr>
        <p:spPr>
          <a:xfrm>
            <a:off x="2785050" y="80500"/>
            <a:ext cx="39693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t/>
            </a:r>
            <a:endParaRPr/>
          </a:p>
        </p:txBody>
      </p:sp>
      <p:pic>
        <p:nvPicPr>
          <p:cNvPr id="403" name="Google Shape;403;g36dd4957fe5_1_3"/>
          <p:cNvPicPr preferRelativeResize="0"/>
          <p:nvPr/>
        </p:nvPicPr>
        <p:blipFill>
          <a:blip r:embed="rId3">
            <a:alphaModFix/>
          </a:blip>
          <a:stretch>
            <a:fillRect/>
          </a:stretch>
        </p:blipFill>
        <p:spPr>
          <a:xfrm>
            <a:off x="712750" y="863075"/>
            <a:ext cx="7691225" cy="2817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10"/>
          <p:cNvSpPr txBox="1"/>
          <p:nvPr>
            <p:ph type="ctrTitle"/>
          </p:nvPr>
        </p:nvSpPr>
        <p:spPr>
          <a:xfrm>
            <a:off x="2651300" y="1553775"/>
            <a:ext cx="6028200" cy="1991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solidFill>
                  <a:schemeClr val="accent2"/>
                </a:solidFill>
              </a:rPr>
              <a:t>Desarrollo de pruebas Integradas</a:t>
            </a:r>
            <a:endParaRPr/>
          </a:p>
        </p:txBody>
      </p:sp>
      <p:sp>
        <p:nvSpPr>
          <p:cNvPr id="409" name="Google Shape;409;p10"/>
          <p:cNvSpPr txBox="1"/>
          <p:nvPr>
            <p:ph idx="1" type="subTitle"/>
          </p:nvPr>
        </p:nvSpPr>
        <p:spPr>
          <a:xfrm>
            <a:off x="2151075" y="3961054"/>
            <a:ext cx="56961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0" name="Google Shape;410;p10"/>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Nixie One"/>
                <a:ea typeface="Nixie One"/>
                <a:cs typeface="Nixie One"/>
                <a:sym typeface="Nixie One"/>
              </a:rPr>
              <a:t>3</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11"/>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416" name="Google Shape;416;p11"/>
          <p:cNvSpPr txBox="1"/>
          <p:nvPr>
            <p:ph idx="1" type="body"/>
          </p:nvPr>
        </p:nvSpPr>
        <p:spPr>
          <a:xfrm>
            <a:off x="1750766" y="658090"/>
            <a:ext cx="7374884" cy="1799187"/>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400"/>
              <a:buNone/>
            </a:pPr>
            <a:r>
              <a:rPr lang="en">
                <a:solidFill>
                  <a:srgbClr val="FFFFFF"/>
                </a:solidFill>
              </a:rPr>
              <a:t>En este proyecto, usamos Spring Boot Test y MockMvc para lanzar el contexto de Spring y simular llamadas HTTP a los endpoints REST.</a:t>
            </a:r>
            <a:endParaRPr sz="1600">
              <a:solidFill>
                <a:schemeClr val="dk1"/>
              </a:solidFill>
            </a:endParaRPr>
          </a:p>
          <a:p>
            <a:pPr indent="0" lvl="0" marL="0" rtl="0" algn="l">
              <a:lnSpc>
                <a:spcPct val="115000"/>
              </a:lnSpc>
              <a:spcBef>
                <a:spcPts val="1200"/>
              </a:spcBef>
              <a:spcAft>
                <a:spcPts val="0"/>
              </a:spcAft>
              <a:buSzPts val="1400"/>
              <a:buNone/>
            </a:pPr>
            <a:r>
              <a:rPr lang="en">
                <a:solidFill>
                  <a:srgbClr val="FFFFFF"/>
                </a:solidFill>
              </a:rPr>
              <a:t>Esto nos permite comprobar que las rutas, validaciones y respuestas de la API funcionan correctamente, sin necesidad de desplegar la aplicación en un servidor real.</a:t>
            </a:r>
            <a:endParaRPr/>
          </a:p>
        </p:txBody>
      </p:sp>
      <p:sp>
        <p:nvSpPr>
          <p:cNvPr id="417" name="Google Shape;417;p11"/>
          <p:cNvSpPr txBox="1"/>
          <p:nvPr>
            <p:ph idx="1" type="body"/>
          </p:nvPr>
        </p:nvSpPr>
        <p:spPr>
          <a:xfrm>
            <a:off x="13549" y="2573591"/>
            <a:ext cx="5634300" cy="247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400"/>
              <a:buNone/>
            </a:pPr>
            <a:r>
              <a:rPr lang="en" sz="1200">
                <a:solidFill>
                  <a:srgbClr val="FFFFFF"/>
                </a:solidFill>
              </a:rPr>
              <a:t>Aunque queremos probar la integración del controlador con el framework, no queremos depender de la base de datos ni de servicios externos.</a:t>
            </a:r>
            <a:endParaRPr>
              <a:solidFill>
                <a:schemeClr val="dk1"/>
              </a:solidFill>
            </a:endParaRPr>
          </a:p>
          <a:p>
            <a:pPr indent="0" lvl="0" marL="0" rtl="0" algn="l">
              <a:lnSpc>
                <a:spcPct val="115000"/>
              </a:lnSpc>
              <a:spcBef>
                <a:spcPts val="1200"/>
              </a:spcBef>
              <a:spcAft>
                <a:spcPts val="0"/>
              </a:spcAft>
              <a:buSzPts val="1400"/>
              <a:buNone/>
            </a:pPr>
            <a:r>
              <a:rPr lang="en" sz="1200">
                <a:solidFill>
                  <a:srgbClr val="FFFFFF"/>
                </a:solidFill>
              </a:rPr>
              <a:t>Por eso, usamos Mockito para crear objetos simulados (mocks) de los servicios y dependencias, como PermisoUsuarioService y RestTemplate.</a:t>
            </a:r>
            <a:br>
              <a:rPr lang="en" sz="1200">
                <a:solidFill>
                  <a:srgbClr val="FFFFFF"/>
                </a:solidFill>
              </a:rPr>
            </a:br>
            <a:endParaRPr/>
          </a:p>
          <a:p>
            <a:pPr indent="0" lvl="0" marL="0" rtl="0" algn="l">
              <a:lnSpc>
                <a:spcPct val="115000"/>
              </a:lnSpc>
              <a:spcBef>
                <a:spcPts val="1200"/>
              </a:spcBef>
              <a:spcAft>
                <a:spcPts val="0"/>
              </a:spcAft>
              <a:buSzPts val="1400"/>
              <a:buNone/>
            </a:pPr>
            <a:r>
              <a:rPr lang="en" sz="1200">
                <a:solidFill>
                  <a:srgbClr val="FFFFFF"/>
                </a:solidFill>
              </a:rPr>
              <a:t>Esto nos permite controlar el comportamiento de estas dependencias y centrarnos en probar la lógica del controlador y la respuesta HTTP.</a:t>
            </a:r>
            <a:br>
              <a:rPr lang="en" sz="1200">
                <a:solidFill>
                  <a:srgbClr val="FFFFFF"/>
                </a:solidFill>
              </a:rPr>
            </a:br>
            <a:endParaRPr/>
          </a:p>
          <a:p>
            <a:pPr indent="0" lvl="0" marL="0" rtl="0" algn="l">
              <a:lnSpc>
                <a:spcPct val="115000"/>
              </a:lnSpc>
              <a:spcBef>
                <a:spcPts val="1200"/>
              </a:spcBef>
              <a:spcAft>
                <a:spcPts val="1200"/>
              </a:spcAft>
              <a:buSzPts val="1400"/>
              <a:buNone/>
            </a:pPr>
            <a:r>
              <a:t/>
            </a:r>
            <a:endParaRPr>
              <a:solidFill>
                <a:schemeClr val="dk1"/>
              </a:solidFill>
            </a:endParaRPr>
          </a:p>
        </p:txBody>
      </p:sp>
      <p:pic>
        <p:nvPicPr>
          <p:cNvPr id="418" name="Google Shape;418;p11" title="1312312.png"/>
          <p:cNvPicPr preferRelativeResize="0"/>
          <p:nvPr/>
        </p:nvPicPr>
        <p:blipFill>
          <a:blip r:embed="rId3">
            <a:alphaModFix/>
          </a:blip>
          <a:stretch>
            <a:fillRect/>
          </a:stretch>
        </p:blipFill>
        <p:spPr>
          <a:xfrm>
            <a:off x="5593651" y="2302100"/>
            <a:ext cx="3494625" cy="2068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12"/>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424" name="Google Shape;424;p12"/>
          <p:cNvSpPr txBox="1"/>
          <p:nvPr/>
        </p:nvSpPr>
        <p:spPr>
          <a:xfrm>
            <a:off x="2256075" y="395650"/>
            <a:ext cx="6799500" cy="9081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1200"/>
              </a:spcBef>
              <a:spcAft>
                <a:spcPts val="120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425" name="Google Shape;425;p12"/>
          <p:cNvPicPr preferRelativeResize="0"/>
          <p:nvPr/>
        </p:nvPicPr>
        <p:blipFill>
          <a:blip r:embed="rId3">
            <a:alphaModFix/>
          </a:blip>
          <a:stretch>
            <a:fillRect/>
          </a:stretch>
        </p:blipFill>
        <p:spPr>
          <a:xfrm>
            <a:off x="744201" y="717150"/>
            <a:ext cx="5098426" cy="2238900"/>
          </a:xfrm>
          <a:prstGeom prst="rect">
            <a:avLst/>
          </a:prstGeom>
          <a:noFill/>
          <a:ln>
            <a:noFill/>
          </a:ln>
        </p:spPr>
      </p:pic>
      <p:pic>
        <p:nvPicPr>
          <p:cNvPr id="426" name="Google Shape;426;p12"/>
          <p:cNvPicPr preferRelativeResize="0"/>
          <p:nvPr/>
        </p:nvPicPr>
        <p:blipFill>
          <a:blip r:embed="rId4">
            <a:alphaModFix/>
          </a:blip>
          <a:stretch>
            <a:fillRect/>
          </a:stretch>
        </p:blipFill>
        <p:spPr>
          <a:xfrm>
            <a:off x="3864093" y="3044725"/>
            <a:ext cx="4583657" cy="1916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13"/>
          <p:cNvSpPr txBox="1"/>
          <p:nvPr>
            <p:ph type="ctrTitle"/>
          </p:nvPr>
        </p:nvSpPr>
        <p:spPr>
          <a:xfrm>
            <a:off x="2758450" y="1991850"/>
            <a:ext cx="5638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solidFill>
                  <a:schemeClr val="accent2"/>
                </a:solidFill>
              </a:rPr>
              <a:t>Documentación con OpenAPI (Swagger)</a:t>
            </a:r>
            <a:endParaRPr/>
          </a:p>
        </p:txBody>
      </p:sp>
      <p:sp>
        <p:nvSpPr>
          <p:cNvPr id="432" name="Google Shape;432;p13"/>
          <p:cNvSpPr txBox="1"/>
          <p:nvPr>
            <p:ph idx="1" type="subTitle"/>
          </p:nvPr>
        </p:nvSpPr>
        <p:spPr>
          <a:xfrm>
            <a:off x="2151075" y="3961054"/>
            <a:ext cx="56961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3" name="Google Shape;433;p13"/>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Nixie One"/>
                <a:ea typeface="Nixie One"/>
                <a:cs typeface="Nixie One"/>
                <a:sym typeface="Nixie One"/>
              </a:rPr>
              <a:t>4</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14"/>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439" name="Google Shape;439;p14"/>
          <p:cNvSpPr txBox="1"/>
          <p:nvPr>
            <p:ph idx="1" type="body"/>
          </p:nvPr>
        </p:nvSpPr>
        <p:spPr>
          <a:xfrm>
            <a:off x="1290925" y="1179975"/>
            <a:ext cx="7925100" cy="247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400"/>
              <a:buNone/>
            </a:pPr>
            <a:r>
              <a:rPr lang="en" sz="1600">
                <a:solidFill>
                  <a:schemeClr val="dk1"/>
                </a:solidFill>
              </a:rPr>
              <a:t>Para este proyecto basado en </a:t>
            </a:r>
            <a:r>
              <a:rPr b="1" lang="en" sz="1600">
                <a:solidFill>
                  <a:schemeClr val="dk1"/>
                </a:solidFill>
              </a:rPr>
              <a:t>Spring Boot</a:t>
            </a:r>
            <a:r>
              <a:rPr lang="en" sz="1600">
                <a:solidFill>
                  <a:schemeClr val="dk1"/>
                </a:solidFill>
              </a:rPr>
              <a:t>, se utilizó el framework </a:t>
            </a:r>
            <a:r>
              <a:rPr b="1" lang="en" sz="1600">
                <a:solidFill>
                  <a:schemeClr val="dk1"/>
                </a:solidFill>
              </a:rPr>
              <a:t>Springdoc OpenAPI</a:t>
            </a:r>
            <a:r>
              <a:rPr lang="en" sz="1600">
                <a:solidFill>
                  <a:schemeClr val="dk1"/>
                </a:solidFill>
              </a:rPr>
              <a:t> junto a </a:t>
            </a:r>
            <a:r>
              <a:rPr b="1" lang="en" sz="1600">
                <a:solidFill>
                  <a:schemeClr val="dk1"/>
                </a:solidFill>
              </a:rPr>
              <a:t>Swagger UI</a:t>
            </a:r>
            <a:r>
              <a:rPr lang="en" sz="1600">
                <a:solidFill>
                  <a:schemeClr val="dk1"/>
                </a:solidFill>
              </a:rPr>
              <a:t>, que permite:</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 sz="1600">
                <a:solidFill>
                  <a:schemeClr val="dk1"/>
                </a:solidFill>
              </a:rPr>
              <a:t>Generar automáticamente la documentación a partir del código y anotaciones.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Exponer una </a:t>
            </a:r>
            <a:r>
              <a:rPr b="1" lang="en" sz="1600">
                <a:solidFill>
                  <a:schemeClr val="dk1"/>
                </a:solidFill>
              </a:rPr>
              <a:t>interfaz web interactiva</a:t>
            </a:r>
            <a:r>
              <a:rPr lang="en" sz="1600">
                <a:solidFill>
                  <a:schemeClr val="dk1"/>
                </a:solidFill>
              </a:rPr>
              <a:t> para probar los endpoints en tiempo real.</a:t>
            </a:r>
            <a:endParaRPr sz="1600">
              <a:solidFill>
                <a:schemeClr val="dk1"/>
              </a:solidFill>
            </a:endParaRPr>
          </a:p>
          <a:p>
            <a:pPr indent="0" lvl="0" marL="0" rtl="0" algn="l">
              <a:lnSpc>
                <a:spcPct val="115000"/>
              </a:lnSpc>
              <a:spcBef>
                <a:spcPts val="1200"/>
              </a:spcBef>
              <a:spcAft>
                <a:spcPts val="1200"/>
              </a:spcAft>
              <a:buSzPts val="1400"/>
              <a:buNone/>
            </a:pPr>
            <a:r>
              <a:t/>
            </a:r>
            <a:endParaRPr i="1" sz="1700">
              <a:solidFill>
                <a:schemeClr val="dk1"/>
              </a:solidFill>
            </a:endParaRPr>
          </a:p>
        </p:txBody>
      </p:sp>
      <p:sp>
        <p:nvSpPr>
          <p:cNvPr id="440" name="Google Shape;440;p14"/>
          <p:cNvSpPr txBox="1"/>
          <p:nvPr/>
        </p:nvSpPr>
        <p:spPr>
          <a:xfrm>
            <a:off x="2256075" y="395650"/>
            <a:ext cx="6799500" cy="908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2000"/>
              <a:buFont typeface="Arial"/>
              <a:buNone/>
            </a:pPr>
            <a:r>
              <a:rPr b="1" i="0" lang="en" sz="2000" u="none" cap="none" strike="noStrike">
                <a:solidFill>
                  <a:schemeClr val="dk1"/>
                </a:solidFill>
                <a:latin typeface="Arial"/>
                <a:ea typeface="Arial"/>
                <a:cs typeface="Arial"/>
                <a:sym typeface="Arial"/>
              </a:rPr>
              <a:t>Framework usado: Springdoc OpenAPI + Swagger UI</a:t>
            </a:r>
            <a:endParaRPr b="1" i="0" sz="20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120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41" name="Google Shape;441;p14"/>
          <p:cNvSpPr txBox="1"/>
          <p:nvPr>
            <p:ph idx="1" type="body"/>
          </p:nvPr>
        </p:nvSpPr>
        <p:spPr>
          <a:xfrm>
            <a:off x="13550" y="2589525"/>
            <a:ext cx="7925100" cy="247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400"/>
              <a:buNone/>
            </a:pPr>
            <a:r>
              <a:rPr lang="en">
                <a:solidFill>
                  <a:schemeClr val="dk1"/>
                </a:solidFill>
              </a:rPr>
              <a:t>Cada microservicio expone su documentación de Swagger en:</a:t>
            </a:r>
            <a:endParaRPr>
              <a:solidFill>
                <a:schemeClr val="dk1"/>
              </a:solidFill>
            </a:endParaRPr>
          </a:p>
          <a:p>
            <a:pPr indent="-285750" lvl="0" marL="457200" rtl="0" algn="l">
              <a:lnSpc>
                <a:spcPct val="115000"/>
              </a:lnSpc>
              <a:spcBef>
                <a:spcPts val="1200"/>
              </a:spcBef>
              <a:spcAft>
                <a:spcPts val="0"/>
              </a:spcAft>
              <a:buClr>
                <a:srgbClr val="000000"/>
              </a:buClr>
              <a:buSzPts val="900"/>
              <a:buChar char="●"/>
            </a:pPr>
            <a:r>
              <a:rPr lang="en">
                <a:solidFill>
                  <a:schemeClr val="dk1"/>
                </a:solidFill>
              </a:rPr>
              <a:t>http://localhost:PORT/swagger-ui.html</a:t>
            </a:r>
            <a:endParaRPr>
              <a:solidFill>
                <a:schemeClr val="dk1"/>
              </a:solidFill>
            </a:endParaRPr>
          </a:p>
          <a:p>
            <a:pPr indent="0" lvl="0" marL="0" rtl="0" algn="l">
              <a:lnSpc>
                <a:spcPct val="115000"/>
              </a:lnSpc>
              <a:spcBef>
                <a:spcPts val="1200"/>
              </a:spcBef>
              <a:spcAft>
                <a:spcPts val="0"/>
              </a:spcAft>
              <a:buSzPts val="1400"/>
              <a:buNone/>
            </a:pPr>
            <a:r>
              <a:rPr lang="en">
                <a:solidFill>
                  <a:schemeClr val="dk1"/>
                </a:solidFill>
              </a:rPr>
              <a:t>Ejemplos:</a:t>
            </a:r>
            <a:endParaRPr>
              <a:solidFill>
                <a:schemeClr val="dk1"/>
              </a:solidFill>
            </a:endParaRPr>
          </a:p>
          <a:p>
            <a:pPr indent="-285750" lvl="0" marL="457200" rtl="0" algn="l">
              <a:lnSpc>
                <a:spcPct val="115000"/>
              </a:lnSpc>
              <a:spcBef>
                <a:spcPts val="1200"/>
              </a:spcBef>
              <a:spcAft>
                <a:spcPts val="0"/>
              </a:spcAft>
              <a:buClr>
                <a:srgbClr val="000000"/>
              </a:buClr>
              <a:buSzPts val="900"/>
              <a:buChar char="●"/>
            </a:pPr>
            <a:r>
              <a:rPr lang="en">
                <a:solidFill>
                  <a:schemeClr val="dk1"/>
                </a:solidFill>
              </a:rPr>
              <a:t>Microservicio de Usuarios → http://localhost:8081/swagger-ui.html</a:t>
            </a:r>
            <a:endParaRPr>
              <a:solidFill>
                <a:schemeClr val="dk1"/>
              </a:solidFill>
            </a:endParaRPr>
          </a:p>
          <a:p>
            <a:pPr indent="-285750" lvl="0" marL="457200" rtl="0" algn="l">
              <a:lnSpc>
                <a:spcPct val="115000"/>
              </a:lnSpc>
              <a:spcBef>
                <a:spcPts val="0"/>
              </a:spcBef>
              <a:spcAft>
                <a:spcPts val="0"/>
              </a:spcAft>
              <a:buClr>
                <a:srgbClr val="000000"/>
              </a:buClr>
              <a:buSzPts val="900"/>
              <a:buChar char="●"/>
            </a:pPr>
            <a:r>
              <a:rPr lang="en">
                <a:solidFill>
                  <a:schemeClr val="dk1"/>
                </a:solidFill>
              </a:rPr>
              <a:t>Microservicio de Cursos → http://localhost:8082/swagger-ui.html</a:t>
            </a:r>
            <a:endParaRPr>
              <a:solidFill>
                <a:schemeClr val="dk1"/>
              </a:solidFill>
            </a:endParaRPr>
          </a:p>
          <a:p>
            <a:pPr indent="-285750" lvl="0" marL="457200" rtl="0" algn="l">
              <a:lnSpc>
                <a:spcPct val="115000"/>
              </a:lnSpc>
              <a:spcBef>
                <a:spcPts val="0"/>
              </a:spcBef>
              <a:spcAft>
                <a:spcPts val="0"/>
              </a:spcAft>
              <a:buClr>
                <a:srgbClr val="000000"/>
              </a:buClr>
              <a:buSzPts val="900"/>
              <a:buChar char="●"/>
            </a:pPr>
            <a:r>
              <a:rPr lang="en">
                <a:solidFill>
                  <a:schemeClr val="dk1"/>
                </a:solidFill>
              </a:rPr>
              <a:t>Microservicio de Soporte → http://localhost:8083/swagger-ui.html</a:t>
            </a:r>
            <a:endParaRPr>
              <a:solidFill>
                <a:schemeClr val="dk1"/>
              </a:solidFill>
            </a:endParaRPr>
          </a:p>
          <a:p>
            <a:pPr indent="-285750" lvl="0" marL="457200" rtl="0" algn="l">
              <a:lnSpc>
                <a:spcPct val="115000"/>
              </a:lnSpc>
              <a:spcBef>
                <a:spcPts val="0"/>
              </a:spcBef>
              <a:spcAft>
                <a:spcPts val="0"/>
              </a:spcAft>
              <a:buClr>
                <a:srgbClr val="000000"/>
              </a:buClr>
              <a:buSzPts val="900"/>
              <a:buChar char="●"/>
            </a:pPr>
            <a:r>
              <a:rPr lang="en">
                <a:solidFill>
                  <a:schemeClr val="dk1"/>
                </a:solidFill>
              </a:rPr>
              <a:t>Microservicio de Evaluaciones → http://localhost:8084/swagger-ui.html</a:t>
            </a:r>
            <a:endParaRPr>
              <a:solidFill>
                <a:schemeClr val="dk1"/>
              </a:solidFill>
            </a:endParaRPr>
          </a:p>
          <a:p>
            <a:pPr indent="0" lvl="0" marL="0" rtl="0" algn="l">
              <a:lnSpc>
                <a:spcPct val="115000"/>
              </a:lnSpc>
              <a:spcBef>
                <a:spcPts val="1200"/>
              </a:spcBef>
              <a:spcAft>
                <a:spcPts val="1200"/>
              </a:spcAft>
              <a:buSzPts val="1400"/>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5"/>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447" name="Google Shape;447;p15"/>
          <p:cNvSpPr txBox="1"/>
          <p:nvPr/>
        </p:nvSpPr>
        <p:spPr>
          <a:xfrm>
            <a:off x="2256075" y="395650"/>
            <a:ext cx="6799500" cy="4926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1200"/>
              </a:spcBef>
              <a:spcAft>
                <a:spcPts val="1200"/>
              </a:spcAft>
              <a:buClr>
                <a:srgbClr val="000000"/>
              </a:buClr>
              <a:buSzPts val="2000"/>
              <a:buFont typeface="Arial"/>
              <a:buNone/>
            </a:pPr>
            <a:r>
              <a:rPr b="1" i="0" lang="en" sz="2000" u="none" cap="none" strike="noStrike">
                <a:solidFill>
                  <a:schemeClr val="dk1"/>
                </a:solidFill>
                <a:latin typeface="Arial"/>
                <a:ea typeface="Arial"/>
                <a:cs typeface="Arial"/>
                <a:sym typeface="Arial"/>
              </a:rPr>
              <a:t>Contenido documentado para cada servicio</a:t>
            </a:r>
            <a:endParaRPr b="0" i="0" sz="1400" u="none" cap="none" strike="noStrike">
              <a:solidFill>
                <a:schemeClr val="dk1"/>
              </a:solidFill>
              <a:latin typeface="Arial"/>
              <a:ea typeface="Arial"/>
              <a:cs typeface="Arial"/>
              <a:sym typeface="Arial"/>
            </a:endParaRPr>
          </a:p>
        </p:txBody>
      </p:sp>
      <p:sp>
        <p:nvSpPr>
          <p:cNvPr id="448" name="Google Shape;448;p15"/>
          <p:cNvSpPr txBox="1"/>
          <p:nvPr>
            <p:ph idx="1" type="body"/>
          </p:nvPr>
        </p:nvSpPr>
        <p:spPr>
          <a:xfrm>
            <a:off x="13550" y="2589525"/>
            <a:ext cx="7925100" cy="247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400"/>
              <a:buNone/>
            </a:pPr>
            <a:r>
              <a:t/>
            </a:r>
            <a:endParaRPr>
              <a:solidFill>
                <a:schemeClr val="dk1"/>
              </a:solidFill>
            </a:endParaRPr>
          </a:p>
        </p:txBody>
      </p:sp>
      <p:pic>
        <p:nvPicPr>
          <p:cNvPr id="449" name="Google Shape;449;p15"/>
          <p:cNvPicPr preferRelativeResize="0"/>
          <p:nvPr/>
        </p:nvPicPr>
        <p:blipFill rotWithShape="1">
          <a:blip r:embed="rId3">
            <a:alphaModFix/>
          </a:blip>
          <a:srcRect b="0" l="0" r="0" t="0"/>
          <a:stretch/>
        </p:blipFill>
        <p:spPr>
          <a:xfrm>
            <a:off x="1839162" y="1169449"/>
            <a:ext cx="5465688" cy="3898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16"/>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455" name="Google Shape;455;p16"/>
          <p:cNvSpPr txBox="1"/>
          <p:nvPr>
            <p:ph idx="1" type="body"/>
          </p:nvPr>
        </p:nvSpPr>
        <p:spPr>
          <a:xfrm>
            <a:off x="1873700" y="989950"/>
            <a:ext cx="7925100" cy="247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500">
                <a:solidFill>
                  <a:schemeClr val="dk1"/>
                </a:solidFill>
              </a:rPr>
              <a:t>Para cada microservicio, se documentaron:</a:t>
            </a:r>
            <a:endParaRPr sz="1500">
              <a:solidFill>
                <a:schemeClr val="dk1"/>
              </a:solidFill>
            </a:endParaRPr>
          </a:p>
          <a:p>
            <a:pPr indent="0" lvl="0" marL="0" rtl="0" algn="l">
              <a:lnSpc>
                <a:spcPct val="115000"/>
              </a:lnSpc>
              <a:spcBef>
                <a:spcPts val="0"/>
              </a:spcBef>
              <a:spcAft>
                <a:spcPts val="0"/>
              </a:spcAft>
              <a:buSzPts val="1400"/>
              <a:buNone/>
            </a:pPr>
            <a:r>
              <a:rPr lang="en" sz="1500">
                <a:solidFill>
                  <a:schemeClr val="dk1"/>
                </a:solidFill>
              </a:rPr>
              <a:t>	•	Endpoints REST (@GetMapping, @PostMapping, etc.)</a:t>
            </a:r>
            <a:endParaRPr sz="1500">
              <a:solidFill>
                <a:schemeClr val="dk1"/>
              </a:solidFill>
            </a:endParaRPr>
          </a:p>
          <a:p>
            <a:pPr indent="0" lvl="0" marL="0" rtl="0" algn="l">
              <a:lnSpc>
                <a:spcPct val="115000"/>
              </a:lnSpc>
              <a:spcBef>
                <a:spcPts val="0"/>
              </a:spcBef>
              <a:spcAft>
                <a:spcPts val="0"/>
              </a:spcAft>
              <a:buSzPts val="1400"/>
              <a:buNone/>
            </a:pPr>
            <a:r>
              <a:rPr lang="en" sz="1500">
                <a:solidFill>
                  <a:schemeClr val="dk1"/>
                </a:solidFill>
              </a:rPr>
              <a:t>	•	Parámetros de entrada (@PathVariable, @RequestBody)</a:t>
            </a:r>
            <a:endParaRPr sz="1500">
              <a:solidFill>
                <a:schemeClr val="dk1"/>
              </a:solidFill>
            </a:endParaRPr>
          </a:p>
          <a:p>
            <a:pPr indent="0" lvl="0" marL="0" rtl="0" algn="l">
              <a:lnSpc>
                <a:spcPct val="115000"/>
              </a:lnSpc>
              <a:spcBef>
                <a:spcPts val="0"/>
              </a:spcBef>
              <a:spcAft>
                <a:spcPts val="0"/>
              </a:spcAft>
              <a:buSzPts val="1400"/>
              <a:buNone/>
            </a:pPr>
            <a:r>
              <a:rPr lang="en" sz="1500">
                <a:solidFill>
                  <a:schemeClr val="dk1"/>
                </a:solidFill>
              </a:rPr>
              <a:t>	•	Modelos de datos (@Schema, @ApiModelProperty)</a:t>
            </a:r>
            <a:endParaRPr sz="1500">
              <a:solidFill>
                <a:schemeClr val="dk1"/>
              </a:solidFill>
            </a:endParaRPr>
          </a:p>
          <a:p>
            <a:pPr indent="0" lvl="0" marL="0" rtl="0" algn="l">
              <a:lnSpc>
                <a:spcPct val="115000"/>
              </a:lnSpc>
              <a:spcBef>
                <a:spcPts val="0"/>
              </a:spcBef>
              <a:spcAft>
                <a:spcPts val="0"/>
              </a:spcAft>
              <a:buSzPts val="1400"/>
              <a:buNone/>
            </a:pPr>
            <a:r>
              <a:rPr lang="en" sz="1500">
                <a:solidFill>
                  <a:schemeClr val="dk1"/>
                </a:solidFill>
              </a:rPr>
              <a:t>	•	Códigos de respuesta HTTP (@ApiResponse)</a:t>
            </a:r>
            <a:endParaRPr sz="1500">
              <a:solidFill>
                <a:schemeClr val="dk1"/>
              </a:solidFill>
            </a:endParaRPr>
          </a:p>
          <a:p>
            <a:pPr indent="0" lvl="0" marL="0" rtl="0" algn="l">
              <a:lnSpc>
                <a:spcPct val="115000"/>
              </a:lnSpc>
              <a:spcBef>
                <a:spcPts val="0"/>
              </a:spcBef>
              <a:spcAft>
                <a:spcPts val="0"/>
              </a:spcAft>
              <a:buSzPts val="1400"/>
              <a:buNone/>
            </a:pPr>
            <a:r>
              <a:t/>
            </a:r>
            <a:endParaRPr sz="1500">
              <a:solidFill>
                <a:schemeClr val="dk1"/>
              </a:solidFill>
            </a:endParaRPr>
          </a:p>
          <a:p>
            <a:pPr indent="0" lvl="0" marL="0" rtl="0" algn="l">
              <a:lnSpc>
                <a:spcPct val="115000"/>
              </a:lnSpc>
              <a:spcBef>
                <a:spcPts val="1200"/>
              </a:spcBef>
              <a:spcAft>
                <a:spcPts val="1200"/>
              </a:spcAft>
              <a:buSzPts val="1400"/>
              <a:buNone/>
            </a:pPr>
            <a:r>
              <a:t/>
            </a:r>
            <a:endParaRPr sz="1500">
              <a:solidFill>
                <a:schemeClr val="dk1"/>
              </a:solidFill>
            </a:endParaRPr>
          </a:p>
        </p:txBody>
      </p:sp>
      <p:sp>
        <p:nvSpPr>
          <p:cNvPr id="456" name="Google Shape;456;p16"/>
          <p:cNvSpPr txBox="1"/>
          <p:nvPr/>
        </p:nvSpPr>
        <p:spPr>
          <a:xfrm>
            <a:off x="2256075" y="395650"/>
            <a:ext cx="6799500" cy="4926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1200"/>
              </a:spcBef>
              <a:spcAft>
                <a:spcPts val="1200"/>
              </a:spcAft>
              <a:buClr>
                <a:srgbClr val="000000"/>
              </a:buClr>
              <a:buSzPts val="2000"/>
              <a:buFont typeface="Arial"/>
              <a:buNone/>
            </a:pPr>
            <a:r>
              <a:rPr b="1" i="0" lang="en" sz="2000" u="none" cap="none" strike="noStrike">
                <a:solidFill>
                  <a:schemeClr val="dk1"/>
                </a:solidFill>
                <a:latin typeface="Arial"/>
                <a:ea typeface="Arial"/>
                <a:cs typeface="Arial"/>
                <a:sym typeface="Arial"/>
              </a:rPr>
              <a:t>Contenido documentado para cada servicio</a:t>
            </a:r>
            <a:endParaRPr b="0" i="0" sz="1400" u="none" cap="none" strike="noStrike">
              <a:solidFill>
                <a:schemeClr val="dk1"/>
              </a:solidFill>
              <a:latin typeface="Arial"/>
              <a:ea typeface="Arial"/>
              <a:cs typeface="Arial"/>
              <a:sym typeface="Arial"/>
            </a:endParaRPr>
          </a:p>
        </p:txBody>
      </p:sp>
      <p:sp>
        <p:nvSpPr>
          <p:cNvPr id="457" name="Google Shape;457;p16"/>
          <p:cNvSpPr txBox="1"/>
          <p:nvPr>
            <p:ph idx="1" type="body"/>
          </p:nvPr>
        </p:nvSpPr>
        <p:spPr>
          <a:xfrm>
            <a:off x="13550" y="2589525"/>
            <a:ext cx="7925100" cy="247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400"/>
              <a:buNone/>
            </a:pPr>
            <a:r>
              <a:t/>
            </a:r>
            <a:endParaRPr>
              <a:solidFill>
                <a:schemeClr val="dk1"/>
              </a:solidFill>
            </a:endParaRPr>
          </a:p>
        </p:txBody>
      </p:sp>
      <p:pic>
        <p:nvPicPr>
          <p:cNvPr id="458" name="Google Shape;458;p16"/>
          <p:cNvPicPr preferRelativeResize="0"/>
          <p:nvPr/>
        </p:nvPicPr>
        <p:blipFill rotWithShape="1">
          <a:blip r:embed="rId3">
            <a:alphaModFix/>
          </a:blip>
          <a:srcRect b="0" l="0" r="0" t="0"/>
          <a:stretch/>
        </p:blipFill>
        <p:spPr>
          <a:xfrm>
            <a:off x="89550" y="2523479"/>
            <a:ext cx="6042975" cy="2610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7"/>
          <p:cNvSpPr txBox="1"/>
          <p:nvPr>
            <p:ph type="ctrTitle"/>
          </p:nvPr>
        </p:nvSpPr>
        <p:spPr>
          <a:xfrm>
            <a:off x="4116536" y="1797834"/>
            <a:ext cx="5638800" cy="115966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Github</a:t>
            </a:r>
            <a:endParaRPr/>
          </a:p>
        </p:txBody>
      </p:sp>
      <p:sp>
        <p:nvSpPr>
          <p:cNvPr id="464" name="Google Shape;464;p17"/>
          <p:cNvSpPr txBox="1"/>
          <p:nvPr>
            <p:ph idx="1" type="subTitle"/>
          </p:nvPr>
        </p:nvSpPr>
        <p:spPr>
          <a:xfrm>
            <a:off x="2151075" y="3961054"/>
            <a:ext cx="56961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5" name="Google Shape;465;p17"/>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Nixie One"/>
                <a:ea typeface="Nixie One"/>
                <a:cs typeface="Nixie One"/>
                <a:sym typeface="Nixie One"/>
              </a:rPr>
              <a:t>4</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36dd2181092_7_3"/>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471" name="Google Shape;471;g36dd2181092_7_3"/>
          <p:cNvSpPr txBox="1"/>
          <p:nvPr/>
        </p:nvSpPr>
        <p:spPr>
          <a:xfrm>
            <a:off x="2256075" y="395650"/>
            <a:ext cx="67995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1200"/>
              </a:spcBef>
              <a:spcAft>
                <a:spcPts val="120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472" name="Google Shape;472;g36dd2181092_7_3" title="Final 1.png"/>
          <p:cNvPicPr preferRelativeResize="0"/>
          <p:nvPr/>
        </p:nvPicPr>
        <p:blipFill>
          <a:blip r:embed="rId3">
            <a:alphaModFix/>
          </a:blip>
          <a:stretch>
            <a:fillRect/>
          </a:stretch>
        </p:blipFill>
        <p:spPr>
          <a:xfrm>
            <a:off x="655549" y="438550"/>
            <a:ext cx="3543862" cy="4346976"/>
          </a:xfrm>
          <a:prstGeom prst="rect">
            <a:avLst/>
          </a:prstGeom>
          <a:noFill/>
          <a:ln>
            <a:noFill/>
          </a:ln>
        </p:spPr>
      </p:pic>
      <p:pic>
        <p:nvPicPr>
          <p:cNvPr id="473" name="Google Shape;473;g36dd2181092_7_3" title="Final 2.png"/>
          <p:cNvPicPr preferRelativeResize="0"/>
          <p:nvPr/>
        </p:nvPicPr>
        <p:blipFill rotWithShape="1">
          <a:blip r:embed="rId4">
            <a:alphaModFix/>
          </a:blip>
          <a:srcRect b="3138" l="0" r="0" t="0"/>
          <a:stretch/>
        </p:blipFill>
        <p:spPr>
          <a:xfrm>
            <a:off x="4739425" y="438550"/>
            <a:ext cx="3543849" cy="4346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
          <p:cNvSpPr txBox="1"/>
          <p:nvPr>
            <p:ph type="title"/>
          </p:nvPr>
        </p:nvSpPr>
        <p:spPr>
          <a:xfrm>
            <a:off x="2542675" y="833800"/>
            <a:ext cx="49443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Equipo de Trabajo:</a:t>
            </a:r>
            <a:endParaRPr/>
          </a:p>
        </p:txBody>
      </p:sp>
      <p:sp>
        <p:nvSpPr>
          <p:cNvPr id="343" name="Google Shape;343;p2"/>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44" name="Google Shape;344;p2"/>
          <p:cNvSpPr txBox="1"/>
          <p:nvPr/>
        </p:nvSpPr>
        <p:spPr>
          <a:xfrm>
            <a:off x="930989" y="2355142"/>
            <a:ext cx="5750700" cy="2115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Seccion: </a:t>
            </a:r>
            <a:r>
              <a:rPr b="0" i="0" lang="en" sz="1600" u="none" cap="none" strike="noStrike">
                <a:solidFill>
                  <a:schemeClr val="dk1"/>
                </a:solidFill>
                <a:latin typeface="Arial"/>
                <a:ea typeface="Arial"/>
                <a:cs typeface="Arial"/>
                <a:sym typeface="Arial"/>
              </a:rPr>
              <a:t>DSY1103 - 011D</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600"/>
              <a:buFont typeface="Arial"/>
              <a:buNone/>
            </a:pPr>
            <a:r>
              <a:rPr b="1" i="0" lang="en" sz="1600" u="none" cap="none" strike="noStrike">
                <a:solidFill>
                  <a:schemeClr val="dk1"/>
                </a:solidFill>
                <a:latin typeface="Arial"/>
                <a:ea typeface="Arial"/>
                <a:cs typeface="Arial"/>
                <a:sym typeface="Arial"/>
              </a:rPr>
              <a:t>Docente: </a:t>
            </a:r>
            <a:r>
              <a:rPr b="0" i="0" lang="en" sz="1600" u="none" cap="none" strike="noStrike">
                <a:solidFill>
                  <a:schemeClr val="dk1"/>
                </a:solidFill>
                <a:latin typeface="Arial"/>
                <a:ea typeface="Arial"/>
                <a:cs typeface="Arial"/>
                <a:sym typeface="Arial"/>
              </a:rPr>
              <a:t>Eduardo Baeza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1" i="0" lang="en" sz="1600" u="none" cap="none" strike="noStrike">
                <a:solidFill>
                  <a:schemeClr val="dk1"/>
                </a:solidFill>
                <a:latin typeface="Arial"/>
                <a:ea typeface="Arial"/>
                <a:cs typeface="Arial"/>
                <a:sym typeface="Arial"/>
              </a:rPr>
              <a:t>Grupo Nº: </a:t>
            </a:r>
            <a:r>
              <a:rPr b="0" i="0" lang="en" sz="1600" u="none" cap="none" strike="noStrike">
                <a:solidFill>
                  <a:schemeClr val="dk1"/>
                </a:solidFill>
                <a:latin typeface="Arial"/>
                <a:ea typeface="Arial"/>
                <a:cs typeface="Arial"/>
                <a:sym typeface="Arial"/>
              </a:rPr>
              <a:t>2</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1" i="0" lang="en" sz="1600" u="none" cap="none" strike="noStrike">
                <a:solidFill>
                  <a:schemeClr val="dk1"/>
                </a:solidFill>
                <a:latin typeface="Arial"/>
                <a:ea typeface="Arial"/>
                <a:cs typeface="Arial"/>
                <a:sym typeface="Arial"/>
              </a:rPr>
              <a:t>Integrantes:</a:t>
            </a:r>
            <a:endParaRPr b="1"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Jonathan Larraguibel</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Daniel Morales</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Danae Miranda</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4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36dd2181092_7_12"/>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479" name="Google Shape;479;g36dd2181092_7_12"/>
          <p:cNvSpPr txBox="1"/>
          <p:nvPr/>
        </p:nvSpPr>
        <p:spPr>
          <a:xfrm>
            <a:off x="2256075" y="395650"/>
            <a:ext cx="67995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1200"/>
              </a:spcBef>
              <a:spcAft>
                <a:spcPts val="120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480" name="Google Shape;480;g36dd2181092_7_12" title="Final 3.png"/>
          <p:cNvPicPr preferRelativeResize="0"/>
          <p:nvPr/>
        </p:nvPicPr>
        <p:blipFill>
          <a:blip r:embed="rId3">
            <a:alphaModFix/>
          </a:blip>
          <a:stretch>
            <a:fillRect/>
          </a:stretch>
        </p:blipFill>
        <p:spPr>
          <a:xfrm>
            <a:off x="1017624" y="274150"/>
            <a:ext cx="3482925" cy="4595199"/>
          </a:xfrm>
          <a:prstGeom prst="rect">
            <a:avLst/>
          </a:prstGeom>
          <a:noFill/>
          <a:ln>
            <a:noFill/>
          </a:ln>
        </p:spPr>
      </p:pic>
      <p:pic>
        <p:nvPicPr>
          <p:cNvPr id="481" name="Google Shape;481;g36dd2181092_7_12" title="Final 4.png"/>
          <p:cNvPicPr preferRelativeResize="0"/>
          <p:nvPr/>
        </p:nvPicPr>
        <p:blipFill>
          <a:blip r:embed="rId4">
            <a:alphaModFix/>
          </a:blip>
          <a:stretch>
            <a:fillRect/>
          </a:stretch>
        </p:blipFill>
        <p:spPr>
          <a:xfrm>
            <a:off x="4652950" y="948250"/>
            <a:ext cx="4338650" cy="20267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18"/>
          <p:cNvSpPr txBox="1"/>
          <p:nvPr>
            <p:ph type="ctrTitle"/>
          </p:nvPr>
        </p:nvSpPr>
        <p:spPr>
          <a:xfrm>
            <a:off x="2784525" y="2042650"/>
            <a:ext cx="5638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solidFill>
                  <a:schemeClr val="accent2"/>
                </a:solidFill>
              </a:rPr>
              <a:t>Conclusion</a:t>
            </a:r>
            <a:endParaRPr/>
          </a:p>
        </p:txBody>
      </p:sp>
      <p:sp>
        <p:nvSpPr>
          <p:cNvPr id="487" name="Google Shape;487;p18"/>
          <p:cNvSpPr txBox="1"/>
          <p:nvPr>
            <p:ph idx="1" type="subTitle"/>
          </p:nvPr>
        </p:nvSpPr>
        <p:spPr>
          <a:xfrm>
            <a:off x="2151075" y="3961054"/>
            <a:ext cx="56961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8" name="Google Shape;488;p18"/>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19"/>
          <p:cNvSpPr txBox="1"/>
          <p:nvPr>
            <p:ph type="title"/>
          </p:nvPr>
        </p:nvSpPr>
        <p:spPr>
          <a:xfrm>
            <a:off x="2536925" y="899550"/>
            <a:ext cx="5982600" cy="645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000"/>
              <a:buNone/>
            </a:pPr>
            <a:r>
              <a:t/>
            </a:r>
            <a:endParaRPr/>
          </a:p>
        </p:txBody>
      </p:sp>
      <p:sp>
        <p:nvSpPr>
          <p:cNvPr id="494" name="Google Shape;494;p1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495" name="Google Shape;495;p19"/>
          <p:cNvSpPr txBox="1"/>
          <p:nvPr>
            <p:ph idx="1" type="body"/>
          </p:nvPr>
        </p:nvSpPr>
        <p:spPr>
          <a:xfrm>
            <a:off x="1345900" y="1334325"/>
            <a:ext cx="6153900" cy="34512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1200"/>
              </a:spcBef>
              <a:spcAft>
                <a:spcPts val="0"/>
              </a:spcAft>
              <a:buSzPts val="1400"/>
              <a:buNone/>
            </a:pPr>
            <a:r>
              <a:rPr i="1" lang="en">
                <a:solidFill>
                  <a:schemeClr val="dk1"/>
                </a:solidFill>
              </a:rPr>
              <a:t>El desarrollo del proyecto EduTech Innovators marcó una experiencia integral en la construcción de un sistema educativo modular, estructurado bajo una arquitectura de microservicios y utilizando herramientas modernas como Spring Boot, JUnit, Mockito y GitHub. A través de un enfoque colaborativo y metodologías de pruebas robustas, logramos implementar APIs funcionales, seguras y mantenibles, cumpliendo con los estándares de calidad exigidos en entornos productivos.</a:t>
            </a:r>
            <a:endParaRPr i="1">
              <a:solidFill>
                <a:schemeClr val="dk1"/>
              </a:solidFill>
            </a:endParaRPr>
          </a:p>
          <a:p>
            <a:pPr indent="0" lvl="0" marL="0" rtl="0" algn="l">
              <a:lnSpc>
                <a:spcPct val="107916"/>
              </a:lnSpc>
              <a:spcBef>
                <a:spcPts val="1200"/>
              </a:spcBef>
              <a:spcAft>
                <a:spcPts val="1200"/>
              </a:spcAft>
              <a:buSzPts val="1400"/>
              <a:buNone/>
            </a:pPr>
            <a:r>
              <a:rPr i="1" lang="en">
                <a:solidFill>
                  <a:schemeClr val="dk1"/>
                </a:solidFill>
              </a:rPr>
              <a:t>La integración de pruebas unitarias e integración, junto con la documentación técnica y el uso adecuado del control de versiones, fortaleció nuestras competencias en ingeniería de software y consolidó una base sólida para futuros desarrollos escalables. Este proyecto no solo permitió aplicar los conocimientos adquiridos en el área de desarrollo full stack, sino también nos preparó para enfrentar desafíos reales en equipos de trabajo distribuidos, asegurando buenas prácticas y una mentalidad orientada a la mejora continua.</a:t>
            </a:r>
            <a:endParaRPr i="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
          <p:cNvSpPr txBox="1"/>
          <p:nvPr>
            <p:ph type="ctrTitle"/>
          </p:nvPr>
        </p:nvSpPr>
        <p:spPr>
          <a:xfrm>
            <a:off x="2771850" y="2372025"/>
            <a:ext cx="5638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solidFill>
                  <a:schemeClr val="accent2"/>
                </a:solidFill>
              </a:rPr>
              <a:t>Diagrama de Arquitectura Modular</a:t>
            </a:r>
            <a:endParaRPr/>
          </a:p>
        </p:txBody>
      </p:sp>
      <p:sp>
        <p:nvSpPr>
          <p:cNvPr id="350" name="Google Shape;350;p3"/>
          <p:cNvSpPr txBox="1"/>
          <p:nvPr>
            <p:ph idx="1" type="subTitle"/>
          </p:nvPr>
        </p:nvSpPr>
        <p:spPr>
          <a:xfrm>
            <a:off x="2151075" y="3961054"/>
            <a:ext cx="56961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1" name="Google Shape;351;p3"/>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57" name="Google Shape;357;p4"/>
          <p:cNvSpPr txBox="1"/>
          <p:nvPr>
            <p:ph idx="1" type="body"/>
          </p:nvPr>
        </p:nvSpPr>
        <p:spPr>
          <a:xfrm>
            <a:off x="1654600" y="1544850"/>
            <a:ext cx="5553900" cy="283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400"/>
              <a:buNone/>
            </a:pPr>
            <a:r>
              <a:t/>
            </a:r>
            <a:endParaRPr i="1" sz="1200">
              <a:solidFill>
                <a:schemeClr val="dk1"/>
              </a:solidFill>
            </a:endParaRPr>
          </a:p>
          <a:p>
            <a:pPr indent="0" lvl="0" marL="0" rtl="0" algn="l">
              <a:lnSpc>
                <a:spcPct val="115000"/>
              </a:lnSpc>
              <a:spcBef>
                <a:spcPts val="1200"/>
              </a:spcBef>
              <a:spcAft>
                <a:spcPts val="0"/>
              </a:spcAft>
              <a:buSzPts val="1400"/>
              <a:buNone/>
            </a:pPr>
            <a:r>
              <a:t/>
            </a:r>
            <a:endParaRPr i="1" sz="1200">
              <a:solidFill>
                <a:schemeClr val="dk1"/>
              </a:solidFill>
            </a:endParaRPr>
          </a:p>
          <a:p>
            <a:pPr indent="0" lvl="0" marL="0" rtl="0" algn="l">
              <a:lnSpc>
                <a:spcPct val="115000"/>
              </a:lnSpc>
              <a:spcBef>
                <a:spcPts val="1200"/>
              </a:spcBef>
              <a:spcAft>
                <a:spcPts val="0"/>
              </a:spcAft>
              <a:buSzPts val="1400"/>
              <a:buNone/>
            </a:pPr>
            <a:r>
              <a:t/>
            </a:r>
            <a:endParaRPr i="1" sz="1200">
              <a:solidFill>
                <a:schemeClr val="dk1"/>
              </a:solidFill>
            </a:endParaRPr>
          </a:p>
          <a:p>
            <a:pPr indent="0" lvl="0" marL="0" rtl="0" algn="l">
              <a:lnSpc>
                <a:spcPct val="115000"/>
              </a:lnSpc>
              <a:spcBef>
                <a:spcPts val="1200"/>
              </a:spcBef>
              <a:spcAft>
                <a:spcPts val="0"/>
              </a:spcAft>
              <a:buSzPts val="1400"/>
              <a:buNone/>
            </a:pPr>
            <a:r>
              <a:t/>
            </a:r>
            <a:endParaRPr i="1" sz="1200">
              <a:solidFill>
                <a:schemeClr val="dk1"/>
              </a:solidFill>
            </a:endParaRPr>
          </a:p>
          <a:p>
            <a:pPr indent="0" lvl="0" marL="0" rtl="0" algn="l">
              <a:lnSpc>
                <a:spcPct val="115000"/>
              </a:lnSpc>
              <a:spcBef>
                <a:spcPts val="1200"/>
              </a:spcBef>
              <a:spcAft>
                <a:spcPts val="0"/>
              </a:spcAft>
              <a:buSzPts val="1400"/>
              <a:buNone/>
            </a:pPr>
            <a:r>
              <a:t/>
            </a:r>
            <a:endParaRPr i="1" sz="1200">
              <a:solidFill>
                <a:schemeClr val="dk1"/>
              </a:solidFill>
            </a:endParaRPr>
          </a:p>
          <a:p>
            <a:pPr indent="0" lvl="0" marL="0" rtl="0" algn="l">
              <a:lnSpc>
                <a:spcPct val="115000"/>
              </a:lnSpc>
              <a:spcBef>
                <a:spcPts val="1200"/>
              </a:spcBef>
              <a:spcAft>
                <a:spcPts val="0"/>
              </a:spcAft>
              <a:buSzPts val="1400"/>
              <a:buNone/>
            </a:pPr>
            <a:r>
              <a:t/>
            </a:r>
            <a:endParaRPr i="1" sz="1200">
              <a:solidFill>
                <a:schemeClr val="dk1"/>
              </a:solidFill>
            </a:endParaRPr>
          </a:p>
          <a:p>
            <a:pPr indent="0" lvl="0" marL="0" rtl="0" algn="l">
              <a:lnSpc>
                <a:spcPct val="115000"/>
              </a:lnSpc>
              <a:spcBef>
                <a:spcPts val="1200"/>
              </a:spcBef>
              <a:spcAft>
                <a:spcPts val="0"/>
              </a:spcAft>
              <a:buSzPts val="1400"/>
              <a:buNone/>
            </a:pPr>
            <a:r>
              <a:t/>
            </a:r>
            <a:endParaRPr sz="1100">
              <a:solidFill>
                <a:srgbClr val="19BBD5"/>
              </a:solidFill>
              <a:latin typeface="Arial"/>
              <a:ea typeface="Arial"/>
              <a:cs typeface="Arial"/>
              <a:sym typeface="Arial"/>
            </a:endParaRPr>
          </a:p>
          <a:p>
            <a:pPr indent="0" lvl="0" marL="0" rtl="0" algn="l">
              <a:lnSpc>
                <a:spcPct val="115000"/>
              </a:lnSpc>
              <a:spcBef>
                <a:spcPts val="1200"/>
              </a:spcBef>
              <a:spcAft>
                <a:spcPts val="0"/>
              </a:spcAft>
              <a:buSzPts val="1400"/>
              <a:buNone/>
            </a:pPr>
            <a:r>
              <a:t/>
            </a:r>
            <a:endParaRPr sz="1100">
              <a:solidFill>
                <a:srgbClr val="19BBD5"/>
              </a:solidFill>
              <a:latin typeface="Arial"/>
              <a:ea typeface="Arial"/>
              <a:cs typeface="Arial"/>
              <a:sym typeface="Arial"/>
            </a:endParaRPr>
          </a:p>
          <a:p>
            <a:pPr indent="0" lvl="0" marL="0" rtl="0" algn="l">
              <a:lnSpc>
                <a:spcPct val="100000"/>
              </a:lnSpc>
              <a:spcBef>
                <a:spcPts val="1200"/>
              </a:spcBef>
              <a:spcAft>
                <a:spcPts val="0"/>
              </a:spcAft>
              <a:buSzPts val="1400"/>
              <a:buNone/>
            </a:pPr>
            <a:r>
              <a:t/>
            </a:r>
            <a:endParaRPr sz="1200">
              <a:solidFill>
                <a:srgbClr val="19BBD5"/>
              </a:solidFill>
              <a:latin typeface="Arial"/>
              <a:ea typeface="Arial"/>
              <a:cs typeface="Arial"/>
              <a:sym typeface="Arial"/>
            </a:endParaRPr>
          </a:p>
        </p:txBody>
      </p:sp>
      <p:pic>
        <p:nvPicPr>
          <p:cNvPr id="358" name="Google Shape;358;p4"/>
          <p:cNvPicPr preferRelativeResize="0"/>
          <p:nvPr/>
        </p:nvPicPr>
        <p:blipFill rotWithShape="1">
          <a:blip r:embed="rId3">
            <a:alphaModFix/>
          </a:blip>
          <a:srcRect b="0" l="0" r="0" t="0"/>
          <a:stretch/>
        </p:blipFill>
        <p:spPr>
          <a:xfrm>
            <a:off x="1803925" y="443626"/>
            <a:ext cx="5670099" cy="425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
          <p:cNvSpPr txBox="1"/>
          <p:nvPr>
            <p:ph type="ctrTitle"/>
          </p:nvPr>
        </p:nvSpPr>
        <p:spPr>
          <a:xfrm>
            <a:off x="2651300" y="1553775"/>
            <a:ext cx="6028200" cy="1991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solidFill>
                  <a:schemeClr val="accent2"/>
                </a:solidFill>
              </a:rPr>
              <a:t>Herramientas y Frameworks Utilizados</a:t>
            </a:r>
            <a:endParaRPr/>
          </a:p>
        </p:txBody>
      </p:sp>
      <p:sp>
        <p:nvSpPr>
          <p:cNvPr id="364" name="Google Shape;364;p5"/>
          <p:cNvSpPr txBox="1"/>
          <p:nvPr>
            <p:ph idx="1" type="subTitle"/>
          </p:nvPr>
        </p:nvSpPr>
        <p:spPr>
          <a:xfrm>
            <a:off x="2151075" y="3961054"/>
            <a:ext cx="56961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5" name="Google Shape;365;p5"/>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Nixie One"/>
                <a:ea typeface="Nixie One"/>
                <a:cs typeface="Nixie One"/>
                <a:sym typeface="Nixie One"/>
              </a:rPr>
              <a:t>1</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71" name="Google Shape;371;p6"/>
          <p:cNvSpPr txBox="1"/>
          <p:nvPr>
            <p:ph idx="1" type="body"/>
          </p:nvPr>
        </p:nvSpPr>
        <p:spPr>
          <a:xfrm>
            <a:off x="999925" y="598350"/>
            <a:ext cx="7460700" cy="394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i="1" lang="en">
                <a:solidFill>
                  <a:schemeClr val="dk1"/>
                </a:solidFill>
              </a:rPr>
              <a:t>JUnit 5: Estructura clara para validar métodos como save() o findById() de forma modular.</a:t>
            </a:r>
            <a:endParaRPr i="1">
              <a:solidFill>
                <a:schemeClr val="dk1"/>
              </a:solidFill>
            </a:endParaRPr>
          </a:p>
          <a:p>
            <a:pPr indent="-317500" lvl="0" marL="457200" rtl="0" algn="l">
              <a:lnSpc>
                <a:spcPct val="115000"/>
              </a:lnSpc>
              <a:spcBef>
                <a:spcPts val="0"/>
              </a:spcBef>
              <a:spcAft>
                <a:spcPts val="0"/>
              </a:spcAft>
              <a:buClr>
                <a:schemeClr val="dk1"/>
              </a:buClr>
              <a:buSzPts val="1400"/>
              <a:buChar char="❏"/>
            </a:pPr>
            <a:r>
              <a:rPr i="1" lang="en">
                <a:solidFill>
                  <a:schemeClr val="dk1"/>
                </a:solidFill>
              </a:rPr>
              <a:t>Mockito: Simulación de repositorios con @Mock para pruebas sin base de datos real.</a:t>
            </a:r>
            <a:endParaRPr i="1">
              <a:solidFill>
                <a:schemeClr val="dk1"/>
              </a:solidFill>
            </a:endParaRPr>
          </a:p>
          <a:p>
            <a:pPr indent="-317500" lvl="0" marL="457200" rtl="0" algn="l">
              <a:lnSpc>
                <a:spcPct val="115000"/>
              </a:lnSpc>
              <a:spcBef>
                <a:spcPts val="0"/>
              </a:spcBef>
              <a:spcAft>
                <a:spcPts val="0"/>
              </a:spcAft>
              <a:buClr>
                <a:schemeClr val="dk1"/>
              </a:buClr>
              <a:buSzPts val="1400"/>
              <a:buChar char="❏"/>
            </a:pPr>
            <a:r>
              <a:rPr i="1" lang="en">
                <a:solidFill>
                  <a:schemeClr val="dk1"/>
                </a:solidFill>
              </a:rPr>
              <a:t>Spring Boot Test: Facilita el contexto de prueba realista con @SpringBootTest.</a:t>
            </a:r>
            <a:endParaRPr i="1">
              <a:solidFill>
                <a:schemeClr val="dk1"/>
              </a:solidFill>
            </a:endParaRPr>
          </a:p>
          <a:p>
            <a:pPr indent="0" lvl="0" marL="0" rtl="0" algn="l">
              <a:lnSpc>
                <a:spcPct val="115000"/>
              </a:lnSpc>
              <a:spcBef>
                <a:spcPts val="1200"/>
              </a:spcBef>
              <a:spcAft>
                <a:spcPts val="0"/>
              </a:spcAft>
              <a:buSzPts val="1400"/>
              <a:buNone/>
            </a:pPr>
            <a:r>
              <a:rPr i="1" lang="en">
                <a:solidFill>
                  <a:schemeClr val="dk1"/>
                </a:solidFill>
              </a:rPr>
              <a:t>Aplicación:</a:t>
            </a:r>
            <a:endParaRPr i="1">
              <a:solidFill>
                <a:schemeClr val="dk1"/>
              </a:solidFill>
            </a:endParaRPr>
          </a:p>
          <a:p>
            <a:pPr indent="0" lvl="0" marL="0" rtl="0" algn="l">
              <a:lnSpc>
                <a:spcPct val="115000"/>
              </a:lnSpc>
              <a:spcBef>
                <a:spcPts val="1200"/>
              </a:spcBef>
              <a:spcAft>
                <a:spcPts val="0"/>
              </a:spcAft>
              <a:buSzPts val="1400"/>
              <a:buNone/>
            </a:pPr>
            <a:r>
              <a:rPr i="1" lang="en">
                <a:solidFill>
                  <a:schemeClr val="dk1"/>
                </a:solidFill>
              </a:rPr>
              <a:t>Se probaron servicios (ServiceImpl) de cada microservicio, con casos exitosos y fallidos, aislando lógica y controlando datos.</a:t>
            </a:r>
            <a:endParaRPr i="1">
              <a:solidFill>
                <a:schemeClr val="dk1"/>
              </a:solidFill>
            </a:endParaRPr>
          </a:p>
          <a:p>
            <a:pPr indent="0" lvl="0" marL="0" rtl="0" algn="l">
              <a:lnSpc>
                <a:spcPct val="115000"/>
              </a:lnSpc>
              <a:spcBef>
                <a:spcPts val="1200"/>
              </a:spcBef>
              <a:spcAft>
                <a:spcPts val="0"/>
              </a:spcAft>
              <a:buSzPts val="1400"/>
              <a:buNone/>
            </a:pPr>
            <a:r>
              <a:t/>
            </a:r>
            <a:endParaRPr i="1">
              <a:solidFill>
                <a:schemeClr val="dk1"/>
              </a:solidFill>
            </a:endParaRPr>
          </a:p>
          <a:p>
            <a:pPr indent="0" lvl="0" marL="0" rtl="0" algn="l">
              <a:lnSpc>
                <a:spcPct val="115000"/>
              </a:lnSpc>
              <a:spcBef>
                <a:spcPts val="1200"/>
              </a:spcBef>
              <a:spcAft>
                <a:spcPts val="0"/>
              </a:spcAft>
              <a:buSzPts val="1400"/>
              <a:buNone/>
            </a:pPr>
            <a:r>
              <a:rPr i="1" lang="en">
                <a:solidFill>
                  <a:schemeClr val="dk1"/>
                </a:solidFill>
              </a:rPr>
              <a:t>Aporte a la calidad:</a:t>
            </a:r>
            <a:endParaRPr i="1">
              <a:solidFill>
                <a:schemeClr val="dk1"/>
              </a:solidFill>
            </a:endParaRPr>
          </a:p>
          <a:p>
            <a:pPr indent="0" lvl="0" marL="0" rtl="0" algn="l">
              <a:lnSpc>
                <a:spcPct val="115000"/>
              </a:lnSpc>
              <a:spcBef>
                <a:spcPts val="1200"/>
              </a:spcBef>
              <a:spcAft>
                <a:spcPts val="0"/>
              </a:spcAft>
              <a:buSzPts val="1400"/>
              <a:buNone/>
            </a:pPr>
            <a:r>
              <a:rPr i="1" lang="en">
                <a:solidFill>
                  <a:schemeClr val="dk1"/>
                </a:solidFill>
              </a:rPr>
              <a:t>✓ Prevención de errores</a:t>
            </a:r>
            <a:endParaRPr i="1">
              <a:solidFill>
                <a:schemeClr val="dk1"/>
              </a:solidFill>
            </a:endParaRPr>
          </a:p>
          <a:p>
            <a:pPr indent="0" lvl="0" marL="0" rtl="0" algn="l">
              <a:lnSpc>
                <a:spcPct val="115000"/>
              </a:lnSpc>
              <a:spcBef>
                <a:spcPts val="1200"/>
              </a:spcBef>
              <a:spcAft>
                <a:spcPts val="0"/>
              </a:spcAft>
              <a:buSzPts val="1400"/>
              <a:buNone/>
            </a:pPr>
            <a:r>
              <a:rPr i="1" lang="en">
                <a:solidFill>
                  <a:schemeClr val="dk1"/>
                </a:solidFill>
              </a:rPr>
              <a:t>✓ Código desacoplado y seguro</a:t>
            </a:r>
            <a:endParaRPr i="1">
              <a:solidFill>
                <a:schemeClr val="dk1"/>
              </a:solidFill>
            </a:endParaRPr>
          </a:p>
          <a:p>
            <a:pPr indent="0" lvl="0" marL="0" rtl="0" algn="l">
              <a:lnSpc>
                <a:spcPct val="115000"/>
              </a:lnSpc>
              <a:spcBef>
                <a:spcPts val="1200"/>
              </a:spcBef>
              <a:spcAft>
                <a:spcPts val="0"/>
              </a:spcAft>
              <a:buSzPts val="1400"/>
              <a:buNone/>
            </a:pPr>
            <a:r>
              <a:rPr i="1" lang="en">
                <a:solidFill>
                  <a:schemeClr val="dk1"/>
                </a:solidFill>
              </a:rPr>
              <a:t>✓ Alta mantenibilidad del backend</a:t>
            </a:r>
            <a:endParaRPr i="1">
              <a:solidFill>
                <a:schemeClr val="dk1"/>
              </a:solidFill>
            </a:endParaRPr>
          </a:p>
        </p:txBody>
      </p:sp>
      <p:pic>
        <p:nvPicPr>
          <p:cNvPr id="372" name="Google Shape;372;p6"/>
          <p:cNvPicPr preferRelativeResize="0"/>
          <p:nvPr/>
        </p:nvPicPr>
        <p:blipFill>
          <a:blip r:embed="rId3">
            <a:alphaModFix/>
          </a:blip>
          <a:stretch>
            <a:fillRect/>
          </a:stretch>
        </p:blipFill>
        <p:spPr>
          <a:xfrm>
            <a:off x="4152300" y="2523925"/>
            <a:ext cx="4390974" cy="250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7"/>
          <p:cNvSpPr txBox="1"/>
          <p:nvPr>
            <p:ph type="ctrTitle"/>
          </p:nvPr>
        </p:nvSpPr>
        <p:spPr>
          <a:xfrm>
            <a:off x="2651300" y="1553775"/>
            <a:ext cx="6028200" cy="1991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solidFill>
                  <a:schemeClr val="accent2"/>
                </a:solidFill>
              </a:rPr>
              <a:t>Desarrollo de pruebas unitarias</a:t>
            </a:r>
            <a:endParaRPr/>
          </a:p>
        </p:txBody>
      </p:sp>
      <p:sp>
        <p:nvSpPr>
          <p:cNvPr id="378" name="Google Shape;378;p7"/>
          <p:cNvSpPr txBox="1"/>
          <p:nvPr>
            <p:ph idx="1" type="subTitle"/>
          </p:nvPr>
        </p:nvSpPr>
        <p:spPr>
          <a:xfrm>
            <a:off x="2151075" y="3961054"/>
            <a:ext cx="56961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9" name="Google Shape;379;p7"/>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Nixie One"/>
                <a:ea typeface="Nixie One"/>
                <a:cs typeface="Nixie One"/>
                <a:sym typeface="Nixie One"/>
              </a:rPr>
              <a:t>2</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8"/>
          <p:cNvSpPr txBox="1"/>
          <p:nvPr/>
        </p:nvSpPr>
        <p:spPr>
          <a:xfrm>
            <a:off x="1348050" y="986725"/>
            <a:ext cx="6799500" cy="357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i="1" lang="en" sz="1200">
                <a:solidFill>
                  <a:schemeClr val="dk1"/>
                </a:solidFill>
              </a:rPr>
              <a:t>El propósito de estas</a:t>
            </a:r>
            <a:r>
              <a:rPr i="1" lang="en" sz="1200">
                <a:solidFill>
                  <a:schemeClr val="dk1"/>
                </a:solidFill>
              </a:rPr>
              <a:t> pruebas es</a:t>
            </a:r>
            <a:r>
              <a:rPr i="1" lang="en" sz="1200">
                <a:solidFill>
                  <a:schemeClr val="dk1"/>
                </a:solidFill>
              </a:rPr>
              <a:t> verificar que la clase ‘Evaluacion’ funcione correctamente.</a:t>
            </a:r>
            <a:endParaRPr i="1" sz="1200">
              <a:solidFill>
                <a:schemeClr val="dk1"/>
              </a:solidFill>
            </a:endParaRPr>
          </a:p>
          <a:p>
            <a:pPr indent="0" lvl="0" marL="0" rtl="0" algn="l">
              <a:lnSpc>
                <a:spcPct val="115000"/>
              </a:lnSpc>
              <a:spcBef>
                <a:spcPts val="1200"/>
              </a:spcBef>
              <a:spcAft>
                <a:spcPts val="0"/>
              </a:spcAft>
              <a:buNone/>
            </a:pPr>
            <a:r>
              <a:rPr i="1" lang="en" sz="1200">
                <a:solidFill>
                  <a:schemeClr val="dk1"/>
                </a:solidFill>
              </a:rPr>
              <a:t>Se testearon métodos como:</a:t>
            </a:r>
            <a:endParaRPr i="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i="1" lang="en" sz="1200">
                <a:solidFill>
                  <a:schemeClr val="dk1"/>
                </a:solidFill>
              </a:rPr>
              <a:t>saveTest()</a:t>
            </a:r>
            <a:r>
              <a:rPr i="1" lang="en" sz="1200">
                <a:solidFill>
                  <a:schemeClr val="dk1"/>
                </a:solidFill>
              </a:rPr>
              <a:t>→ Guarda una evaluación y valida sus atributos.</a:t>
            </a:r>
            <a:endParaRPr i="1" sz="1200">
              <a:solidFill>
                <a:schemeClr val="dk1"/>
              </a:solidFill>
            </a:endParaRPr>
          </a:p>
          <a:p>
            <a:pPr indent="-304800" lvl="0" marL="457200" rtl="0" algn="l">
              <a:lnSpc>
                <a:spcPct val="115000"/>
              </a:lnSpc>
              <a:spcBef>
                <a:spcPts val="0"/>
              </a:spcBef>
              <a:spcAft>
                <a:spcPts val="0"/>
              </a:spcAft>
              <a:buClr>
                <a:schemeClr val="dk1"/>
              </a:buClr>
              <a:buSzPts val="1200"/>
              <a:buChar char="❏"/>
            </a:pPr>
            <a:r>
              <a:rPr i="1" lang="en" sz="1200">
                <a:solidFill>
                  <a:schemeClr val="dk1"/>
                </a:solidFill>
              </a:rPr>
              <a:t>findAllTest()→ Simula una lista de objetos Evaluación y valida la cantidad de Evaluaciones.</a:t>
            </a:r>
            <a:endParaRPr i="1" sz="1200">
              <a:solidFill>
                <a:schemeClr val="dk1"/>
              </a:solidFill>
            </a:endParaRPr>
          </a:p>
          <a:p>
            <a:pPr indent="-304800" lvl="0" marL="457200" rtl="0" algn="l">
              <a:lnSpc>
                <a:spcPct val="115000"/>
              </a:lnSpc>
              <a:spcBef>
                <a:spcPts val="0"/>
              </a:spcBef>
              <a:spcAft>
                <a:spcPts val="0"/>
              </a:spcAft>
              <a:buClr>
                <a:schemeClr val="dk1"/>
              </a:buClr>
              <a:buSzPts val="1200"/>
              <a:buChar char="❏"/>
            </a:pPr>
            <a:r>
              <a:rPr i="1" lang="en" sz="1200">
                <a:solidFill>
                  <a:schemeClr val="dk1"/>
                </a:solidFill>
              </a:rPr>
              <a:t>findByIdTest()→ Busca una evaluación por ID.</a:t>
            </a:r>
            <a:endParaRPr i="1" sz="1200">
              <a:solidFill>
                <a:schemeClr val="dk1"/>
              </a:solidFill>
            </a:endParaRPr>
          </a:p>
          <a:p>
            <a:pPr indent="-304800" lvl="0" marL="457200" rtl="0" algn="l">
              <a:lnSpc>
                <a:spcPct val="115000"/>
              </a:lnSpc>
              <a:spcBef>
                <a:spcPts val="0"/>
              </a:spcBef>
              <a:spcAft>
                <a:spcPts val="0"/>
              </a:spcAft>
              <a:buClr>
                <a:schemeClr val="dk1"/>
              </a:buClr>
              <a:buSzPts val="1200"/>
              <a:buChar char="❏"/>
            </a:pPr>
            <a:r>
              <a:rPr i="1" lang="en" sz="1200">
                <a:solidFill>
                  <a:schemeClr val="dk1"/>
                </a:solidFill>
              </a:rPr>
              <a:t>deleteTest() → Simula la eliminación de una evaluación.</a:t>
            </a:r>
            <a:endParaRPr i="1" sz="1200">
              <a:solidFill>
                <a:schemeClr val="dk1"/>
              </a:solidFill>
            </a:endParaRPr>
          </a:p>
          <a:p>
            <a:pPr indent="0" lvl="0" marL="0" rtl="0" algn="l">
              <a:lnSpc>
                <a:spcPct val="115000"/>
              </a:lnSpc>
              <a:spcBef>
                <a:spcPts val="1200"/>
              </a:spcBef>
              <a:spcAft>
                <a:spcPts val="0"/>
              </a:spcAft>
              <a:buNone/>
            </a:pPr>
            <a:r>
              <a:rPr i="1" lang="en" sz="1200">
                <a:solidFill>
                  <a:schemeClr val="dk1"/>
                </a:solidFill>
              </a:rPr>
              <a:t>Validación de resultados con asserts:</a:t>
            </a:r>
            <a:endParaRPr i="1" sz="1200">
              <a:solidFill>
                <a:schemeClr val="dk1"/>
              </a:solidFill>
            </a:endParaRPr>
          </a:p>
          <a:p>
            <a:pPr indent="0" lvl="0" marL="0" rtl="0" algn="l">
              <a:lnSpc>
                <a:spcPct val="115000"/>
              </a:lnSpc>
              <a:spcBef>
                <a:spcPts val="1200"/>
              </a:spcBef>
              <a:spcAft>
                <a:spcPts val="0"/>
              </a:spcAft>
              <a:buNone/>
            </a:pPr>
            <a:r>
              <a:rPr i="1" lang="en" sz="1200">
                <a:solidFill>
                  <a:schemeClr val="dk1"/>
                </a:solidFill>
              </a:rPr>
              <a:t>*assertEquals(): compara valores esperados.</a:t>
            </a:r>
            <a:endParaRPr i="1" sz="1200">
              <a:solidFill>
                <a:schemeClr val="dk1"/>
              </a:solidFill>
            </a:endParaRPr>
          </a:p>
          <a:p>
            <a:pPr indent="0" lvl="0" marL="0" rtl="0" algn="l">
              <a:lnSpc>
                <a:spcPct val="115000"/>
              </a:lnSpc>
              <a:spcBef>
                <a:spcPts val="1200"/>
              </a:spcBef>
              <a:spcAft>
                <a:spcPts val="0"/>
              </a:spcAft>
              <a:buNone/>
            </a:pPr>
            <a:r>
              <a:rPr i="1" lang="en" sz="1200">
                <a:solidFill>
                  <a:schemeClr val="dk1"/>
                </a:solidFill>
              </a:rPr>
              <a:t>*assertTrue(): verifica condiciones booleanas. </a:t>
            </a:r>
            <a:endParaRPr i="1" sz="1200">
              <a:solidFill>
                <a:schemeClr val="dk1"/>
              </a:solidFill>
            </a:endParaRPr>
          </a:p>
          <a:p>
            <a:pPr indent="0" lvl="0" marL="0" rtl="0" algn="l">
              <a:lnSpc>
                <a:spcPct val="115000"/>
              </a:lnSpc>
              <a:spcBef>
                <a:spcPts val="1200"/>
              </a:spcBef>
              <a:spcAft>
                <a:spcPts val="0"/>
              </a:spcAft>
              <a:buNone/>
            </a:pPr>
            <a:r>
              <a:rPr i="1" lang="en" sz="1200">
                <a:solidFill>
                  <a:schemeClr val="dk1"/>
                </a:solidFill>
              </a:rPr>
              <a:t>*No se utilizó Mockito, ya que no se requiere simular repositorios o servicios externos.</a:t>
            </a:r>
            <a:endParaRPr i="1" sz="1200">
              <a:solidFill>
                <a:schemeClr val="dk1"/>
              </a:solidFill>
            </a:endParaRPr>
          </a:p>
          <a:p>
            <a:pPr indent="0" lvl="0" marL="457200" rtl="0" algn="l">
              <a:lnSpc>
                <a:spcPct val="115000"/>
              </a:lnSpc>
              <a:spcBef>
                <a:spcPts val="1200"/>
              </a:spcBef>
              <a:spcAft>
                <a:spcPts val="1200"/>
              </a:spcAft>
              <a:buNone/>
            </a:pPr>
            <a:r>
              <a:t/>
            </a:r>
            <a:endParaRPr i="1" sz="1200">
              <a:solidFill>
                <a:schemeClr val="dk1"/>
              </a:solidFill>
            </a:endParaRPr>
          </a:p>
        </p:txBody>
      </p:sp>
      <p:sp>
        <p:nvSpPr>
          <p:cNvPr id="385" name="Google Shape;385;p8"/>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9"/>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000"/>
              <a:buNone/>
            </a:pPr>
            <a:r>
              <a:t/>
            </a:r>
            <a:endParaRPr/>
          </a:p>
        </p:txBody>
      </p:sp>
      <p:sp>
        <p:nvSpPr>
          <p:cNvPr id="391" name="Google Shape;391;p9"/>
          <p:cNvSpPr txBox="1"/>
          <p:nvPr>
            <p:ph idx="1" type="body"/>
          </p:nvPr>
        </p:nvSpPr>
        <p:spPr>
          <a:xfrm>
            <a:off x="1964513" y="3893425"/>
            <a:ext cx="4944300" cy="165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400"/>
              <a:buNone/>
            </a:pPr>
            <a:r>
              <a:t/>
            </a:r>
            <a:endParaRPr/>
          </a:p>
        </p:txBody>
      </p:sp>
      <p:sp>
        <p:nvSpPr>
          <p:cNvPr id="392" name="Google Shape;392;p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
        <p:nvSpPr>
          <p:cNvPr id="393" name="Google Shape;393;p9"/>
          <p:cNvSpPr txBox="1"/>
          <p:nvPr/>
        </p:nvSpPr>
        <p:spPr>
          <a:xfrm>
            <a:off x="2785050" y="80500"/>
            <a:ext cx="39693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t/>
            </a:r>
            <a:endParaRPr/>
          </a:p>
        </p:txBody>
      </p:sp>
      <p:pic>
        <p:nvPicPr>
          <p:cNvPr id="394" name="Google Shape;394;p9"/>
          <p:cNvPicPr preferRelativeResize="0"/>
          <p:nvPr/>
        </p:nvPicPr>
        <p:blipFill>
          <a:blip r:embed="rId3">
            <a:alphaModFix/>
          </a:blip>
          <a:stretch>
            <a:fillRect/>
          </a:stretch>
        </p:blipFill>
        <p:spPr>
          <a:xfrm>
            <a:off x="1363675" y="688575"/>
            <a:ext cx="6493325" cy="3431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