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Lst>
  <p:sldSz cy="5143500" cx="9144000"/>
  <p:notesSz cx="6858000" cy="9144000"/>
  <p:embeddedFontLst>
    <p:embeddedFont>
      <p:font typeface="Nixie One"/>
      <p:regular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jaFk4jrA4xYbVAzJns5uh95ezLI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NixieOne-regular.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5" Type="http://customschemas.google.com/relationships/presentationmetadata" Target="meta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slide" Target="slides/slide7.xml"/><Relationship Id="rId10" Type="http://schemas.openxmlformats.org/officeDocument/2006/relationships/slide" Target="slides/slide6.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1pPr>
            <a:lvl2pPr indent="-317500" lvl="1" marL="914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2pPr>
            <a:lvl3pPr indent="-317500" lvl="2" marL="1371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3pPr>
            <a:lvl4pPr indent="-317500" lvl="3" marL="1828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4pPr>
            <a:lvl5pPr indent="-317500" lvl="4" marL="22860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5pPr>
            <a:lvl6pPr indent="-317500" lvl="5" marL="27432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6pPr>
            <a:lvl7pPr indent="-317500" lvl="6" marL="32004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7pPr>
            <a:lvl8pPr indent="-317500" lvl="7" marL="36576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8pPr>
            <a:lvl9pPr indent="-317500" lvl="8" marL="4114800" marR="0" rtl="0" algn="l">
              <a:lnSpc>
                <a:spcPct val="100000"/>
              </a:lnSpc>
              <a:spcBef>
                <a:spcPts val="0"/>
              </a:spcBef>
              <a:spcAft>
                <a:spcPts val="0"/>
              </a:spcAft>
              <a:buClr>
                <a:srgbClr val="000000"/>
              </a:buClr>
              <a:buSzPts val="14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p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35" name="Google Shape;335;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p11: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97" name="Google Shape;39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g369a18c6d76_2_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04" name="Google Shape;404;g369a18c6d76_2_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369a18c6d76_2_1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12" name="Google Shape;412;g369a18c6d76_2_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69a18c6d76_2_27: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1" name="Google Shape;421;g369a18c6d76_2_2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18: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29" name="Google Shape;429;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19: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36" name="Google Shape;436;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8" name="Shape 338"/>
        <p:cNvGrpSpPr/>
        <p:nvPr/>
      </p:nvGrpSpPr>
      <p:grpSpPr>
        <a:xfrm>
          <a:off x="0" y="0"/>
          <a:ext cx="0" cy="0"/>
          <a:chOff x="0" y="0"/>
          <a:chExt cx="0" cy="0"/>
        </a:xfrm>
      </p:grpSpPr>
      <p:sp>
        <p:nvSpPr>
          <p:cNvPr id="339" name="Google Shape;339;p2: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0" name="Google Shape;340;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5" name="Shape 345"/>
        <p:cNvGrpSpPr/>
        <p:nvPr/>
      </p:nvGrpSpPr>
      <p:grpSpPr>
        <a:xfrm>
          <a:off x="0" y="0"/>
          <a:ext cx="0" cy="0"/>
          <a:chOff x="0" y="0"/>
          <a:chExt cx="0" cy="0"/>
        </a:xfrm>
      </p:grpSpPr>
      <p:sp>
        <p:nvSpPr>
          <p:cNvPr id="346" name="Google Shape;346;p3: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47" name="Google Shape;34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4: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54" name="Google Shape;354;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9" name="Shape 359"/>
        <p:cNvGrpSpPr/>
        <p:nvPr/>
      </p:nvGrpSpPr>
      <p:grpSpPr>
        <a:xfrm>
          <a:off x="0" y="0"/>
          <a:ext cx="0" cy="0"/>
          <a:chOff x="0" y="0"/>
          <a:chExt cx="0" cy="0"/>
        </a:xfrm>
      </p:grpSpPr>
      <p:sp>
        <p:nvSpPr>
          <p:cNvPr id="360" name="Google Shape;360;p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1" name="Google Shape;36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p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68" name="Google Shape;368;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g3699cb087c3_0_0: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74" name="Google Shape;374;g3699cb087c3_0_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3699cb087c3_0_6: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381" name="Google Shape;381;g3699cb087c3_0_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699ae4f9a5_0_25:notes"/>
          <p:cNvSpPr/>
          <p:nvPr>
            <p:ph idx="2" type="sldImg"/>
          </p:nvPr>
        </p:nvSpPr>
        <p:spPr>
          <a:xfrm>
            <a:off x="381175" y="685800"/>
            <a:ext cx="60963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699ae4f9a5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9" name="Shape 9"/>
        <p:cNvGrpSpPr/>
        <p:nvPr/>
      </p:nvGrpSpPr>
      <p:grpSpPr>
        <a:xfrm>
          <a:off x="0" y="0"/>
          <a:ext cx="0" cy="0"/>
          <a:chOff x="0" y="0"/>
          <a:chExt cx="0" cy="0"/>
        </a:xfrm>
      </p:grpSpPr>
      <p:sp>
        <p:nvSpPr>
          <p:cNvPr id="10" name="Google Shape;10;p21"/>
          <p:cNvSpPr/>
          <p:nvPr/>
        </p:nvSpPr>
        <p:spPr>
          <a:xfrm flipH="1" rot="10800000">
            <a:off x="3919993" y="3977033"/>
            <a:ext cx="1303500" cy="11283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1" name="Google Shape;11;p21"/>
          <p:cNvSpPr/>
          <p:nvPr/>
        </p:nvSpPr>
        <p:spPr>
          <a:xfrm rot="5400000">
            <a:off x="3809057" y="-81000"/>
            <a:ext cx="1525500" cy="1761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2" name="Google Shape;12;p21"/>
          <p:cNvSpPr txBox="1"/>
          <p:nvPr>
            <p:ph type="ctrTitle"/>
          </p:nvPr>
        </p:nvSpPr>
        <p:spPr>
          <a:xfrm>
            <a:off x="1400175" y="1991825"/>
            <a:ext cx="6343500" cy="1159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4800"/>
              <a:buNone/>
              <a:defRPr sz="4800"/>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13" name="Google Shape;13;p21"/>
          <p:cNvSpPr/>
          <p:nvPr/>
        </p:nvSpPr>
        <p:spPr>
          <a:xfrm flipH="1" rot="10800000">
            <a:off x="2809875" y="-172875"/>
            <a:ext cx="1111500" cy="962400"/>
          </a:xfrm>
          <a:prstGeom prst="hexagon">
            <a:avLst>
              <a:gd fmla="val 28678" name="adj"/>
              <a:gd fmla="val 115470" name="vf"/>
            </a:avLst>
          </a:prstGeom>
          <a:noFill/>
          <a:ln cap="flat" cmpd="sng" w="19050">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 name="Google Shape;14;p21"/>
          <p:cNvSpPr/>
          <p:nvPr/>
        </p:nvSpPr>
        <p:spPr>
          <a:xfrm flipH="1" rot="10800000">
            <a:off x="3602723" y="1360109"/>
            <a:ext cx="493800" cy="4275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 name="Google Shape;15;p21"/>
          <p:cNvSpPr/>
          <p:nvPr/>
        </p:nvSpPr>
        <p:spPr>
          <a:xfrm flipH="1" rot="10800000">
            <a:off x="5278915" y="855279"/>
            <a:ext cx="944700" cy="818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 name="Google Shape;16;p21"/>
          <p:cNvSpPr/>
          <p:nvPr/>
        </p:nvSpPr>
        <p:spPr>
          <a:xfrm flipH="1" rot="10800000">
            <a:off x="5365799" y="352324"/>
            <a:ext cx="493800" cy="4272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 name="Google Shape;17;p21"/>
          <p:cNvGrpSpPr/>
          <p:nvPr/>
        </p:nvGrpSpPr>
        <p:grpSpPr>
          <a:xfrm>
            <a:off x="5549153" y="1029780"/>
            <a:ext cx="404640" cy="374059"/>
            <a:chOff x="5975075" y="2327500"/>
            <a:chExt cx="420100" cy="388350"/>
          </a:xfrm>
        </p:grpSpPr>
        <p:sp>
          <p:nvSpPr>
            <p:cNvPr id="18" name="Google Shape;18;p21"/>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 name="Google Shape;19;p21"/>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0" name="Google Shape;20;p21"/>
          <p:cNvSpPr/>
          <p:nvPr/>
        </p:nvSpPr>
        <p:spPr>
          <a:xfrm>
            <a:off x="3253021" y="113273"/>
            <a:ext cx="225085" cy="38996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 name="Google Shape;21;p21"/>
          <p:cNvGrpSpPr/>
          <p:nvPr/>
        </p:nvGrpSpPr>
        <p:grpSpPr>
          <a:xfrm>
            <a:off x="4380526" y="515192"/>
            <a:ext cx="382958" cy="607111"/>
            <a:chOff x="6718575" y="2318625"/>
            <a:chExt cx="256950" cy="407375"/>
          </a:xfrm>
        </p:grpSpPr>
        <p:sp>
          <p:nvSpPr>
            <p:cNvPr id="22" name="Google Shape;22;p21"/>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 name="Google Shape;23;p21"/>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 name="Google Shape;24;p21"/>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 name="Google Shape;25;p21"/>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 name="Google Shape;26;p21"/>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 name="Google Shape;27;p21"/>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 name="Google Shape;28;p21"/>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 name="Google Shape;29;p21"/>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0" name="Google Shape;30;p21"/>
          <p:cNvGrpSpPr/>
          <p:nvPr/>
        </p:nvGrpSpPr>
        <p:grpSpPr>
          <a:xfrm>
            <a:off x="3199464" y="902959"/>
            <a:ext cx="395018" cy="403297"/>
            <a:chOff x="3951850" y="2985350"/>
            <a:chExt cx="407950" cy="416500"/>
          </a:xfrm>
        </p:grpSpPr>
        <p:sp>
          <p:nvSpPr>
            <p:cNvPr id="31" name="Google Shape;31;p21"/>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 name="Google Shape;32;p21"/>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 name="Google Shape;33;p21"/>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4" name="Google Shape;34;p21"/>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5" name="Google Shape;35;p21"/>
          <p:cNvSpPr/>
          <p:nvPr/>
        </p:nvSpPr>
        <p:spPr>
          <a:xfrm flipH="1" rot="10800000">
            <a:off x="5010533" y="4576648"/>
            <a:ext cx="1032900" cy="894600"/>
          </a:xfrm>
          <a:prstGeom prst="hexagon">
            <a:avLst>
              <a:gd fmla="val 28678" name="adj"/>
              <a:gd fmla="val 115470" name="vf"/>
            </a:avLst>
          </a:prstGeom>
          <a:noFill/>
          <a:ln cap="flat"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6" name="Google Shape;36;p21"/>
          <p:cNvSpPr/>
          <p:nvPr/>
        </p:nvSpPr>
        <p:spPr>
          <a:xfrm flipH="1" rot="10800000">
            <a:off x="5133679" y="4056450"/>
            <a:ext cx="540000" cy="4674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7" name="Google Shape;37;p21"/>
          <p:cNvSpPr/>
          <p:nvPr/>
        </p:nvSpPr>
        <p:spPr>
          <a:xfrm flipH="1" rot="10800000">
            <a:off x="3101709" y="3629719"/>
            <a:ext cx="1032900" cy="8940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8" name="Google Shape;38;p21"/>
          <p:cNvSpPr/>
          <p:nvPr/>
        </p:nvSpPr>
        <p:spPr>
          <a:xfrm flipH="1" rot="10800000">
            <a:off x="3530384" y="4576662"/>
            <a:ext cx="452100" cy="3912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9" name="Google Shape;39;p21"/>
          <p:cNvSpPr/>
          <p:nvPr/>
        </p:nvSpPr>
        <p:spPr>
          <a:xfrm>
            <a:off x="5370705" y="4867761"/>
            <a:ext cx="312503" cy="312484"/>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40" name="Google Shape;40;p21"/>
          <p:cNvGrpSpPr/>
          <p:nvPr/>
        </p:nvGrpSpPr>
        <p:grpSpPr>
          <a:xfrm>
            <a:off x="5772009" y="4056440"/>
            <a:ext cx="573943" cy="550550"/>
            <a:chOff x="5241175" y="4959100"/>
            <a:chExt cx="539775" cy="517775"/>
          </a:xfrm>
        </p:grpSpPr>
        <p:sp>
          <p:nvSpPr>
            <p:cNvPr id="41" name="Google Shape;41;p21"/>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2" name="Google Shape;42;p21"/>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3" name="Google Shape;43;p21"/>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4" name="Google Shape;44;p21"/>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5" name="Google Shape;45;p21"/>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46" name="Google Shape;46;p21"/>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47" name="Google Shape;47;p21"/>
          <p:cNvSpPr/>
          <p:nvPr/>
        </p:nvSpPr>
        <p:spPr>
          <a:xfrm>
            <a:off x="3429208" y="3904791"/>
            <a:ext cx="377839" cy="343685"/>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8" name="Shape 48"/>
        <p:cNvGrpSpPr/>
        <p:nvPr/>
      </p:nvGrpSpPr>
      <p:grpSpPr>
        <a:xfrm>
          <a:off x="0" y="0"/>
          <a:ext cx="0" cy="0"/>
          <a:chOff x="0" y="0"/>
          <a:chExt cx="0" cy="0"/>
        </a:xfrm>
      </p:grpSpPr>
      <p:sp>
        <p:nvSpPr>
          <p:cNvPr id="49" name="Google Shape;49;p22"/>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0" name="Google Shape;50;p22"/>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51" name="Google Shape;51;p22"/>
          <p:cNvSpPr txBox="1"/>
          <p:nvPr>
            <p:ph type="title"/>
          </p:nvPr>
        </p:nvSpPr>
        <p:spPr>
          <a:xfrm>
            <a:off x="1732700" y="821200"/>
            <a:ext cx="4944300" cy="6453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52" name="Google Shape;52;p22"/>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3" name="Google Shape;53;p22"/>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4" name="Google Shape;54;p22"/>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5" name="Google Shape;55;p22"/>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56" name="Google Shape;56;p22"/>
          <p:cNvGrpSpPr/>
          <p:nvPr/>
        </p:nvGrpSpPr>
        <p:grpSpPr>
          <a:xfrm>
            <a:off x="1729784" y="61068"/>
            <a:ext cx="351204" cy="324661"/>
            <a:chOff x="5975075" y="2327500"/>
            <a:chExt cx="420100" cy="388350"/>
          </a:xfrm>
        </p:grpSpPr>
        <p:sp>
          <p:nvSpPr>
            <p:cNvPr id="57" name="Google Shape;57;p22"/>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58" name="Google Shape;58;p22"/>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59" name="Google Shape;59;p22"/>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60" name="Google Shape;60;p22"/>
          <p:cNvGrpSpPr/>
          <p:nvPr/>
        </p:nvGrpSpPr>
        <p:grpSpPr>
          <a:xfrm>
            <a:off x="904276" y="515192"/>
            <a:ext cx="382958" cy="607111"/>
            <a:chOff x="6718575" y="2318625"/>
            <a:chExt cx="256950" cy="407375"/>
          </a:xfrm>
        </p:grpSpPr>
        <p:sp>
          <p:nvSpPr>
            <p:cNvPr id="61" name="Google Shape;61;p22"/>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2" name="Google Shape;62;p22"/>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3" name="Google Shape;63;p22"/>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4" name="Google Shape;64;p22"/>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5" name="Google Shape;65;p22"/>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6" name="Google Shape;66;p22"/>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7" name="Google Shape;67;p22"/>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68" name="Google Shape;68;p22"/>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69" name="Google Shape;69;p22"/>
          <p:cNvGrpSpPr/>
          <p:nvPr/>
        </p:nvGrpSpPr>
        <p:grpSpPr>
          <a:xfrm>
            <a:off x="335759" y="1840531"/>
            <a:ext cx="342882" cy="350068"/>
            <a:chOff x="3951850" y="2985350"/>
            <a:chExt cx="407950" cy="416500"/>
          </a:xfrm>
        </p:grpSpPr>
        <p:sp>
          <p:nvSpPr>
            <p:cNvPr id="70" name="Google Shape;70;p22"/>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1" name="Google Shape;71;p22"/>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2" name="Google Shape;72;p22"/>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3" name="Google Shape;73;p22"/>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74" name="Google Shape;74;p22"/>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5" name="Google Shape;75;p22"/>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6" name="Google Shape;76;p22"/>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7" name="Google Shape;77;p22"/>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78" name="Google Shape;78;p22"/>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79" name="Google Shape;79;p22"/>
          <p:cNvGrpSpPr/>
          <p:nvPr/>
        </p:nvGrpSpPr>
        <p:grpSpPr>
          <a:xfrm>
            <a:off x="7354067" y="3426715"/>
            <a:ext cx="455624" cy="437054"/>
            <a:chOff x="5241175" y="4959100"/>
            <a:chExt cx="539775" cy="517775"/>
          </a:xfrm>
        </p:grpSpPr>
        <p:sp>
          <p:nvSpPr>
            <p:cNvPr id="80" name="Google Shape;80;p22"/>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1" name="Google Shape;81;p22"/>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2" name="Google Shape;82;p22"/>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3" name="Google Shape;83;p22"/>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4" name="Google Shape;84;p22"/>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5" name="Google Shape;85;p22"/>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86" name="Google Shape;86;p22"/>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87" name="Google Shape;87;p2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ubtitle">
  <p:cSld name="TITLE_1">
    <p:spTree>
      <p:nvGrpSpPr>
        <p:cNvPr id="88" name="Shape 88"/>
        <p:cNvGrpSpPr/>
        <p:nvPr/>
      </p:nvGrpSpPr>
      <p:grpSpPr>
        <a:xfrm>
          <a:off x="0" y="0"/>
          <a:ext cx="0" cy="0"/>
          <a:chOff x="0" y="0"/>
          <a:chExt cx="0" cy="0"/>
        </a:xfrm>
      </p:grpSpPr>
      <p:sp>
        <p:nvSpPr>
          <p:cNvPr id="89" name="Google Shape;89;p23"/>
          <p:cNvSpPr/>
          <p:nvPr/>
        </p:nvSpPr>
        <p:spPr>
          <a:xfrm flipH="1" rot="10800000">
            <a:off x="-94969" y="303826"/>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0" name="Google Shape;90;p23"/>
          <p:cNvSpPr/>
          <p:nvPr/>
        </p:nvSpPr>
        <p:spPr>
          <a:xfrm rot="5400000">
            <a:off x="559400" y="1538825"/>
            <a:ext cx="1788000" cy="20646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91" name="Google Shape;91;p23"/>
          <p:cNvSpPr txBox="1"/>
          <p:nvPr>
            <p:ph type="ctrTitle"/>
          </p:nvPr>
        </p:nvSpPr>
        <p:spPr>
          <a:xfrm>
            <a:off x="2743200" y="1735750"/>
            <a:ext cx="5638800" cy="11598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3600"/>
              <a:buNone/>
              <a:defRPr sz="3600"/>
            </a:lvl1pPr>
            <a:lvl2pPr lvl="1" algn="l">
              <a:lnSpc>
                <a:spcPct val="100000"/>
              </a:lnSpc>
              <a:spcBef>
                <a:spcPts val="0"/>
              </a:spcBef>
              <a:spcAft>
                <a:spcPts val="0"/>
              </a:spcAft>
              <a:buSzPts val="3600"/>
              <a:buNone/>
              <a:defRPr sz="3600"/>
            </a:lvl2pPr>
            <a:lvl3pPr lvl="2" algn="l">
              <a:lnSpc>
                <a:spcPct val="100000"/>
              </a:lnSpc>
              <a:spcBef>
                <a:spcPts val="0"/>
              </a:spcBef>
              <a:spcAft>
                <a:spcPts val="0"/>
              </a:spcAft>
              <a:buSzPts val="3600"/>
              <a:buNone/>
              <a:defRPr sz="3600"/>
            </a:lvl3pPr>
            <a:lvl4pPr lvl="3" algn="l">
              <a:lnSpc>
                <a:spcPct val="100000"/>
              </a:lnSpc>
              <a:spcBef>
                <a:spcPts val="0"/>
              </a:spcBef>
              <a:spcAft>
                <a:spcPts val="0"/>
              </a:spcAft>
              <a:buSzPts val="3600"/>
              <a:buNone/>
              <a:defRPr sz="3600"/>
            </a:lvl4pPr>
            <a:lvl5pPr lvl="4" algn="l">
              <a:lnSpc>
                <a:spcPct val="100000"/>
              </a:lnSpc>
              <a:spcBef>
                <a:spcPts val="0"/>
              </a:spcBef>
              <a:spcAft>
                <a:spcPts val="0"/>
              </a:spcAft>
              <a:buSzPts val="3600"/>
              <a:buNone/>
              <a:defRPr sz="3600"/>
            </a:lvl5pPr>
            <a:lvl6pPr lvl="5" algn="l">
              <a:lnSpc>
                <a:spcPct val="100000"/>
              </a:lnSpc>
              <a:spcBef>
                <a:spcPts val="0"/>
              </a:spcBef>
              <a:spcAft>
                <a:spcPts val="0"/>
              </a:spcAft>
              <a:buSzPts val="3600"/>
              <a:buNone/>
              <a:defRPr sz="3600"/>
            </a:lvl6pPr>
            <a:lvl7pPr lvl="6" algn="l">
              <a:lnSpc>
                <a:spcPct val="100000"/>
              </a:lnSpc>
              <a:spcBef>
                <a:spcPts val="0"/>
              </a:spcBef>
              <a:spcAft>
                <a:spcPts val="0"/>
              </a:spcAft>
              <a:buSzPts val="3600"/>
              <a:buNone/>
              <a:defRPr sz="3600"/>
            </a:lvl7pPr>
            <a:lvl8pPr lvl="7" algn="l">
              <a:lnSpc>
                <a:spcPct val="100000"/>
              </a:lnSpc>
              <a:spcBef>
                <a:spcPts val="0"/>
              </a:spcBef>
              <a:spcAft>
                <a:spcPts val="0"/>
              </a:spcAft>
              <a:buSzPts val="3600"/>
              <a:buNone/>
              <a:defRPr sz="3600"/>
            </a:lvl8pPr>
            <a:lvl9pPr lvl="8" algn="l">
              <a:lnSpc>
                <a:spcPct val="100000"/>
              </a:lnSpc>
              <a:spcBef>
                <a:spcPts val="0"/>
              </a:spcBef>
              <a:spcAft>
                <a:spcPts val="0"/>
              </a:spcAft>
              <a:buSzPts val="3600"/>
              <a:buNone/>
              <a:defRPr sz="3600"/>
            </a:lvl9pPr>
          </a:lstStyle>
          <a:p/>
        </p:txBody>
      </p:sp>
      <p:sp>
        <p:nvSpPr>
          <p:cNvPr id="92" name="Google Shape;92;p23"/>
          <p:cNvSpPr txBox="1"/>
          <p:nvPr>
            <p:ph idx="1" type="subTitle"/>
          </p:nvPr>
        </p:nvSpPr>
        <p:spPr>
          <a:xfrm>
            <a:off x="2743200" y="2821004"/>
            <a:ext cx="5696100" cy="7848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3"/>
          <p:cNvSpPr/>
          <p:nvPr/>
        </p:nvSpPr>
        <p:spPr>
          <a:xfrm flipH="1" rot="10800000">
            <a:off x="66674" y="313542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23"/>
          <p:cNvSpPr/>
          <p:nvPr/>
        </p:nvSpPr>
        <p:spPr>
          <a:xfrm flipH="1" rot="10800000">
            <a:off x="828675" y="351655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23"/>
          <p:cNvSpPr/>
          <p:nvPr/>
        </p:nvSpPr>
        <p:spPr>
          <a:xfrm flipH="1" rot="10800000">
            <a:off x="761999" y="8779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6" name="Google Shape;96;p23"/>
          <p:cNvSpPr/>
          <p:nvPr/>
        </p:nvSpPr>
        <p:spPr>
          <a:xfrm flipH="1" rot="10800000">
            <a:off x="793851" y="4692801"/>
            <a:ext cx="517500" cy="4479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7" name="Google Shape;97;p23"/>
          <p:cNvGrpSpPr/>
          <p:nvPr/>
        </p:nvGrpSpPr>
        <p:grpSpPr>
          <a:xfrm>
            <a:off x="996359" y="1070668"/>
            <a:ext cx="351204" cy="324661"/>
            <a:chOff x="5975075" y="2327500"/>
            <a:chExt cx="420100" cy="388350"/>
          </a:xfrm>
        </p:grpSpPr>
        <p:sp>
          <p:nvSpPr>
            <p:cNvPr id="98" name="Google Shape;98;p23"/>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9" name="Google Shape;99;p23"/>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00" name="Google Shape;100;p23"/>
          <p:cNvSpPr/>
          <p:nvPr/>
        </p:nvSpPr>
        <p:spPr>
          <a:xfrm>
            <a:off x="393600" y="334662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01" name="Google Shape;101;p23"/>
          <p:cNvGrpSpPr/>
          <p:nvPr/>
        </p:nvGrpSpPr>
        <p:grpSpPr>
          <a:xfrm>
            <a:off x="305253" y="553856"/>
            <a:ext cx="247469" cy="392302"/>
            <a:chOff x="6718575" y="2318625"/>
            <a:chExt cx="256950" cy="407375"/>
          </a:xfrm>
        </p:grpSpPr>
        <p:sp>
          <p:nvSpPr>
            <p:cNvPr id="102" name="Google Shape;102;p23"/>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3" name="Google Shape;103;p23"/>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4" name="Google Shape;104;p23"/>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5" name="Google Shape;105;p23"/>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6" name="Google Shape;106;p23"/>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7" name="Google Shape;107;p23"/>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8" name="Google Shape;108;p23"/>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09" name="Google Shape;109;p23"/>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10" name="Google Shape;110;p23"/>
          <p:cNvGrpSpPr/>
          <p:nvPr/>
        </p:nvGrpSpPr>
        <p:grpSpPr>
          <a:xfrm>
            <a:off x="1419984" y="3634331"/>
            <a:ext cx="342882" cy="350068"/>
            <a:chOff x="3951850" y="2985350"/>
            <a:chExt cx="407950" cy="416500"/>
          </a:xfrm>
        </p:grpSpPr>
        <p:sp>
          <p:nvSpPr>
            <p:cNvPr id="111" name="Google Shape;111;p23"/>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2" name="Google Shape;112;p23"/>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3" name="Google Shape;113;p23"/>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4" name="Google Shape;114;p23"/>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15" name="Google Shape;115;p23"/>
          <p:cNvSpPr/>
          <p:nvPr/>
        </p:nvSpPr>
        <p:spPr>
          <a:xfrm flipH="1" rot="10800000">
            <a:off x="733424" y="393602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6" name="Google Shape;116;p23"/>
          <p:cNvSpPr/>
          <p:nvPr/>
        </p:nvSpPr>
        <p:spPr>
          <a:xfrm flipH="1" rot="10800000">
            <a:off x="738525" y="10085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7" name="Google Shape;117;p23"/>
          <p:cNvSpPr/>
          <p:nvPr/>
        </p:nvSpPr>
        <p:spPr>
          <a:xfrm flipH="1" rot="10800000">
            <a:off x="-291325" y="4148475"/>
            <a:ext cx="1182300" cy="10236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8" name="Google Shape;118;p23"/>
          <p:cNvSpPr/>
          <p:nvPr/>
        </p:nvSpPr>
        <p:spPr>
          <a:xfrm flipH="1" rot="10800000">
            <a:off x="420725" y="-652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19" name="Google Shape;119;p23"/>
          <p:cNvSpPr/>
          <p:nvPr/>
        </p:nvSpPr>
        <p:spPr>
          <a:xfrm>
            <a:off x="1019338" y="416705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20" name="Google Shape;120;p23"/>
          <p:cNvGrpSpPr/>
          <p:nvPr/>
        </p:nvGrpSpPr>
        <p:grpSpPr>
          <a:xfrm>
            <a:off x="-50285" y="1452794"/>
            <a:ext cx="624844" cy="599376"/>
            <a:chOff x="5241175" y="4959100"/>
            <a:chExt cx="539775" cy="517775"/>
          </a:xfrm>
        </p:grpSpPr>
        <p:sp>
          <p:nvSpPr>
            <p:cNvPr id="121" name="Google Shape;121;p23"/>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2" name="Google Shape;122;p23"/>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3" name="Google Shape;123;p23"/>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4" name="Google Shape;124;p23"/>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5" name="Google Shape;125;p23"/>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26" name="Google Shape;126;p23"/>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27" name="Google Shape;127;p23"/>
          <p:cNvSpPr/>
          <p:nvPr/>
        </p:nvSpPr>
        <p:spPr>
          <a:xfrm>
            <a:off x="47199" y="4430470"/>
            <a:ext cx="505231" cy="459562"/>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ype="tx">
  <p:cSld name="TITLE_AND_BODY">
    <p:spTree>
      <p:nvGrpSpPr>
        <p:cNvPr id="128" name="Shape 128"/>
        <p:cNvGrpSpPr/>
        <p:nvPr/>
      </p:nvGrpSpPr>
      <p:grpSpPr>
        <a:xfrm>
          <a:off x="0" y="0"/>
          <a:ext cx="0" cy="0"/>
          <a:chOff x="0" y="0"/>
          <a:chExt cx="0" cy="0"/>
        </a:xfrm>
      </p:grpSpPr>
      <p:sp>
        <p:nvSpPr>
          <p:cNvPr id="129" name="Google Shape;129;p24"/>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0" name="Google Shape;130;p24"/>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31" name="Google Shape;131;p24"/>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32" name="Google Shape;132;p24"/>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Font typeface="Arial"/>
              <a:buChar char="◇"/>
              <a:defRPr>
                <a:latin typeface="Arial"/>
                <a:ea typeface="Arial"/>
                <a:cs typeface="Arial"/>
                <a:sym typeface="Arial"/>
              </a:defRPr>
            </a:lvl1pPr>
            <a:lvl2pPr indent="-317500" lvl="1" marL="914400" algn="l">
              <a:lnSpc>
                <a:spcPct val="100000"/>
              </a:lnSpc>
              <a:spcBef>
                <a:spcPts val="0"/>
              </a:spcBef>
              <a:spcAft>
                <a:spcPts val="0"/>
              </a:spcAft>
              <a:buSzPts val="1400"/>
              <a:buFont typeface="Arial"/>
              <a:buChar char="￭"/>
              <a:defRPr>
                <a:latin typeface="Arial"/>
                <a:ea typeface="Arial"/>
                <a:cs typeface="Arial"/>
                <a:sym typeface="Arial"/>
              </a:defRPr>
            </a:lvl2pPr>
            <a:lvl3pPr indent="-317500" lvl="2" marL="1371600" algn="l">
              <a:lnSpc>
                <a:spcPct val="100000"/>
              </a:lnSpc>
              <a:spcBef>
                <a:spcPts val="0"/>
              </a:spcBef>
              <a:spcAft>
                <a:spcPts val="0"/>
              </a:spcAft>
              <a:buSzPts val="1400"/>
              <a:buFont typeface="Arial"/>
              <a:buChar char="￮"/>
              <a:defRPr>
                <a:latin typeface="Arial"/>
                <a:ea typeface="Arial"/>
                <a:cs typeface="Arial"/>
                <a:sym typeface="Arial"/>
              </a:defRPr>
            </a:lvl3pPr>
            <a:lvl4pPr indent="-317500" lvl="3" marL="1828800" algn="l">
              <a:lnSpc>
                <a:spcPct val="100000"/>
              </a:lnSpc>
              <a:spcBef>
                <a:spcPts val="0"/>
              </a:spcBef>
              <a:spcAft>
                <a:spcPts val="0"/>
              </a:spcAft>
              <a:buSzPts val="1400"/>
              <a:buFont typeface="Arial"/>
              <a:buChar char="●"/>
              <a:defRPr>
                <a:latin typeface="Arial"/>
                <a:ea typeface="Arial"/>
                <a:cs typeface="Arial"/>
                <a:sym typeface="Arial"/>
              </a:defRPr>
            </a:lvl4pPr>
            <a:lvl5pPr indent="-317500" lvl="4" marL="2286000" algn="l">
              <a:lnSpc>
                <a:spcPct val="100000"/>
              </a:lnSpc>
              <a:spcBef>
                <a:spcPts val="0"/>
              </a:spcBef>
              <a:spcAft>
                <a:spcPts val="0"/>
              </a:spcAft>
              <a:buSzPts val="1400"/>
              <a:buFont typeface="Arial"/>
              <a:buChar char="○"/>
              <a:defRPr>
                <a:latin typeface="Arial"/>
                <a:ea typeface="Arial"/>
                <a:cs typeface="Arial"/>
                <a:sym typeface="Arial"/>
              </a:defRPr>
            </a:lvl5pPr>
            <a:lvl6pPr indent="-317500" lvl="5" marL="2743200" algn="l">
              <a:lnSpc>
                <a:spcPct val="100000"/>
              </a:lnSpc>
              <a:spcBef>
                <a:spcPts val="0"/>
              </a:spcBef>
              <a:spcAft>
                <a:spcPts val="0"/>
              </a:spcAft>
              <a:buSzPts val="1400"/>
              <a:buFont typeface="Arial"/>
              <a:buChar char="■"/>
              <a:defRPr>
                <a:latin typeface="Arial"/>
                <a:ea typeface="Arial"/>
                <a:cs typeface="Arial"/>
                <a:sym typeface="Arial"/>
              </a:defRPr>
            </a:lvl6pPr>
            <a:lvl7pPr indent="-317500" lvl="6" marL="3200400" algn="l">
              <a:lnSpc>
                <a:spcPct val="100000"/>
              </a:lnSpc>
              <a:spcBef>
                <a:spcPts val="0"/>
              </a:spcBef>
              <a:spcAft>
                <a:spcPts val="0"/>
              </a:spcAft>
              <a:buSzPts val="1400"/>
              <a:buFont typeface="Arial"/>
              <a:buChar char="●"/>
              <a:defRPr>
                <a:latin typeface="Arial"/>
                <a:ea typeface="Arial"/>
                <a:cs typeface="Arial"/>
                <a:sym typeface="Arial"/>
              </a:defRPr>
            </a:lvl7pPr>
            <a:lvl8pPr indent="-317500" lvl="7" marL="3657600" algn="l">
              <a:lnSpc>
                <a:spcPct val="100000"/>
              </a:lnSpc>
              <a:spcBef>
                <a:spcPts val="0"/>
              </a:spcBef>
              <a:spcAft>
                <a:spcPts val="0"/>
              </a:spcAft>
              <a:buSzPts val="1400"/>
              <a:buFont typeface="Arial"/>
              <a:buChar char="○"/>
              <a:defRPr>
                <a:latin typeface="Arial"/>
                <a:ea typeface="Arial"/>
                <a:cs typeface="Arial"/>
                <a:sym typeface="Arial"/>
              </a:defRPr>
            </a:lvl8pPr>
            <a:lvl9pPr indent="-317500" lvl="8" marL="4114800" algn="l">
              <a:lnSpc>
                <a:spcPct val="100000"/>
              </a:lnSpc>
              <a:spcBef>
                <a:spcPts val="0"/>
              </a:spcBef>
              <a:spcAft>
                <a:spcPts val="0"/>
              </a:spcAft>
              <a:buSzPts val="1400"/>
              <a:buFont typeface="Arial"/>
              <a:buChar char="■"/>
              <a:defRPr>
                <a:latin typeface="Arial"/>
                <a:ea typeface="Arial"/>
                <a:cs typeface="Arial"/>
                <a:sym typeface="Arial"/>
              </a:defRPr>
            </a:lvl9pPr>
          </a:lstStyle>
          <a:p/>
        </p:txBody>
      </p:sp>
      <p:sp>
        <p:nvSpPr>
          <p:cNvPr id="133" name="Google Shape;133;p24"/>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4" name="Google Shape;134;p24"/>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5" name="Google Shape;135;p24"/>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6" name="Google Shape;136;p24"/>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7" name="Google Shape;137;p24"/>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8" name="Google Shape;138;p24"/>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39" name="Google Shape;139;p24"/>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0" name="Google Shape;140;p24"/>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1" name="Google Shape;141;p24"/>
          <p:cNvGrpSpPr/>
          <p:nvPr/>
        </p:nvGrpSpPr>
        <p:grpSpPr>
          <a:xfrm>
            <a:off x="1729784" y="61068"/>
            <a:ext cx="351204" cy="324661"/>
            <a:chOff x="5975075" y="2327500"/>
            <a:chExt cx="420100" cy="388350"/>
          </a:xfrm>
        </p:grpSpPr>
        <p:sp>
          <p:nvSpPr>
            <p:cNvPr id="142" name="Google Shape;142;p24"/>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3" name="Google Shape;143;p24"/>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44" name="Google Shape;144;p24"/>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5" name="Google Shape;145;p24"/>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46" name="Google Shape;146;p24"/>
          <p:cNvGrpSpPr/>
          <p:nvPr/>
        </p:nvGrpSpPr>
        <p:grpSpPr>
          <a:xfrm>
            <a:off x="7354067" y="3426715"/>
            <a:ext cx="455624" cy="437054"/>
            <a:chOff x="5241175" y="4959100"/>
            <a:chExt cx="539775" cy="517775"/>
          </a:xfrm>
        </p:grpSpPr>
        <p:sp>
          <p:nvSpPr>
            <p:cNvPr id="147" name="Google Shape;147;p24"/>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8" name="Google Shape;148;p24"/>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49" name="Google Shape;149;p24"/>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0" name="Google Shape;150;p24"/>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1" name="Google Shape;151;p24"/>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2" name="Google Shape;152;p24"/>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53" name="Google Shape;153;p24"/>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54" name="Google Shape;154;p24"/>
          <p:cNvGrpSpPr/>
          <p:nvPr/>
        </p:nvGrpSpPr>
        <p:grpSpPr>
          <a:xfrm>
            <a:off x="904276" y="515192"/>
            <a:ext cx="382958" cy="607111"/>
            <a:chOff x="6718575" y="2318625"/>
            <a:chExt cx="256950" cy="407375"/>
          </a:xfrm>
        </p:grpSpPr>
        <p:sp>
          <p:nvSpPr>
            <p:cNvPr id="155" name="Google Shape;155;p24"/>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6" name="Google Shape;156;p24"/>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7" name="Google Shape;157;p24"/>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8" name="Google Shape;158;p24"/>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59" name="Google Shape;159;p24"/>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0" name="Google Shape;160;p24"/>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1" name="Google Shape;161;p24"/>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2" name="Google Shape;162;p24"/>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63" name="Google Shape;163;p24"/>
          <p:cNvGrpSpPr/>
          <p:nvPr/>
        </p:nvGrpSpPr>
        <p:grpSpPr>
          <a:xfrm>
            <a:off x="335759" y="1840531"/>
            <a:ext cx="342882" cy="350068"/>
            <a:chOff x="3951850" y="2985350"/>
            <a:chExt cx="407950" cy="416500"/>
          </a:xfrm>
        </p:grpSpPr>
        <p:sp>
          <p:nvSpPr>
            <p:cNvPr id="164" name="Google Shape;164;p24"/>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5" name="Google Shape;165;p24"/>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6" name="Google Shape;166;p24"/>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67" name="Google Shape;167;p24"/>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68" name="Google Shape;168;p2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3 columns">
  <p:cSld name="TITLE_AND_TWO_COLUMNS_1">
    <p:spTree>
      <p:nvGrpSpPr>
        <p:cNvPr id="169" name="Shape 169"/>
        <p:cNvGrpSpPr/>
        <p:nvPr/>
      </p:nvGrpSpPr>
      <p:grpSpPr>
        <a:xfrm>
          <a:off x="0" y="0"/>
          <a:ext cx="0" cy="0"/>
          <a:chOff x="0" y="0"/>
          <a:chExt cx="0" cy="0"/>
        </a:xfrm>
      </p:grpSpPr>
      <p:sp>
        <p:nvSpPr>
          <p:cNvPr id="170" name="Google Shape;170;p25"/>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171" name="Google Shape;171;p25"/>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172" name="Google Shape;172;p25"/>
          <p:cNvSpPr txBox="1"/>
          <p:nvPr>
            <p:ph idx="1" type="body"/>
          </p:nvPr>
        </p:nvSpPr>
        <p:spPr>
          <a:xfrm>
            <a:off x="1732700"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3" name="Google Shape;173;p25"/>
          <p:cNvSpPr txBox="1"/>
          <p:nvPr>
            <p:ph idx="2" type="body"/>
          </p:nvPr>
        </p:nvSpPr>
        <p:spPr>
          <a:xfrm>
            <a:off x="4020972"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4" name="Google Shape;174;p25"/>
          <p:cNvSpPr txBox="1"/>
          <p:nvPr>
            <p:ph idx="3" type="body"/>
          </p:nvPr>
        </p:nvSpPr>
        <p:spPr>
          <a:xfrm>
            <a:off x="6309245" y="2380900"/>
            <a:ext cx="2176800" cy="25449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175" name="Google Shape;175;p25"/>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6" name="Google Shape;176;p25"/>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7" name="Google Shape;177;p25"/>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78" name="Google Shape;178;p25"/>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79" name="Google Shape;179;p25"/>
          <p:cNvGrpSpPr/>
          <p:nvPr/>
        </p:nvGrpSpPr>
        <p:grpSpPr>
          <a:xfrm>
            <a:off x="1729784" y="61068"/>
            <a:ext cx="351204" cy="324661"/>
            <a:chOff x="5975075" y="2327500"/>
            <a:chExt cx="420100" cy="388350"/>
          </a:xfrm>
        </p:grpSpPr>
        <p:sp>
          <p:nvSpPr>
            <p:cNvPr id="180" name="Google Shape;180;p25"/>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1" name="Google Shape;181;p25"/>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82" name="Google Shape;182;p25"/>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183" name="Google Shape;183;p25"/>
          <p:cNvGrpSpPr/>
          <p:nvPr/>
        </p:nvGrpSpPr>
        <p:grpSpPr>
          <a:xfrm>
            <a:off x="904276" y="515192"/>
            <a:ext cx="382958" cy="607111"/>
            <a:chOff x="6718575" y="2318625"/>
            <a:chExt cx="256950" cy="407375"/>
          </a:xfrm>
        </p:grpSpPr>
        <p:sp>
          <p:nvSpPr>
            <p:cNvPr id="184" name="Google Shape;184;p25"/>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5" name="Google Shape;185;p25"/>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6" name="Google Shape;186;p25"/>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7" name="Google Shape;187;p25"/>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8" name="Google Shape;188;p25"/>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89" name="Google Shape;189;p25"/>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0" name="Google Shape;190;p25"/>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1" name="Google Shape;191;p25"/>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192" name="Google Shape;192;p25"/>
          <p:cNvGrpSpPr/>
          <p:nvPr/>
        </p:nvGrpSpPr>
        <p:grpSpPr>
          <a:xfrm>
            <a:off x="335759" y="1840531"/>
            <a:ext cx="342882" cy="350068"/>
            <a:chOff x="3951850" y="2985350"/>
            <a:chExt cx="407950" cy="416500"/>
          </a:xfrm>
        </p:grpSpPr>
        <p:sp>
          <p:nvSpPr>
            <p:cNvPr id="193" name="Google Shape;193;p25"/>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4" name="Google Shape;194;p25"/>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5" name="Google Shape;195;p25"/>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196" name="Google Shape;196;p25"/>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197" name="Google Shape;197;p25"/>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98" name="Shape 198"/>
        <p:cNvGrpSpPr/>
        <p:nvPr/>
      </p:nvGrpSpPr>
      <p:grpSpPr>
        <a:xfrm>
          <a:off x="0" y="0"/>
          <a:ext cx="0" cy="0"/>
          <a:chOff x="0" y="0"/>
          <a:chExt cx="0" cy="0"/>
        </a:xfrm>
      </p:grpSpPr>
      <p:sp>
        <p:nvSpPr>
          <p:cNvPr id="199" name="Google Shape;199;p26"/>
          <p:cNvSpPr/>
          <p:nvPr/>
        </p:nvSpPr>
        <p:spPr>
          <a:xfrm flipH="1" rot="10800000">
            <a:off x="8218352" y="4121459"/>
            <a:ext cx="685200" cy="5934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00" name="Google Shape;200;p26"/>
          <p:cNvSpPr/>
          <p:nvPr/>
        </p:nvSpPr>
        <p:spPr>
          <a:xfrm rot="5400000">
            <a:off x="388487" y="105212"/>
            <a:ext cx="944100" cy="10902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01" name="Google Shape;201;p26"/>
          <p:cNvSpPr/>
          <p:nvPr/>
        </p:nvSpPr>
        <p:spPr>
          <a:xfrm flipH="1" rot="10800000">
            <a:off x="-123825" y="847791"/>
            <a:ext cx="674400" cy="5844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2" name="Google Shape;202;p26"/>
          <p:cNvSpPr/>
          <p:nvPr/>
        </p:nvSpPr>
        <p:spPr>
          <a:xfrm flipH="1" rot="10800000">
            <a:off x="503116" y="1161450"/>
            <a:ext cx="352800" cy="3054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3" name="Google Shape;203;p26"/>
          <p:cNvSpPr/>
          <p:nvPr/>
        </p:nvSpPr>
        <p:spPr>
          <a:xfrm flipH="1" rot="10800000">
            <a:off x="1208424" y="-131812"/>
            <a:ext cx="674400" cy="5844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4" name="Google Shape;204;p26"/>
          <p:cNvSpPr/>
          <p:nvPr/>
        </p:nvSpPr>
        <p:spPr>
          <a:xfrm flipH="1" rot="10800000">
            <a:off x="247753" y="49693"/>
            <a:ext cx="295200" cy="2556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5" name="Google Shape;205;p26"/>
          <p:cNvSpPr/>
          <p:nvPr/>
        </p:nvSpPr>
        <p:spPr>
          <a:xfrm flipH="1" rot="10800000">
            <a:off x="8763568" y="4485979"/>
            <a:ext cx="543000" cy="4704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6" name="Google Shape;206;p26"/>
          <p:cNvSpPr/>
          <p:nvPr/>
        </p:nvSpPr>
        <p:spPr>
          <a:xfrm flipH="1" rot="10800000">
            <a:off x="8523810" y="4741100"/>
            <a:ext cx="284100" cy="2457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7" name="Google Shape;207;p26"/>
          <p:cNvSpPr/>
          <p:nvPr/>
        </p:nvSpPr>
        <p:spPr>
          <a:xfrm flipH="1" rot="10800000">
            <a:off x="8322785" y="3628023"/>
            <a:ext cx="543000" cy="470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8" name="Google Shape;208;p26"/>
          <p:cNvSpPr/>
          <p:nvPr/>
        </p:nvSpPr>
        <p:spPr>
          <a:xfrm flipH="1" rot="10800000">
            <a:off x="8763569" y="4009882"/>
            <a:ext cx="237600" cy="2058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09" name="Google Shape;209;p2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p:cSld name="TITLE_1_1">
    <p:spTree>
      <p:nvGrpSpPr>
        <p:cNvPr id="210" name="Shape 210"/>
        <p:cNvGrpSpPr/>
        <p:nvPr/>
      </p:nvGrpSpPr>
      <p:grpSpPr>
        <a:xfrm>
          <a:off x="0" y="0"/>
          <a:ext cx="0" cy="0"/>
          <a:chOff x="0" y="0"/>
          <a:chExt cx="0" cy="0"/>
        </a:xfrm>
      </p:grpSpPr>
      <p:sp>
        <p:nvSpPr>
          <p:cNvPr id="211" name="Google Shape;211;p27"/>
          <p:cNvSpPr/>
          <p:nvPr/>
        </p:nvSpPr>
        <p:spPr>
          <a:xfrm flipH="1" rot="10800000">
            <a:off x="-94969" y="619169"/>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2" name="Google Shape;212;p27"/>
          <p:cNvSpPr/>
          <p:nvPr/>
        </p:nvSpPr>
        <p:spPr>
          <a:xfrm rot="5400000">
            <a:off x="499599" y="1905237"/>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13" name="Google Shape;213;p27"/>
          <p:cNvSpPr txBox="1"/>
          <p:nvPr>
            <p:ph idx="1" type="body"/>
          </p:nvPr>
        </p:nvSpPr>
        <p:spPr>
          <a:xfrm>
            <a:off x="2051200" y="2085600"/>
            <a:ext cx="6282300" cy="819900"/>
          </a:xfrm>
          <a:prstGeom prst="rect">
            <a:avLst/>
          </a:prstGeom>
          <a:noFill/>
          <a:ln>
            <a:noFill/>
          </a:ln>
        </p:spPr>
        <p:txBody>
          <a:bodyPr anchorCtr="0" anchor="ctr" bIns="91425" lIns="91425" spcFirstLastPara="1" rIns="91425" wrap="square" tIns="91425">
            <a:noAutofit/>
          </a:bodyPr>
          <a:lstStyle>
            <a:lvl1pPr indent="-381000" lvl="0" marL="457200" algn="l">
              <a:lnSpc>
                <a:spcPct val="100000"/>
              </a:lnSpc>
              <a:spcBef>
                <a:spcPts val="600"/>
              </a:spcBef>
              <a:spcAft>
                <a:spcPts val="0"/>
              </a:spcAft>
              <a:buSzPts val="2400"/>
              <a:buFont typeface="Nixie One"/>
              <a:buChar char="◇"/>
              <a:defRPr sz="2400">
                <a:latin typeface="Nixie One"/>
                <a:ea typeface="Nixie One"/>
                <a:cs typeface="Nixie One"/>
                <a:sym typeface="Nixie One"/>
              </a:defRPr>
            </a:lvl1pPr>
            <a:lvl2pPr indent="-381000" lvl="1" marL="914400" algn="l">
              <a:lnSpc>
                <a:spcPct val="100000"/>
              </a:lnSpc>
              <a:spcBef>
                <a:spcPts val="0"/>
              </a:spcBef>
              <a:spcAft>
                <a:spcPts val="0"/>
              </a:spcAft>
              <a:buSzPts val="2400"/>
              <a:buFont typeface="Nixie One"/>
              <a:buChar char="￭"/>
              <a:defRPr sz="2400">
                <a:latin typeface="Nixie One"/>
                <a:ea typeface="Nixie One"/>
                <a:cs typeface="Nixie One"/>
                <a:sym typeface="Nixie One"/>
              </a:defRPr>
            </a:lvl2pPr>
            <a:lvl3pPr indent="-381000" lvl="2" marL="1371600" algn="l">
              <a:lnSpc>
                <a:spcPct val="100000"/>
              </a:lnSpc>
              <a:spcBef>
                <a:spcPts val="0"/>
              </a:spcBef>
              <a:spcAft>
                <a:spcPts val="0"/>
              </a:spcAft>
              <a:buSzPts val="2400"/>
              <a:buFont typeface="Nixie One"/>
              <a:buChar char="￮"/>
              <a:defRPr sz="2400">
                <a:latin typeface="Nixie One"/>
                <a:ea typeface="Nixie One"/>
                <a:cs typeface="Nixie One"/>
                <a:sym typeface="Nixie One"/>
              </a:defRPr>
            </a:lvl3pPr>
            <a:lvl4pPr indent="-381000" lvl="3" marL="1828800" algn="l">
              <a:lnSpc>
                <a:spcPct val="100000"/>
              </a:lnSpc>
              <a:spcBef>
                <a:spcPts val="0"/>
              </a:spcBef>
              <a:spcAft>
                <a:spcPts val="0"/>
              </a:spcAft>
              <a:buSzPts val="2400"/>
              <a:buFont typeface="Nixie One"/>
              <a:buChar char="●"/>
              <a:defRPr sz="2400">
                <a:latin typeface="Nixie One"/>
                <a:ea typeface="Nixie One"/>
                <a:cs typeface="Nixie One"/>
                <a:sym typeface="Nixie One"/>
              </a:defRPr>
            </a:lvl4pPr>
            <a:lvl5pPr indent="-381000" lvl="4" marL="2286000" algn="l">
              <a:lnSpc>
                <a:spcPct val="100000"/>
              </a:lnSpc>
              <a:spcBef>
                <a:spcPts val="0"/>
              </a:spcBef>
              <a:spcAft>
                <a:spcPts val="0"/>
              </a:spcAft>
              <a:buSzPts val="2400"/>
              <a:buFont typeface="Nixie One"/>
              <a:buChar char="○"/>
              <a:defRPr sz="2400">
                <a:latin typeface="Nixie One"/>
                <a:ea typeface="Nixie One"/>
                <a:cs typeface="Nixie One"/>
                <a:sym typeface="Nixie One"/>
              </a:defRPr>
            </a:lvl5pPr>
            <a:lvl6pPr indent="-381000" lvl="5" marL="2743200" algn="l">
              <a:lnSpc>
                <a:spcPct val="100000"/>
              </a:lnSpc>
              <a:spcBef>
                <a:spcPts val="0"/>
              </a:spcBef>
              <a:spcAft>
                <a:spcPts val="0"/>
              </a:spcAft>
              <a:buSzPts val="2400"/>
              <a:buFont typeface="Nixie One"/>
              <a:buChar char="■"/>
              <a:defRPr sz="2400">
                <a:latin typeface="Nixie One"/>
                <a:ea typeface="Nixie One"/>
                <a:cs typeface="Nixie One"/>
                <a:sym typeface="Nixie One"/>
              </a:defRPr>
            </a:lvl6pPr>
            <a:lvl7pPr indent="-381000" lvl="6" marL="3200400" algn="l">
              <a:lnSpc>
                <a:spcPct val="100000"/>
              </a:lnSpc>
              <a:spcBef>
                <a:spcPts val="0"/>
              </a:spcBef>
              <a:spcAft>
                <a:spcPts val="0"/>
              </a:spcAft>
              <a:buSzPts val="2400"/>
              <a:buFont typeface="Nixie One"/>
              <a:buChar char="●"/>
              <a:defRPr sz="2400">
                <a:latin typeface="Nixie One"/>
                <a:ea typeface="Nixie One"/>
                <a:cs typeface="Nixie One"/>
                <a:sym typeface="Nixie One"/>
              </a:defRPr>
            </a:lvl7pPr>
            <a:lvl8pPr indent="-381000" lvl="7" marL="3657600" algn="l">
              <a:lnSpc>
                <a:spcPct val="100000"/>
              </a:lnSpc>
              <a:spcBef>
                <a:spcPts val="0"/>
              </a:spcBef>
              <a:spcAft>
                <a:spcPts val="0"/>
              </a:spcAft>
              <a:buSzPts val="2400"/>
              <a:buFont typeface="Nixie One"/>
              <a:buChar char="○"/>
              <a:defRPr sz="2400">
                <a:latin typeface="Nixie One"/>
                <a:ea typeface="Nixie One"/>
                <a:cs typeface="Nixie One"/>
                <a:sym typeface="Nixie One"/>
              </a:defRPr>
            </a:lvl8pPr>
            <a:lvl9pPr indent="-381000" lvl="8" marL="4114800" algn="l">
              <a:lnSpc>
                <a:spcPct val="100000"/>
              </a:lnSpc>
              <a:spcBef>
                <a:spcPts val="0"/>
              </a:spcBef>
              <a:spcAft>
                <a:spcPts val="0"/>
              </a:spcAft>
              <a:buSzPts val="2400"/>
              <a:buFont typeface="Nixie One"/>
              <a:buChar char="■"/>
              <a:defRPr sz="2400">
                <a:latin typeface="Nixie One"/>
                <a:ea typeface="Nixie One"/>
                <a:cs typeface="Nixie One"/>
                <a:sym typeface="Nixie One"/>
              </a:defRPr>
            </a:lvl9pPr>
          </a:lstStyle>
          <a:p/>
        </p:txBody>
      </p:sp>
      <p:sp>
        <p:nvSpPr>
          <p:cNvPr id="214" name="Google Shape;214;p27"/>
          <p:cNvSpPr/>
          <p:nvPr/>
        </p:nvSpPr>
        <p:spPr>
          <a:xfrm flipH="1" rot="10800000">
            <a:off x="-123826" y="28115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5" name="Google Shape;215;p27"/>
          <p:cNvSpPr/>
          <p:nvPr/>
        </p:nvSpPr>
        <p:spPr>
          <a:xfrm flipH="1" rot="10800000">
            <a:off x="638175" y="31927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6" name="Google Shape;216;p27"/>
          <p:cNvSpPr/>
          <p:nvPr/>
        </p:nvSpPr>
        <p:spPr>
          <a:xfrm flipH="1" rot="10800000">
            <a:off x="752474" y="120180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17" name="Google Shape;217;p27"/>
          <p:cNvSpPr/>
          <p:nvPr/>
        </p:nvSpPr>
        <p:spPr>
          <a:xfrm flipH="1" rot="10800000">
            <a:off x="657225" y="438017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18" name="Google Shape;218;p27"/>
          <p:cNvGrpSpPr/>
          <p:nvPr/>
        </p:nvGrpSpPr>
        <p:grpSpPr>
          <a:xfrm>
            <a:off x="986834" y="1394518"/>
            <a:ext cx="351204" cy="324661"/>
            <a:chOff x="5975075" y="2327500"/>
            <a:chExt cx="420100" cy="388350"/>
          </a:xfrm>
        </p:grpSpPr>
        <p:sp>
          <p:nvSpPr>
            <p:cNvPr id="219" name="Google Shape;219;p27"/>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0" name="Google Shape;220;p27"/>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21" name="Google Shape;221;p27"/>
          <p:cNvSpPr/>
          <p:nvPr/>
        </p:nvSpPr>
        <p:spPr>
          <a:xfrm>
            <a:off x="203100" y="30227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22" name="Google Shape;222;p27"/>
          <p:cNvGrpSpPr/>
          <p:nvPr/>
        </p:nvGrpSpPr>
        <p:grpSpPr>
          <a:xfrm>
            <a:off x="295728" y="877706"/>
            <a:ext cx="247469" cy="392302"/>
            <a:chOff x="6718575" y="2318625"/>
            <a:chExt cx="256950" cy="407375"/>
          </a:xfrm>
        </p:grpSpPr>
        <p:sp>
          <p:nvSpPr>
            <p:cNvPr id="223" name="Google Shape;223;p27"/>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4" name="Google Shape;224;p27"/>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5" name="Google Shape;225;p27"/>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6" name="Google Shape;226;p27"/>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7" name="Google Shape;227;p27"/>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8" name="Google Shape;228;p27"/>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29" name="Google Shape;229;p27"/>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0" name="Google Shape;230;p27"/>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31" name="Google Shape;231;p27"/>
          <p:cNvGrpSpPr/>
          <p:nvPr/>
        </p:nvGrpSpPr>
        <p:grpSpPr>
          <a:xfrm>
            <a:off x="1229484" y="3310481"/>
            <a:ext cx="342882" cy="350068"/>
            <a:chOff x="3951850" y="2985350"/>
            <a:chExt cx="407950" cy="416500"/>
          </a:xfrm>
        </p:grpSpPr>
        <p:sp>
          <p:nvSpPr>
            <p:cNvPr id="232" name="Google Shape;232;p27"/>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3" name="Google Shape;233;p27"/>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4" name="Google Shape;234;p27"/>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5" name="Google Shape;235;p27"/>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36" name="Google Shape;236;p27"/>
          <p:cNvSpPr/>
          <p:nvPr/>
        </p:nvSpPr>
        <p:spPr>
          <a:xfrm flipH="1" rot="10800000">
            <a:off x="542924" y="36121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7" name="Google Shape;237;p27"/>
          <p:cNvSpPr/>
          <p:nvPr/>
        </p:nvSpPr>
        <p:spPr>
          <a:xfrm flipH="1" rot="10800000">
            <a:off x="729000" y="424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8" name="Google Shape;238;p27"/>
          <p:cNvSpPr/>
          <p:nvPr/>
        </p:nvSpPr>
        <p:spPr>
          <a:xfrm flipH="1" rot="10800000">
            <a:off x="-115052" y="3996025"/>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39" name="Google Shape;239;p27"/>
          <p:cNvSpPr/>
          <p:nvPr/>
        </p:nvSpPr>
        <p:spPr>
          <a:xfrm flipH="1" rot="10800000">
            <a:off x="411200" y="25862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0" name="Google Shape;240;p27"/>
          <p:cNvSpPr/>
          <p:nvPr/>
        </p:nvSpPr>
        <p:spPr>
          <a:xfrm>
            <a:off x="828838" y="38432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41" name="Google Shape;241;p27"/>
          <p:cNvGrpSpPr/>
          <p:nvPr/>
        </p:nvGrpSpPr>
        <p:grpSpPr>
          <a:xfrm>
            <a:off x="67092" y="1681690"/>
            <a:ext cx="455624" cy="437054"/>
            <a:chOff x="5241175" y="4959100"/>
            <a:chExt cx="539775" cy="517775"/>
          </a:xfrm>
        </p:grpSpPr>
        <p:sp>
          <p:nvSpPr>
            <p:cNvPr id="242" name="Google Shape;242;p27"/>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3" name="Google Shape;243;p27"/>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4" name="Google Shape;244;p27"/>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5" name="Google Shape;245;p27"/>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6" name="Google Shape;246;p27"/>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7" name="Google Shape;247;p27"/>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48" name="Google Shape;248;p27"/>
          <p:cNvSpPr/>
          <p:nvPr/>
        </p:nvSpPr>
        <p:spPr>
          <a:xfrm>
            <a:off x="144926" y="4214500"/>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49" name="Google Shape;249;p27"/>
          <p:cNvSpPr txBox="1"/>
          <p:nvPr/>
        </p:nvSpPr>
        <p:spPr>
          <a:xfrm>
            <a:off x="94000" y="1929581"/>
            <a:ext cx="1957200" cy="653700"/>
          </a:xfrm>
          <a:prstGeom prst="rect">
            <a:avLst/>
          </a:prstGeom>
          <a:noFill/>
          <a:ln>
            <a:noFill/>
          </a:ln>
        </p:spPr>
        <p:txBody>
          <a:bodyPr anchorCtr="0" anchor="t"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12000"/>
              <a:buFont typeface="Arial"/>
              <a:buNone/>
            </a:pPr>
            <a:r>
              <a:rPr b="0" i="0" lang="en" sz="12000" u="none" cap="none" strike="noStrike">
                <a:solidFill>
                  <a:srgbClr val="FFFFFF"/>
                </a:solidFill>
                <a:latin typeface="Nixie One"/>
                <a:ea typeface="Nixie One"/>
                <a:cs typeface="Nixie One"/>
                <a:sym typeface="Nixie One"/>
              </a:rPr>
              <a:t>“</a:t>
            </a:r>
            <a:endParaRPr b="0" i="0" sz="12000" u="none" cap="none" strike="noStrike">
              <a:solidFill>
                <a:srgbClr val="FFFFFF"/>
              </a:solidFill>
              <a:latin typeface="Nixie One"/>
              <a:ea typeface="Nixie One"/>
              <a:cs typeface="Nixie One"/>
              <a:sym typeface="Nixie One"/>
            </a:endParaRPr>
          </a:p>
        </p:txBody>
      </p:sp>
      <p:sp>
        <p:nvSpPr>
          <p:cNvPr id="250" name="Google Shape;250;p2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2 columns" type="twoColTx">
  <p:cSld name="TITLE_AND_TWO_COLUMNS">
    <p:spTree>
      <p:nvGrpSpPr>
        <p:cNvPr id="251" name="Shape 251"/>
        <p:cNvGrpSpPr/>
        <p:nvPr/>
      </p:nvGrpSpPr>
      <p:grpSpPr>
        <a:xfrm>
          <a:off x="0" y="0"/>
          <a:ext cx="0" cy="0"/>
          <a:chOff x="0" y="0"/>
          <a:chExt cx="0" cy="0"/>
        </a:xfrm>
      </p:grpSpPr>
      <p:sp>
        <p:nvSpPr>
          <p:cNvPr id="252" name="Google Shape;252;p28"/>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3" name="Google Shape;253;p28"/>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54" name="Google Shape;254;p28"/>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4000"/>
              <a:buNone/>
              <a:defRPr/>
            </a:lvl1pPr>
            <a:lvl2pPr lvl="1" algn="l">
              <a:lnSpc>
                <a:spcPct val="100000"/>
              </a:lnSpc>
              <a:spcBef>
                <a:spcPts val="0"/>
              </a:spcBef>
              <a:spcAft>
                <a:spcPts val="0"/>
              </a:spcAft>
              <a:buSzPts val="4000"/>
              <a:buNone/>
              <a:defRPr/>
            </a:lvl2pPr>
            <a:lvl3pPr lvl="2" algn="l">
              <a:lnSpc>
                <a:spcPct val="100000"/>
              </a:lnSpc>
              <a:spcBef>
                <a:spcPts val="0"/>
              </a:spcBef>
              <a:spcAft>
                <a:spcPts val="0"/>
              </a:spcAft>
              <a:buSzPts val="4000"/>
              <a:buNone/>
              <a:defRPr/>
            </a:lvl3pPr>
            <a:lvl4pPr lvl="3" algn="l">
              <a:lnSpc>
                <a:spcPct val="100000"/>
              </a:lnSpc>
              <a:spcBef>
                <a:spcPts val="0"/>
              </a:spcBef>
              <a:spcAft>
                <a:spcPts val="0"/>
              </a:spcAft>
              <a:buSzPts val="4000"/>
              <a:buNone/>
              <a:defRPr/>
            </a:lvl4pPr>
            <a:lvl5pPr lvl="4" algn="l">
              <a:lnSpc>
                <a:spcPct val="100000"/>
              </a:lnSpc>
              <a:spcBef>
                <a:spcPts val="0"/>
              </a:spcBef>
              <a:spcAft>
                <a:spcPts val="0"/>
              </a:spcAft>
              <a:buSzPts val="4000"/>
              <a:buNone/>
              <a:defRPr/>
            </a:lvl5pPr>
            <a:lvl6pPr lvl="5" algn="l">
              <a:lnSpc>
                <a:spcPct val="100000"/>
              </a:lnSpc>
              <a:spcBef>
                <a:spcPts val="0"/>
              </a:spcBef>
              <a:spcAft>
                <a:spcPts val="0"/>
              </a:spcAft>
              <a:buSzPts val="4000"/>
              <a:buNone/>
              <a:defRPr/>
            </a:lvl6pPr>
            <a:lvl7pPr lvl="6" algn="l">
              <a:lnSpc>
                <a:spcPct val="100000"/>
              </a:lnSpc>
              <a:spcBef>
                <a:spcPts val="0"/>
              </a:spcBef>
              <a:spcAft>
                <a:spcPts val="0"/>
              </a:spcAft>
              <a:buSzPts val="4000"/>
              <a:buNone/>
              <a:defRPr/>
            </a:lvl7pPr>
            <a:lvl8pPr lvl="7" algn="l">
              <a:lnSpc>
                <a:spcPct val="100000"/>
              </a:lnSpc>
              <a:spcBef>
                <a:spcPts val="0"/>
              </a:spcBef>
              <a:spcAft>
                <a:spcPts val="0"/>
              </a:spcAft>
              <a:buSzPts val="4000"/>
              <a:buNone/>
              <a:defRPr/>
            </a:lvl8pPr>
            <a:lvl9pPr lvl="8" algn="l">
              <a:lnSpc>
                <a:spcPct val="100000"/>
              </a:lnSpc>
              <a:spcBef>
                <a:spcPts val="0"/>
              </a:spcBef>
              <a:spcAft>
                <a:spcPts val="0"/>
              </a:spcAft>
              <a:buSzPts val="4000"/>
              <a:buNone/>
              <a:defRPr/>
            </a:lvl9pPr>
          </a:lstStyle>
          <a:p/>
        </p:txBody>
      </p:sp>
      <p:sp>
        <p:nvSpPr>
          <p:cNvPr id="255" name="Google Shape;255;p28"/>
          <p:cNvSpPr txBox="1"/>
          <p:nvPr>
            <p:ph idx="1" type="body"/>
          </p:nvPr>
        </p:nvSpPr>
        <p:spPr>
          <a:xfrm>
            <a:off x="1734000"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56" name="Google Shape;256;p28"/>
          <p:cNvSpPr txBox="1"/>
          <p:nvPr>
            <p:ph idx="2" type="body"/>
          </p:nvPr>
        </p:nvSpPr>
        <p:spPr>
          <a:xfrm>
            <a:off x="4562088" y="2414450"/>
            <a:ext cx="2667300" cy="2663700"/>
          </a:xfrm>
          <a:prstGeom prst="rect">
            <a:avLst/>
          </a:prstGeom>
          <a:noFill/>
          <a:ln>
            <a:noFill/>
          </a:ln>
        </p:spPr>
        <p:txBody>
          <a:bodyPr anchorCtr="0" anchor="t" bIns="91425" lIns="91425" spcFirstLastPara="1" rIns="91425" wrap="square" tIns="91425">
            <a:noAutofit/>
          </a:bodyPr>
          <a:lstStyle>
            <a:lvl1pPr indent="-317500" lvl="0" marL="457200" algn="l">
              <a:lnSpc>
                <a:spcPct val="100000"/>
              </a:lnSpc>
              <a:spcBef>
                <a:spcPts val="600"/>
              </a:spcBef>
              <a:spcAft>
                <a:spcPts val="0"/>
              </a:spcAft>
              <a:buSzPts val="1400"/>
              <a:buChar char="◇"/>
              <a:defRPr/>
            </a:lvl1pPr>
            <a:lvl2pPr indent="-317500" lvl="1" marL="914400" algn="l">
              <a:lnSpc>
                <a:spcPct val="100000"/>
              </a:lnSpc>
              <a:spcBef>
                <a:spcPts val="0"/>
              </a:spcBef>
              <a:spcAft>
                <a:spcPts val="0"/>
              </a:spcAft>
              <a:buSzPts val="1400"/>
              <a:buChar char="￭"/>
              <a:defRPr/>
            </a:lvl2pPr>
            <a:lvl3pPr indent="-317500" lvl="2" marL="1371600" algn="l">
              <a:lnSpc>
                <a:spcPct val="100000"/>
              </a:lnSpc>
              <a:spcBef>
                <a:spcPts val="0"/>
              </a:spcBef>
              <a:spcAft>
                <a:spcPts val="0"/>
              </a:spcAft>
              <a:buSzPts val="1400"/>
              <a:buChar char="￮"/>
              <a:defRPr/>
            </a:lvl3pPr>
            <a:lvl4pPr indent="-317500" lvl="3" marL="1828800" algn="l">
              <a:lnSpc>
                <a:spcPct val="100000"/>
              </a:lnSpc>
              <a:spcBef>
                <a:spcPts val="0"/>
              </a:spcBef>
              <a:spcAft>
                <a:spcPts val="0"/>
              </a:spcAft>
              <a:buSzPts val="1400"/>
              <a:buChar char="●"/>
              <a:defRPr/>
            </a:lvl4pPr>
            <a:lvl5pPr indent="-317500" lvl="4" marL="2286000" algn="l">
              <a:lnSpc>
                <a:spcPct val="100000"/>
              </a:lnSpc>
              <a:spcBef>
                <a:spcPts val="0"/>
              </a:spcBef>
              <a:spcAft>
                <a:spcPts val="0"/>
              </a:spcAft>
              <a:buSzPts val="1400"/>
              <a:buChar char="○"/>
              <a:defRPr/>
            </a:lvl5pPr>
            <a:lvl6pPr indent="-317500" lvl="5" marL="2743200" algn="l">
              <a:lnSpc>
                <a:spcPct val="100000"/>
              </a:lnSpc>
              <a:spcBef>
                <a:spcPts val="0"/>
              </a:spcBef>
              <a:spcAft>
                <a:spcPts val="0"/>
              </a:spcAft>
              <a:buSzPts val="1400"/>
              <a:buChar char="■"/>
              <a:defRPr/>
            </a:lvl6pPr>
            <a:lvl7pPr indent="-317500" lvl="6" marL="3200400" algn="l">
              <a:lnSpc>
                <a:spcPct val="100000"/>
              </a:lnSpc>
              <a:spcBef>
                <a:spcPts val="0"/>
              </a:spcBef>
              <a:spcAft>
                <a:spcPts val="0"/>
              </a:spcAft>
              <a:buSzPts val="1400"/>
              <a:buChar char="●"/>
              <a:defRPr/>
            </a:lvl7pPr>
            <a:lvl8pPr indent="-317500" lvl="7" marL="3657600" algn="l">
              <a:lnSpc>
                <a:spcPct val="100000"/>
              </a:lnSpc>
              <a:spcBef>
                <a:spcPts val="0"/>
              </a:spcBef>
              <a:spcAft>
                <a:spcPts val="0"/>
              </a:spcAft>
              <a:buSzPts val="1400"/>
              <a:buChar char="○"/>
              <a:defRPr/>
            </a:lvl8pPr>
            <a:lvl9pPr indent="-317500" lvl="8" marL="4114800" algn="l">
              <a:lnSpc>
                <a:spcPct val="100000"/>
              </a:lnSpc>
              <a:spcBef>
                <a:spcPts val="0"/>
              </a:spcBef>
              <a:spcAft>
                <a:spcPts val="0"/>
              </a:spcAft>
              <a:buSzPts val="1400"/>
              <a:buChar char="■"/>
              <a:defRPr/>
            </a:lvl9pPr>
          </a:lstStyle>
          <a:p/>
        </p:txBody>
      </p:sp>
      <p:sp>
        <p:nvSpPr>
          <p:cNvPr id="257" name="Google Shape;257;p28"/>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8" name="Google Shape;258;p28"/>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59" name="Google Shape;259;p28"/>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0" name="Google Shape;260;p28"/>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1" name="Google Shape;261;p28"/>
          <p:cNvGrpSpPr/>
          <p:nvPr/>
        </p:nvGrpSpPr>
        <p:grpSpPr>
          <a:xfrm>
            <a:off x="1729784" y="61068"/>
            <a:ext cx="351204" cy="324661"/>
            <a:chOff x="5975075" y="2327500"/>
            <a:chExt cx="420100" cy="388350"/>
          </a:xfrm>
        </p:grpSpPr>
        <p:sp>
          <p:nvSpPr>
            <p:cNvPr id="262" name="Google Shape;262;p28"/>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3" name="Google Shape;263;p28"/>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64" name="Google Shape;264;p28"/>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65" name="Google Shape;265;p28"/>
          <p:cNvGrpSpPr/>
          <p:nvPr/>
        </p:nvGrpSpPr>
        <p:grpSpPr>
          <a:xfrm>
            <a:off x="904276" y="515192"/>
            <a:ext cx="382958" cy="607111"/>
            <a:chOff x="6718575" y="2318625"/>
            <a:chExt cx="256950" cy="407375"/>
          </a:xfrm>
        </p:grpSpPr>
        <p:sp>
          <p:nvSpPr>
            <p:cNvPr id="266" name="Google Shape;266;p28"/>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7" name="Google Shape;267;p28"/>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8" name="Google Shape;268;p28"/>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69" name="Google Shape;269;p28"/>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0" name="Google Shape;270;p28"/>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1" name="Google Shape;271;p28"/>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2" name="Google Shape;272;p28"/>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3" name="Google Shape;273;p28"/>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274" name="Google Shape;274;p28"/>
          <p:cNvGrpSpPr/>
          <p:nvPr/>
        </p:nvGrpSpPr>
        <p:grpSpPr>
          <a:xfrm>
            <a:off x="335759" y="1840531"/>
            <a:ext cx="342882" cy="350068"/>
            <a:chOff x="3951850" y="2985350"/>
            <a:chExt cx="407950" cy="416500"/>
          </a:xfrm>
        </p:grpSpPr>
        <p:sp>
          <p:nvSpPr>
            <p:cNvPr id="275" name="Google Shape;275;p28"/>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6" name="Google Shape;276;p28"/>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7" name="Google Shape;277;p28"/>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78" name="Google Shape;278;p28"/>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79" name="Google Shape;279;p28"/>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0" name="Google Shape;280;p28"/>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1" name="Google Shape;281;p28"/>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2" name="Google Shape;282;p28"/>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3" name="Google Shape;283;p28"/>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284" name="Google Shape;284;p28"/>
          <p:cNvGrpSpPr/>
          <p:nvPr/>
        </p:nvGrpSpPr>
        <p:grpSpPr>
          <a:xfrm>
            <a:off x="7354067" y="3426715"/>
            <a:ext cx="455624" cy="437054"/>
            <a:chOff x="5241175" y="4959100"/>
            <a:chExt cx="539775" cy="517775"/>
          </a:xfrm>
        </p:grpSpPr>
        <p:sp>
          <p:nvSpPr>
            <p:cNvPr id="285" name="Google Shape;285;p28"/>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6" name="Google Shape;286;p28"/>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7" name="Google Shape;287;p28"/>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8" name="Google Shape;288;p28"/>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89" name="Google Shape;289;p28"/>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0" name="Google Shape;290;p28"/>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291" name="Google Shape;291;p28"/>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2" name="Google Shape;292;p2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293" name="Shape 293"/>
        <p:cNvGrpSpPr/>
        <p:nvPr/>
      </p:nvGrpSpPr>
      <p:grpSpPr>
        <a:xfrm>
          <a:off x="0" y="0"/>
          <a:ext cx="0" cy="0"/>
          <a:chOff x="0" y="0"/>
          <a:chExt cx="0" cy="0"/>
        </a:xfrm>
      </p:grpSpPr>
      <p:sp>
        <p:nvSpPr>
          <p:cNvPr id="294" name="Google Shape;294;p29"/>
          <p:cNvSpPr/>
          <p:nvPr/>
        </p:nvSpPr>
        <p:spPr>
          <a:xfrm flipH="1" rot="10800000">
            <a:off x="7663675" y="3684808"/>
            <a:ext cx="1034700" cy="895800"/>
          </a:xfrm>
          <a:custGeom>
            <a:rect b="b" l="l" r="r" t="t"/>
            <a:pathLst>
              <a:path extrusionOk="0" h="120000" w="120000">
                <a:moveTo>
                  <a:pt x="30000" y="0"/>
                </a:moveTo>
                <a:lnTo>
                  <a:pt x="0" y="59994"/>
                </a:lnTo>
                <a:lnTo>
                  <a:pt x="30000" y="120000"/>
                </a:lnTo>
                <a:lnTo>
                  <a:pt x="90000" y="120000"/>
                </a:lnTo>
                <a:lnTo>
                  <a:pt x="120000" y="59994"/>
                </a:lnTo>
                <a:lnTo>
                  <a:pt x="90000" y="0"/>
                </a:lnTo>
                <a:lnTo>
                  <a:pt x="30000" y="0"/>
                </a:lnTo>
                <a:close/>
                <a:moveTo>
                  <a:pt x="38477" y="16950"/>
                </a:moveTo>
                <a:lnTo>
                  <a:pt x="81522" y="16950"/>
                </a:lnTo>
                <a:lnTo>
                  <a:pt x="103033" y="59994"/>
                </a:lnTo>
                <a:lnTo>
                  <a:pt x="81522" y="103038"/>
                </a:lnTo>
                <a:lnTo>
                  <a:pt x="38477" y="103038"/>
                </a:lnTo>
                <a:lnTo>
                  <a:pt x="16955" y="59994"/>
                </a:lnTo>
                <a:lnTo>
                  <a:pt x="38477" y="16950"/>
                </a:lnTo>
                <a:close/>
              </a:path>
            </a:pathLst>
          </a:custGeom>
          <a:gradFill>
            <a:gsLst>
              <a:gs pos="0">
                <a:srgbClr val="3393E2"/>
              </a:gs>
              <a:gs pos="100000">
                <a:srgbClr val="00E2C7"/>
              </a:gs>
            </a:gsLst>
            <a:lin ang="6983783" scaled="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5" name="Google Shape;295;p29"/>
          <p:cNvSpPr/>
          <p:nvPr/>
        </p:nvSpPr>
        <p:spPr>
          <a:xfrm rot="5400000">
            <a:off x="499599" y="157100"/>
            <a:ext cx="1146000" cy="1323300"/>
          </a:xfrm>
          <a:custGeom>
            <a:rect b="b" l="l" r="r" t="t"/>
            <a:pathLst>
              <a:path extrusionOk="0" h="120000" w="120000">
                <a:moveTo>
                  <a:pt x="60000" y="0"/>
                </a:moveTo>
                <a:lnTo>
                  <a:pt x="120000" y="30000"/>
                </a:lnTo>
                <a:lnTo>
                  <a:pt x="120000" y="90000"/>
                </a:lnTo>
                <a:lnTo>
                  <a:pt x="60000" y="120000"/>
                </a:lnTo>
                <a:lnTo>
                  <a:pt x="0" y="90000"/>
                </a:lnTo>
                <a:lnTo>
                  <a:pt x="0" y="30000"/>
                </a:lnTo>
                <a:close/>
              </a:path>
            </a:pathLst>
          </a:custGeom>
          <a:gradFill>
            <a:gsLst>
              <a:gs pos="0">
                <a:srgbClr val="3393E2"/>
              </a:gs>
              <a:gs pos="100000">
                <a:srgbClr val="00E2C7"/>
              </a:gs>
            </a:gsLst>
            <a:path path="circle">
              <a:fillToRect b="100%" l="100%"/>
            </a:path>
            <a:tileRect r="-100%" t="-100%"/>
          </a:gradFill>
          <a:ln>
            <a:noFill/>
          </a:ln>
        </p:spPr>
        <p:txBody>
          <a:bodyPr anchorCtr="0" anchor="ctr" bIns="50800" lIns="50800" spcFirstLastPara="1" rIns="50800" wrap="square" tIns="50800">
            <a:noAutofit/>
          </a:bodyPr>
          <a:lstStyle/>
          <a:p>
            <a:pPr indent="0" lvl="0" marL="0" marR="0" rtl="0" algn="ctr">
              <a:lnSpc>
                <a:spcPct val="100000"/>
              </a:lnSpc>
              <a:spcBef>
                <a:spcPts val="0"/>
              </a:spcBef>
              <a:spcAft>
                <a:spcPts val="0"/>
              </a:spcAft>
              <a:buClr>
                <a:srgbClr val="FFFFFF"/>
              </a:buClr>
              <a:buSzPts val="3200"/>
              <a:buFont typeface="Helvetica Neue"/>
              <a:buNone/>
            </a:pPr>
            <a:r>
              <a:t/>
            </a:r>
            <a:endParaRPr b="0" i="0" sz="3200" u="none" cap="none" strike="noStrike">
              <a:solidFill>
                <a:srgbClr val="FFFFFF"/>
              </a:solidFill>
              <a:latin typeface="Helvetica Neue"/>
              <a:ea typeface="Helvetica Neue"/>
              <a:cs typeface="Helvetica Neue"/>
              <a:sym typeface="Helvetica Neue"/>
            </a:endParaRPr>
          </a:p>
        </p:txBody>
      </p:sp>
      <p:sp>
        <p:nvSpPr>
          <p:cNvPr id="296" name="Google Shape;296;p29"/>
          <p:cNvSpPr txBox="1"/>
          <p:nvPr>
            <p:ph idx="1" type="body"/>
          </p:nvPr>
        </p:nvSpPr>
        <p:spPr>
          <a:xfrm>
            <a:off x="457200" y="4406309"/>
            <a:ext cx="8229600" cy="519600"/>
          </a:xfrm>
          <a:prstGeom prst="rect">
            <a:avLst/>
          </a:prstGeom>
          <a:noFill/>
          <a:ln>
            <a:noFill/>
          </a:ln>
        </p:spPr>
        <p:txBody>
          <a:bodyPr anchorCtr="0" anchor="t" bIns="91425" lIns="91425" spcFirstLastPara="1" rIns="91425" wrap="square" tIns="91425">
            <a:noAutofit/>
          </a:bodyPr>
          <a:lstStyle>
            <a:lvl1pPr indent="-228600" lvl="0" marL="457200" algn="ctr">
              <a:lnSpc>
                <a:spcPct val="100000"/>
              </a:lnSpc>
              <a:spcBef>
                <a:spcPts val="360"/>
              </a:spcBef>
              <a:spcAft>
                <a:spcPts val="0"/>
              </a:spcAft>
              <a:buSzPts val="1400"/>
              <a:buNone/>
              <a:defRPr/>
            </a:lvl1pPr>
          </a:lstStyle>
          <a:p/>
        </p:txBody>
      </p:sp>
      <p:sp>
        <p:nvSpPr>
          <p:cNvPr id="297" name="Google Shape;297;p29"/>
          <p:cNvSpPr/>
          <p:nvPr/>
        </p:nvSpPr>
        <p:spPr>
          <a:xfrm flipH="1" rot="10800000">
            <a:off x="-123826" y="1058975"/>
            <a:ext cx="819900" cy="710100"/>
          </a:xfrm>
          <a:prstGeom prst="hexagon">
            <a:avLst>
              <a:gd fmla="val 28678" name="adj"/>
              <a:gd fmla="val 115470" name="vf"/>
            </a:avLst>
          </a:prstGeom>
          <a:noFill/>
          <a:ln cap="flat" cmpd="sng" w="9525">
            <a:solidFill>
              <a:srgbClr val="19BBD5"/>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8" name="Google Shape;298;p29"/>
          <p:cNvSpPr/>
          <p:nvPr/>
        </p:nvSpPr>
        <p:spPr>
          <a:xfrm flipH="1" rot="10800000">
            <a:off x="638175" y="1440100"/>
            <a:ext cx="428700" cy="3711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299" name="Google Shape;299;p29"/>
          <p:cNvSpPr/>
          <p:nvPr/>
        </p:nvSpPr>
        <p:spPr>
          <a:xfrm flipH="1" rot="10800000">
            <a:off x="1495424" y="-131650"/>
            <a:ext cx="819900" cy="710100"/>
          </a:xfrm>
          <a:prstGeom prst="hexagon">
            <a:avLst>
              <a:gd fmla="val 28678" name="adj"/>
              <a:gd fmla="val 115470" name="vf"/>
            </a:avLst>
          </a:prstGeom>
          <a:noFill/>
          <a:ln cap="flat" cmpd="sng" w="76200">
            <a:solidFill>
              <a:srgbClr val="184769"/>
            </a:solidFill>
            <a:prstDash val="solid"/>
            <a:miter lim="8000"/>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0" name="Google Shape;300;p29"/>
          <p:cNvSpPr/>
          <p:nvPr/>
        </p:nvSpPr>
        <p:spPr>
          <a:xfrm flipH="1" rot="10800000">
            <a:off x="327800" y="88925"/>
            <a:ext cx="358800" cy="310500"/>
          </a:xfrm>
          <a:prstGeom prst="hexagon">
            <a:avLst>
              <a:gd fmla="val 28678" name="adj"/>
              <a:gd fmla="val 115470" name="vf"/>
            </a:avLst>
          </a:prstGeom>
          <a:solidFill>
            <a:srgbClr val="00E1C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1" name="Google Shape;301;p29"/>
          <p:cNvGrpSpPr/>
          <p:nvPr/>
        </p:nvGrpSpPr>
        <p:grpSpPr>
          <a:xfrm>
            <a:off x="1729784" y="61068"/>
            <a:ext cx="351204" cy="324661"/>
            <a:chOff x="5975075" y="2327500"/>
            <a:chExt cx="420100" cy="388350"/>
          </a:xfrm>
        </p:grpSpPr>
        <p:sp>
          <p:nvSpPr>
            <p:cNvPr id="302" name="Google Shape;302;p29"/>
            <p:cNvSpPr/>
            <p:nvPr/>
          </p:nvSpPr>
          <p:spPr>
            <a:xfrm>
              <a:off x="5975075" y="2474650"/>
              <a:ext cx="98325" cy="220450"/>
            </a:xfrm>
            <a:custGeom>
              <a:rect b="b" l="l" r="r" t="t"/>
              <a:pathLst>
                <a:path extrusionOk="0" h="8818" w="3933">
                  <a:moveTo>
                    <a:pt x="2418" y="1002"/>
                  </a:moveTo>
                  <a:lnTo>
                    <a:pt x="2565" y="1027"/>
                  </a:lnTo>
                  <a:lnTo>
                    <a:pt x="2687" y="1075"/>
                  </a:lnTo>
                  <a:lnTo>
                    <a:pt x="2809" y="1124"/>
                  </a:lnTo>
                  <a:lnTo>
                    <a:pt x="2907" y="1222"/>
                  </a:lnTo>
                  <a:lnTo>
                    <a:pt x="3005" y="1320"/>
                  </a:lnTo>
                  <a:lnTo>
                    <a:pt x="3078" y="1442"/>
                  </a:lnTo>
                  <a:lnTo>
                    <a:pt x="3102" y="1564"/>
                  </a:lnTo>
                  <a:lnTo>
                    <a:pt x="3127" y="1710"/>
                  </a:lnTo>
                  <a:lnTo>
                    <a:pt x="3102" y="1857"/>
                  </a:lnTo>
                  <a:lnTo>
                    <a:pt x="3078" y="1979"/>
                  </a:lnTo>
                  <a:lnTo>
                    <a:pt x="3005" y="2101"/>
                  </a:lnTo>
                  <a:lnTo>
                    <a:pt x="2907" y="2223"/>
                  </a:lnTo>
                  <a:lnTo>
                    <a:pt x="2809" y="2297"/>
                  </a:lnTo>
                  <a:lnTo>
                    <a:pt x="2687" y="2370"/>
                  </a:lnTo>
                  <a:lnTo>
                    <a:pt x="2565" y="2394"/>
                  </a:lnTo>
                  <a:lnTo>
                    <a:pt x="2418" y="2419"/>
                  </a:lnTo>
                  <a:lnTo>
                    <a:pt x="2272" y="2394"/>
                  </a:lnTo>
                  <a:lnTo>
                    <a:pt x="2150" y="2370"/>
                  </a:lnTo>
                  <a:lnTo>
                    <a:pt x="2028" y="2297"/>
                  </a:lnTo>
                  <a:lnTo>
                    <a:pt x="1930" y="2223"/>
                  </a:lnTo>
                  <a:lnTo>
                    <a:pt x="1832" y="2101"/>
                  </a:lnTo>
                  <a:lnTo>
                    <a:pt x="1759" y="1979"/>
                  </a:lnTo>
                  <a:lnTo>
                    <a:pt x="1735" y="1857"/>
                  </a:lnTo>
                  <a:lnTo>
                    <a:pt x="1710" y="1710"/>
                  </a:lnTo>
                  <a:lnTo>
                    <a:pt x="1735" y="1564"/>
                  </a:lnTo>
                  <a:lnTo>
                    <a:pt x="1759" y="1442"/>
                  </a:lnTo>
                  <a:lnTo>
                    <a:pt x="1832" y="1320"/>
                  </a:lnTo>
                  <a:lnTo>
                    <a:pt x="1930" y="1222"/>
                  </a:lnTo>
                  <a:lnTo>
                    <a:pt x="2028" y="1124"/>
                  </a:lnTo>
                  <a:lnTo>
                    <a:pt x="2150" y="1075"/>
                  </a:lnTo>
                  <a:lnTo>
                    <a:pt x="2272" y="1027"/>
                  </a:lnTo>
                  <a:lnTo>
                    <a:pt x="2418" y="1002"/>
                  </a:lnTo>
                  <a:close/>
                  <a:moveTo>
                    <a:pt x="1" y="1"/>
                  </a:moveTo>
                  <a:lnTo>
                    <a:pt x="1" y="8817"/>
                  </a:lnTo>
                  <a:lnTo>
                    <a:pt x="3933" y="8817"/>
                  </a:lnTo>
                  <a:lnTo>
                    <a:pt x="3933"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3" name="Google Shape;303;p29"/>
            <p:cNvSpPr/>
            <p:nvPr/>
          </p:nvSpPr>
          <p:spPr>
            <a:xfrm>
              <a:off x="6088025" y="2327500"/>
              <a:ext cx="307150" cy="388350"/>
            </a:xfrm>
            <a:custGeom>
              <a:rect b="b" l="l" r="r" t="t"/>
              <a:pathLst>
                <a:path extrusionOk="0" h="15534" w="12286">
                  <a:moveTo>
                    <a:pt x="6326" y="1"/>
                  </a:moveTo>
                  <a:lnTo>
                    <a:pt x="5960" y="25"/>
                  </a:lnTo>
                  <a:lnTo>
                    <a:pt x="5716" y="74"/>
                  </a:lnTo>
                  <a:lnTo>
                    <a:pt x="5520" y="147"/>
                  </a:lnTo>
                  <a:lnTo>
                    <a:pt x="5374" y="221"/>
                  </a:lnTo>
                  <a:lnTo>
                    <a:pt x="4983" y="1466"/>
                  </a:lnTo>
                  <a:lnTo>
                    <a:pt x="4788" y="2028"/>
                  </a:lnTo>
                  <a:lnTo>
                    <a:pt x="4592" y="2541"/>
                  </a:lnTo>
                  <a:lnTo>
                    <a:pt x="4397" y="3005"/>
                  </a:lnTo>
                  <a:lnTo>
                    <a:pt x="4202" y="3396"/>
                  </a:lnTo>
                  <a:lnTo>
                    <a:pt x="4031" y="3689"/>
                  </a:lnTo>
                  <a:lnTo>
                    <a:pt x="3884" y="3933"/>
                  </a:lnTo>
                  <a:lnTo>
                    <a:pt x="3664" y="4153"/>
                  </a:lnTo>
                  <a:lnTo>
                    <a:pt x="3322" y="4495"/>
                  </a:lnTo>
                  <a:lnTo>
                    <a:pt x="2516" y="5252"/>
                  </a:lnTo>
                  <a:lnTo>
                    <a:pt x="1442" y="6229"/>
                  </a:lnTo>
                  <a:lnTo>
                    <a:pt x="1" y="6229"/>
                  </a:lnTo>
                  <a:lnTo>
                    <a:pt x="1" y="13433"/>
                  </a:lnTo>
                  <a:lnTo>
                    <a:pt x="1515" y="13433"/>
                  </a:lnTo>
                  <a:lnTo>
                    <a:pt x="2004" y="13678"/>
                  </a:lnTo>
                  <a:lnTo>
                    <a:pt x="2687" y="13971"/>
                  </a:lnTo>
                  <a:lnTo>
                    <a:pt x="3567" y="14313"/>
                  </a:lnTo>
                  <a:lnTo>
                    <a:pt x="4544" y="14679"/>
                  </a:lnTo>
                  <a:lnTo>
                    <a:pt x="5594" y="14997"/>
                  </a:lnTo>
                  <a:lnTo>
                    <a:pt x="6131" y="15143"/>
                  </a:lnTo>
                  <a:lnTo>
                    <a:pt x="6668" y="15265"/>
                  </a:lnTo>
                  <a:lnTo>
                    <a:pt x="7181" y="15387"/>
                  </a:lnTo>
                  <a:lnTo>
                    <a:pt x="7694" y="15461"/>
                  </a:lnTo>
                  <a:lnTo>
                    <a:pt x="8158" y="15509"/>
                  </a:lnTo>
                  <a:lnTo>
                    <a:pt x="8622" y="15534"/>
                  </a:lnTo>
                  <a:lnTo>
                    <a:pt x="9404" y="15534"/>
                  </a:lnTo>
                  <a:lnTo>
                    <a:pt x="9819" y="15509"/>
                  </a:lnTo>
                  <a:lnTo>
                    <a:pt x="10210" y="15461"/>
                  </a:lnTo>
                  <a:lnTo>
                    <a:pt x="10552" y="15363"/>
                  </a:lnTo>
                  <a:lnTo>
                    <a:pt x="10723" y="15314"/>
                  </a:lnTo>
                  <a:lnTo>
                    <a:pt x="10845" y="15265"/>
                  </a:lnTo>
                  <a:lnTo>
                    <a:pt x="10967" y="15192"/>
                  </a:lnTo>
                  <a:lnTo>
                    <a:pt x="11064" y="15094"/>
                  </a:lnTo>
                  <a:lnTo>
                    <a:pt x="11113" y="14997"/>
                  </a:lnTo>
                  <a:lnTo>
                    <a:pt x="11162" y="14874"/>
                  </a:lnTo>
                  <a:lnTo>
                    <a:pt x="11235" y="14166"/>
                  </a:lnTo>
                  <a:lnTo>
                    <a:pt x="11211" y="13995"/>
                  </a:lnTo>
                  <a:lnTo>
                    <a:pt x="11162" y="13849"/>
                  </a:lnTo>
                  <a:lnTo>
                    <a:pt x="11064" y="13702"/>
                  </a:lnTo>
                  <a:lnTo>
                    <a:pt x="10918" y="13580"/>
                  </a:lnTo>
                  <a:lnTo>
                    <a:pt x="11040" y="13556"/>
                  </a:lnTo>
                  <a:lnTo>
                    <a:pt x="11162" y="13507"/>
                  </a:lnTo>
                  <a:lnTo>
                    <a:pt x="11284" y="13458"/>
                  </a:lnTo>
                  <a:lnTo>
                    <a:pt x="11382" y="13360"/>
                  </a:lnTo>
                  <a:lnTo>
                    <a:pt x="11455" y="13263"/>
                  </a:lnTo>
                  <a:lnTo>
                    <a:pt x="11528" y="13140"/>
                  </a:lnTo>
                  <a:lnTo>
                    <a:pt x="11577" y="12994"/>
                  </a:lnTo>
                  <a:lnTo>
                    <a:pt x="11602" y="12872"/>
                  </a:lnTo>
                  <a:lnTo>
                    <a:pt x="11675" y="11993"/>
                  </a:lnTo>
                  <a:lnTo>
                    <a:pt x="11675" y="11870"/>
                  </a:lnTo>
                  <a:lnTo>
                    <a:pt x="11675" y="11773"/>
                  </a:lnTo>
                  <a:lnTo>
                    <a:pt x="11651" y="11651"/>
                  </a:lnTo>
                  <a:lnTo>
                    <a:pt x="11602" y="11553"/>
                  </a:lnTo>
                  <a:lnTo>
                    <a:pt x="11480" y="11382"/>
                  </a:lnTo>
                  <a:lnTo>
                    <a:pt x="11406" y="11309"/>
                  </a:lnTo>
                  <a:lnTo>
                    <a:pt x="11333" y="11235"/>
                  </a:lnTo>
                  <a:lnTo>
                    <a:pt x="11455" y="11211"/>
                  </a:lnTo>
                  <a:lnTo>
                    <a:pt x="11553" y="11162"/>
                  </a:lnTo>
                  <a:lnTo>
                    <a:pt x="11651" y="11089"/>
                  </a:lnTo>
                  <a:lnTo>
                    <a:pt x="11748" y="10991"/>
                  </a:lnTo>
                  <a:lnTo>
                    <a:pt x="11822" y="10893"/>
                  </a:lnTo>
                  <a:lnTo>
                    <a:pt x="11870" y="10796"/>
                  </a:lnTo>
                  <a:lnTo>
                    <a:pt x="11919" y="10674"/>
                  </a:lnTo>
                  <a:lnTo>
                    <a:pt x="11944" y="10527"/>
                  </a:lnTo>
                  <a:lnTo>
                    <a:pt x="12017" y="9672"/>
                  </a:lnTo>
                  <a:lnTo>
                    <a:pt x="12017" y="9550"/>
                  </a:lnTo>
                  <a:lnTo>
                    <a:pt x="12017" y="9428"/>
                  </a:lnTo>
                  <a:lnTo>
                    <a:pt x="11993" y="9306"/>
                  </a:lnTo>
                  <a:lnTo>
                    <a:pt x="11944" y="9208"/>
                  </a:lnTo>
                  <a:lnTo>
                    <a:pt x="11895" y="9111"/>
                  </a:lnTo>
                  <a:lnTo>
                    <a:pt x="11822" y="9037"/>
                  </a:lnTo>
                  <a:lnTo>
                    <a:pt x="11748" y="8964"/>
                  </a:lnTo>
                  <a:lnTo>
                    <a:pt x="11651" y="8891"/>
                  </a:lnTo>
                  <a:lnTo>
                    <a:pt x="11748" y="8866"/>
                  </a:lnTo>
                  <a:lnTo>
                    <a:pt x="11846" y="8793"/>
                  </a:lnTo>
                  <a:lnTo>
                    <a:pt x="11944" y="8720"/>
                  </a:lnTo>
                  <a:lnTo>
                    <a:pt x="12017" y="8647"/>
                  </a:lnTo>
                  <a:lnTo>
                    <a:pt x="12090" y="8549"/>
                  </a:lnTo>
                  <a:lnTo>
                    <a:pt x="12139" y="8451"/>
                  </a:lnTo>
                  <a:lnTo>
                    <a:pt x="12163" y="8329"/>
                  </a:lnTo>
                  <a:lnTo>
                    <a:pt x="12188" y="8207"/>
                  </a:lnTo>
                  <a:lnTo>
                    <a:pt x="12286" y="7328"/>
                  </a:lnTo>
                  <a:lnTo>
                    <a:pt x="12261" y="7206"/>
                  </a:lnTo>
                  <a:lnTo>
                    <a:pt x="12237" y="7083"/>
                  </a:lnTo>
                  <a:lnTo>
                    <a:pt x="12188" y="6986"/>
                  </a:lnTo>
                  <a:lnTo>
                    <a:pt x="12139" y="6888"/>
                  </a:lnTo>
                  <a:lnTo>
                    <a:pt x="12066" y="6790"/>
                  </a:lnTo>
                  <a:lnTo>
                    <a:pt x="11968" y="6717"/>
                  </a:lnTo>
                  <a:lnTo>
                    <a:pt x="11748" y="6571"/>
                  </a:lnTo>
                  <a:lnTo>
                    <a:pt x="11504" y="6448"/>
                  </a:lnTo>
                  <a:lnTo>
                    <a:pt x="11211" y="6351"/>
                  </a:lnTo>
                  <a:lnTo>
                    <a:pt x="10893" y="6278"/>
                  </a:lnTo>
                  <a:lnTo>
                    <a:pt x="10576" y="6229"/>
                  </a:lnTo>
                  <a:lnTo>
                    <a:pt x="9892" y="6131"/>
                  </a:lnTo>
                  <a:lnTo>
                    <a:pt x="8842" y="6033"/>
                  </a:lnTo>
                  <a:lnTo>
                    <a:pt x="7596" y="5960"/>
                  </a:lnTo>
                  <a:lnTo>
                    <a:pt x="6326" y="5887"/>
                  </a:lnTo>
                  <a:lnTo>
                    <a:pt x="6497" y="5594"/>
                  </a:lnTo>
                  <a:lnTo>
                    <a:pt x="6644" y="5252"/>
                  </a:lnTo>
                  <a:lnTo>
                    <a:pt x="6790" y="4885"/>
                  </a:lnTo>
                  <a:lnTo>
                    <a:pt x="6888" y="4495"/>
                  </a:lnTo>
                  <a:lnTo>
                    <a:pt x="6986" y="4104"/>
                  </a:lnTo>
                  <a:lnTo>
                    <a:pt x="7083" y="3689"/>
                  </a:lnTo>
                  <a:lnTo>
                    <a:pt x="7181" y="2883"/>
                  </a:lnTo>
                  <a:lnTo>
                    <a:pt x="7254" y="2150"/>
                  </a:lnTo>
                  <a:lnTo>
                    <a:pt x="7303" y="1539"/>
                  </a:lnTo>
                  <a:lnTo>
                    <a:pt x="7303" y="978"/>
                  </a:lnTo>
                  <a:lnTo>
                    <a:pt x="7303" y="807"/>
                  </a:lnTo>
                  <a:lnTo>
                    <a:pt x="7230" y="611"/>
                  </a:lnTo>
                  <a:lnTo>
                    <a:pt x="7157" y="465"/>
                  </a:lnTo>
                  <a:lnTo>
                    <a:pt x="7035" y="318"/>
                  </a:lnTo>
                  <a:lnTo>
                    <a:pt x="6888" y="172"/>
                  </a:lnTo>
                  <a:lnTo>
                    <a:pt x="6717" y="98"/>
                  </a:lnTo>
                  <a:lnTo>
                    <a:pt x="6522" y="25"/>
                  </a:lnTo>
                  <a:lnTo>
                    <a:pt x="632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04" name="Google Shape;304;p29"/>
          <p:cNvSpPr/>
          <p:nvPr/>
        </p:nvSpPr>
        <p:spPr>
          <a:xfrm>
            <a:off x="203100" y="1270177"/>
            <a:ext cx="166061" cy="287704"/>
          </a:xfrm>
          <a:custGeom>
            <a:rect b="b" l="l" r="r" t="t"/>
            <a:pathLst>
              <a:path extrusionOk="0" h="20565" w="11870">
                <a:moveTo>
                  <a:pt x="6301" y="977"/>
                </a:moveTo>
                <a:lnTo>
                  <a:pt x="6423" y="1002"/>
                </a:lnTo>
                <a:lnTo>
                  <a:pt x="6497" y="1075"/>
                </a:lnTo>
                <a:lnTo>
                  <a:pt x="6570" y="1148"/>
                </a:lnTo>
                <a:lnTo>
                  <a:pt x="6594" y="1270"/>
                </a:lnTo>
                <a:lnTo>
                  <a:pt x="6570" y="1368"/>
                </a:lnTo>
                <a:lnTo>
                  <a:pt x="6497" y="1466"/>
                </a:lnTo>
                <a:lnTo>
                  <a:pt x="6423" y="1515"/>
                </a:lnTo>
                <a:lnTo>
                  <a:pt x="6301" y="1539"/>
                </a:lnTo>
                <a:lnTo>
                  <a:pt x="5569" y="1539"/>
                </a:lnTo>
                <a:lnTo>
                  <a:pt x="5446" y="1515"/>
                </a:lnTo>
                <a:lnTo>
                  <a:pt x="5373" y="1466"/>
                </a:lnTo>
                <a:lnTo>
                  <a:pt x="5300" y="1368"/>
                </a:lnTo>
                <a:lnTo>
                  <a:pt x="5276" y="1270"/>
                </a:lnTo>
                <a:lnTo>
                  <a:pt x="5300" y="1148"/>
                </a:lnTo>
                <a:lnTo>
                  <a:pt x="5373" y="1075"/>
                </a:lnTo>
                <a:lnTo>
                  <a:pt x="5446" y="1002"/>
                </a:lnTo>
                <a:lnTo>
                  <a:pt x="5569" y="977"/>
                </a:lnTo>
                <a:close/>
                <a:moveTo>
                  <a:pt x="10575" y="2565"/>
                </a:moveTo>
                <a:lnTo>
                  <a:pt x="10575" y="16706"/>
                </a:lnTo>
                <a:lnTo>
                  <a:pt x="1295" y="16706"/>
                </a:lnTo>
                <a:lnTo>
                  <a:pt x="1295" y="2565"/>
                </a:lnTo>
                <a:close/>
                <a:moveTo>
                  <a:pt x="5935" y="17780"/>
                </a:moveTo>
                <a:lnTo>
                  <a:pt x="6106" y="17805"/>
                </a:lnTo>
                <a:lnTo>
                  <a:pt x="6277" y="17854"/>
                </a:lnTo>
                <a:lnTo>
                  <a:pt x="6423" y="17927"/>
                </a:lnTo>
                <a:lnTo>
                  <a:pt x="6545" y="18025"/>
                </a:lnTo>
                <a:lnTo>
                  <a:pt x="6643" y="18147"/>
                </a:lnTo>
                <a:lnTo>
                  <a:pt x="6716" y="18293"/>
                </a:lnTo>
                <a:lnTo>
                  <a:pt x="6765" y="18464"/>
                </a:lnTo>
                <a:lnTo>
                  <a:pt x="6790" y="18635"/>
                </a:lnTo>
                <a:lnTo>
                  <a:pt x="6765" y="18806"/>
                </a:lnTo>
                <a:lnTo>
                  <a:pt x="6716" y="18977"/>
                </a:lnTo>
                <a:lnTo>
                  <a:pt x="6643" y="19124"/>
                </a:lnTo>
                <a:lnTo>
                  <a:pt x="6545" y="19246"/>
                </a:lnTo>
                <a:lnTo>
                  <a:pt x="6423" y="19343"/>
                </a:lnTo>
                <a:lnTo>
                  <a:pt x="6277" y="19417"/>
                </a:lnTo>
                <a:lnTo>
                  <a:pt x="6106" y="19465"/>
                </a:lnTo>
                <a:lnTo>
                  <a:pt x="5935" y="19490"/>
                </a:lnTo>
                <a:lnTo>
                  <a:pt x="5764" y="19465"/>
                </a:lnTo>
                <a:lnTo>
                  <a:pt x="5593" y="19417"/>
                </a:lnTo>
                <a:lnTo>
                  <a:pt x="5446" y="19343"/>
                </a:lnTo>
                <a:lnTo>
                  <a:pt x="5324" y="19246"/>
                </a:lnTo>
                <a:lnTo>
                  <a:pt x="5227" y="19124"/>
                </a:lnTo>
                <a:lnTo>
                  <a:pt x="5153" y="18977"/>
                </a:lnTo>
                <a:lnTo>
                  <a:pt x="5105" y="18806"/>
                </a:lnTo>
                <a:lnTo>
                  <a:pt x="5080" y="18635"/>
                </a:lnTo>
                <a:lnTo>
                  <a:pt x="5105" y="18464"/>
                </a:lnTo>
                <a:lnTo>
                  <a:pt x="5153" y="18293"/>
                </a:lnTo>
                <a:lnTo>
                  <a:pt x="5227" y="18147"/>
                </a:lnTo>
                <a:lnTo>
                  <a:pt x="5324" y="18025"/>
                </a:lnTo>
                <a:lnTo>
                  <a:pt x="5446" y="17927"/>
                </a:lnTo>
                <a:lnTo>
                  <a:pt x="5593" y="17854"/>
                </a:lnTo>
                <a:lnTo>
                  <a:pt x="5764" y="17805"/>
                </a:lnTo>
                <a:lnTo>
                  <a:pt x="5935" y="17780"/>
                </a:lnTo>
                <a:close/>
                <a:moveTo>
                  <a:pt x="1295" y="0"/>
                </a:moveTo>
                <a:lnTo>
                  <a:pt x="1026" y="25"/>
                </a:lnTo>
                <a:lnTo>
                  <a:pt x="782" y="98"/>
                </a:lnTo>
                <a:lnTo>
                  <a:pt x="562" y="220"/>
                </a:lnTo>
                <a:lnTo>
                  <a:pt x="366" y="367"/>
                </a:lnTo>
                <a:lnTo>
                  <a:pt x="220" y="562"/>
                </a:lnTo>
                <a:lnTo>
                  <a:pt x="98" y="782"/>
                </a:lnTo>
                <a:lnTo>
                  <a:pt x="25" y="1026"/>
                </a:lnTo>
                <a:lnTo>
                  <a:pt x="0" y="1295"/>
                </a:lnTo>
                <a:lnTo>
                  <a:pt x="0" y="19270"/>
                </a:lnTo>
                <a:lnTo>
                  <a:pt x="25" y="19539"/>
                </a:lnTo>
                <a:lnTo>
                  <a:pt x="98" y="19783"/>
                </a:lnTo>
                <a:lnTo>
                  <a:pt x="220" y="20003"/>
                </a:lnTo>
                <a:lnTo>
                  <a:pt x="366" y="20198"/>
                </a:lnTo>
                <a:lnTo>
                  <a:pt x="562" y="20345"/>
                </a:lnTo>
                <a:lnTo>
                  <a:pt x="782" y="20467"/>
                </a:lnTo>
                <a:lnTo>
                  <a:pt x="1026" y="20540"/>
                </a:lnTo>
                <a:lnTo>
                  <a:pt x="1295" y="20565"/>
                </a:lnTo>
                <a:lnTo>
                  <a:pt x="10575" y="20565"/>
                </a:lnTo>
                <a:lnTo>
                  <a:pt x="10844" y="20540"/>
                </a:lnTo>
                <a:lnTo>
                  <a:pt x="11088" y="20467"/>
                </a:lnTo>
                <a:lnTo>
                  <a:pt x="11308" y="20345"/>
                </a:lnTo>
                <a:lnTo>
                  <a:pt x="11503" y="20198"/>
                </a:lnTo>
                <a:lnTo>
                  <a:pt x="11650" y="20003"/>
                </a:lnTo>
                <a:lnTo>
                  <a:pt x="11772" y="19783"/>
                </a:lnTo>
                <a:lnTo>
                  <a:pt x="11845" y="19539"/>
                </a:lnTo>
                <a:lnTo>
                  <a:pt x="11870" y="19270"/>
                </a:lnTo>
                <a:lnTo>
                  <a:pt x="11870" y="1295"/>
                </a:lnTo>
                <a:lnTo>
                  <a:pt x="11845" y="1026"/>
                </a:lnTo>
                <a:lnTo>
                  <a:pt x="11772" y="782"/>
                </a:lnTo>
                <a:lnTo>
                  <a:pt x="11650" y="562"/>
                </a:lnTo>
                <a:lnTo>
                  <a:pt x="11503" y="367"/>
                </a:lnTo>
                <a:lnTo>
                  <a:pt x="11308" y="220"/>
                </a:lnTo>
                <a:lnTo>
                  <a:pt x="11088" y="98"/>
                </a:lnTo>
                <a:lnTo>
                  <a:pt x="10844" y="25"/>
                </a:lnTo>
                <a:lnTo>
                  <a:pt x="10575" y="0"/>
                </a:lnTo>
                <a:close/>
              </a:path>
            </a:pathLst>
          </a:custGeom>
          <a:solidFill>
            <a:srgbClr val="19BBD5"/>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05" name="Google Shape;305;p29"/>
          <p:cNvGrpSpPr/>
          <p:nvPr/>
        </p:nvGrpSpPr>
        <p:grpSpPr>
          <a:xfrm>
            <a:off x="904276" y="515192"/>
            <a:ext cx="382958" cy="607111"/>
            <a:chOff x="6718575" y="2318625"/>
            <a:chExt cx="256950" cy="407375"/>
          </a:xfrm>
        </p:grpSpPr>
        <p:sp>
          <p:nvSpPr>
            <p:cNvPr id="306" name="Google Shape;306;p29"/>
            <p:cNvSpPr/>
            <p:nvPr/>
          </p:nvSpPr>
          <p:spPr>
            <a:xfrm>
              <a:off x="6795900" y="2673600"/>
              <a:ext cx="102300" cy="22550"/>
            </a:xfrm>
            <a:custGeom>
              <a:rect b="b" l="l" r="r" t="t"/>
              <a:pathLst>
                <a:path extrusionOk="0" fill="none" h="902" w="4092">
                  <a:moveTo>
                    <a:pt x="4092" y="902"/>
                  </a:moveTo>
                  <a:lnTo>
                    <a:pt x="4092" y="1"/>
                  </a:lnTo>
                  <a:lnTo>
                    <a:pt x="0" y="1"/>
                  </a:lnTo>
                  <a:lnTo>
                    <a:pt x="0" y="902"/>
                  </a:lnTo>
                  <a:lnTo>
                    <a:pt x="4092" y="902"/>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7" name="Google Shape;307;p29"/>
            <p:cNvSpPr/>
            <p:nvPr/>
          </p:nvSpPr>
          <p:spPr>
            <a:xfrm>
              <a:off x="6795900" y="2650475"/>
              <a:ext cx="102300" cy="22550"/>
            </a:xfrm>
            <a:custGeom>
              <a:rect b="b" l="l" r="r" t="t"/>
              <a:pathLst>
                <a:path extrusionOk="0" fill="none" h="902" w="4092">
                  <a:moveTo>
                    <a:pt x="4092" y="901"/>
                  </a:moveTo>
                  <a:lnTo>
                    <a:pt x="4092" y="0"/>
                  </a:lnTo>
                  <a:lnTo>
                    <a:pt x="0" y="0"/>
                  </a:lnTo>
                  <a:lnTo>
                    <a:pt x="0" y="901"/>
                  </a:lnTo>
                  <a:lnTo>
                    <a:pt x="4092" y="90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8" name="Google Shape;308;p29"/>
            <p:cNvSpPr/>
            <p:nvPr/>
          </p:nvSpPr>
          <p:spPr>
            <a:xfrm>
              <a:off x="6795900" y="2696125"/>
              <a:ext cx="102300" cy="29875"/>
            </a:xfrm>
            <a:custGeom>
              <a:rect b="b" l="l" r="r" t="t"/>
              <a:pathLst>
                <a:path extrusionOk="0" fill="none" h="1195" w="4092">
                  <a:moveTo>
                    <a:pt x="0" y="1"/>
                  </a:moveTo>
                  <a:lnTo>
                    <a:pt x="0" y="171"/>
                  </a:lnTo>
                  <a:lnTo>
                    <a:pt x="0" y="171"/>
                  </a:lnTo>
                  <a:lnTo>
                    <a:pt x="24" y="318"/>
                  </a:lnTo>
                  <a:lnTo>
                    <a:pt x="98" y="464"/>
                  </a:lnTo>
                  <a:lnTo>
                    <a:pt x="195" y="585"/>
                  </a:lnTo>
                  <a:lnTo>
                    <a:pt x="341" y="659"/>
                  </a:lnTo>
                  <a:lnTo>
                    <a:pt x="1875" y="1170"/>
                  </a:lnTo>
                  <a:lnTo>
                    <a:pt x="1875" y="1170"/>
                  </a:lnTo>
                  <a:lnTo>
                    <a:pt x="2046" y="1194"/>
                  </a:lnTo>
                  <a:lnTo>
                    <a:pt x="2046" y="1194"/>
                  </a:lnTo>
                  <a:lnTo>
                    <a:pt x="2216" y="1170"/>
                  </a:lnTo>
                  <a:lnTo>
                    <a:pt x="3751" y="659"/>
                  </a:lnTo>
                  <a:lnTo>
                    <a:pt x="3751" y="659"/>
                  </a:lnTo>
                  <a:lnTo>
                    <a:pt x="3897" y="585"/>
                  </a:lnTo>
                  <a:lnTo>
                    <a:pt x="3994" y="464"/>
                  </a:lnTo>
                  <a:lnTo>
                    <a:pt x="4067" y="318"/>
                  </a:lnTo>
                  <a:lnTo>
                    <a:pt x="4092" y="171"/>
                  </a:lnTo>
                  <a:lnTo>
                    <a:pt x="4092" y="1"/>
                  </a:lnTo>
                  <a:lnTo>
                    <a:pt x="0" y="1"/>
                  </a:lnTo>
                  <a:close/>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09" name="Google Shape;309;p29"/>
            <p:cNvSpPr/>
            <p:nvPr/>
          </p:nvSpPr>
          <p:spPr>
            <a:xfrm>
              <a:off x="6784925" y="2459275"/>
              <a:ext cx="35350" cy="166875"/>
            </a:xfrm>
            <a:custGeom>
              <a:rect b="b" l="l" r="r" t="t"/>
              <a:pathLst>
                <a:path extrusionOk="0" fill="none" h="6675" w="1414">
                  <a:moveTo>
                    <a:pt x="1413" y="6674"/>
                  </a:moveTo>
                  <a:lnTo>
                    <a:pt x="1413" y="6674"/>
                  </a:lnTo>
                  <a:lnTo>
                    <a:pt x="585" y="2850"/>
                  </a:lnTo>
                  <a:lnTo>
                    <a:pt x="1"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0" name="Google Shape;310;p29"/>
            <p:cNvSpPr/>
            <p:nvPr/>
          </p:nvSpPr>
          <p:spPr>
            <a:xfrm>
              <a:off x="6718575" y="2318625"/>
              <a:ext cx="256950" cy="307525"/>
            </a:xfrm>
            <a:custGeom>
              <a:rect b="b" l="l" r="r" t="t"/>
              <a:pathLst>
                <a:path extrusionOk="0" fill="none" h="12301" w="10278">
                  <a:moveTo>
                    <a:pt x="7185" y="12300"/>
                  </a:moveTo>
                  <a:lnTo>
                    <a:pt x="7185" y="12300"/>
                  </a:lnTo>
                  <a:lnTo>
                    <a:pt x="7307" y="11764"/>
                  </a:lnTo>
                  <a:lnTo>
                    <a:pt x="7477" y="11253"/>
                  </a:lnTo>
                  <a:lnTo>
                    <a:pt x="7672" y="10766"/>
                  </a:lnTo>
                  <a:lnTo>
                    <a:pt x="7891" y="10327"/>
                  </a:lnTo>
                  <a:lnTo>
                    <a:pt x="8135" y="9913"/>
                  </a:lnTo>
                  <a:lnTo>
                    <a:pt x="8378" y="9499"/>
                  </a:lnTo>
                  <a:lnTo>
                    <a:pt x="8914" y="8720"/>
                  </a:lnTo>
                  <a:lnTo>
                    <a:pt x="9182" y="8330"/>
                  </a:lnTo>
                  <a:lnTo>
                    <a:pt x="9425" y="7941"/>
                  </a:lnTo>
                  <a:lnTo>
                    <a:pt x="9645" y="7551"/>
                  </a:lnTo>
                  <a:lnTo>
                    <a:pt x="9864" y="7113"/>
                  </a:lnTo>
                  <a:lnTo>
                    <a:pt x="10034" y="6674"/>
                  </a:lnTo>
                  <a:lnTo>
                    <a:pt x="10156" y="6187"/>
                  </a:lnTo>
                  <a:lnTo>
                    <a:pt x="10229" y="5676"/>
                  </a:lnTo>
                  <a:lnTo>
                    <a:pt x="10253" y="5408"/>
                  </a:lnTo>
                  <a:lnTo>
                    <a:pt x="10278" y="5140"/>
                  </a:lnTo>
                  <a:lnTo>
                    <a:pt x="10278" y="5140"/>
                  </a:lnTo>
                  <a:lnTo>
                    <a:pt x="10229" y="4604"/>
                  </a:lnTo>
                  <a:lnTo>
                    <a:pt x="10156" y="4093"/>
                  </a:lnTo>
                  <a:lnTo>
                    <a:pt x="10034" y="3605"/>
                  </a:lnTo>
                  <a:lnTo>
                    <a:pt x="9864" y="3143"/>
                  </a:lnTo>
                  <a:lnTo>
                    <a:pt x="9645" y="2680"/>
                  </a:lnTo>
                  <a:lnTo>
                    <a:pt x="9401" y="2266"/>
                  </a:lnTo>
                  <a:lnTo>
                    <a:pt x="9084" y="1876"/>
                  </a:lnTo>
                  <a:lnTo>
                    <a:pt x="8768" y="1511"/>
                  </a:lnTo>
                  <a:lnTo>
                    <a:pt x="8402" y="1170"/>
                  </a:lnTo>
                  <a:lnTo>
                    <a:pt x="8013" y="878"/>
                  </a:lnTo>
                  <a:lnTo>
                    <a:pt x="7574" y="634"/>
                  </a:lnTo>
                  <a:lnTo>
                    <a:pt x="7136" y="415"/>
                  </a:lnTo>
                  <a:lnTo>
                    <a:pt x="6673" y="244"/>
                  </a:lnTo>
                  <a:lnTo>
                    <a:pt x="6162" y="98"/>
                  </a:lnTo>
                  <a:lnTo>
                    <a:pt x="5675" y="25"/>
                  </a:lnTo>
                  <a:lnTo>
                    <a:pt x="5139" y="1"/>
                  </a:lnTo>
                  <a:lnTo>
                    <a:pt x="5139" y="1"/>
                  </a:lnTo>
                  <a:lnTo>
                    <a:pt x="4603" y="25"/>
                  </a:lnTo>
                  <a:lnTo>
                    <a:pt x="4116" y="98"/>
                  </a:lnTo>
                  <a:lnTo>
                    <a:pt x="3605" y="244"/>
                  </a:lnTo>
                  <a:lnTo>
                    <a:pt x="3142" y="415"/>
                  </a:lnTo>
                  <a:lnTo>
                    <a:pt x="2703" y="634"/>
                  </a:lnTo>
                  <a:lnTo>
                    <a:pt x="2265" y="878"/>
                  </a:lnTo>
                  <a:lnTo>
                    <a:pt x="1875" y="1170"/>
                  </a:lnTo>
                  <a:lnTo>
                    <a:pt x="1510" y="1511"/>
                  </a:lnTo>
                  <a:lnTo>
                    <a:pt x="1193" y="1876"/>
                  </a:lnTo>
                  <a:lnTo>
                    <a:pt x="877" y="2266"/>
                  </a:lnTo>
                  <a:lnTo>
                    <a:pt x="633" y="2680"/>
                  </a:lnTo>
                  <a:lnTo>
                    <a:pt x="414" y="3143"/>
                  </a:lnTo>
                  <a:lnTo>
                    <a:pt x="244" y="3605"/>
                  </a:lnTo>
                  <a:lnTo>
                    <a:pt x="122" y="4093"/>
                  </a:lnTo>
                  <a:lnTo>
                    <a:pt x="49" y="4604"/>
                  </a:lnTo>
                  <a:lnTo>
                    <a:pt x="0" y="5140"/>
                  </a:lnTo>
                  <a:lnTo>
                    <a:pt x="0" y="5140"/>
                  </a:lnTo>
                  <a:lnTo>
                    <a:pt x="24" y="5408"/>
                  </a:lnTo>
                  <a:lnTo>
                    <a:pt x="49" y="5676"/>
                  </a:lnTo>
                  <a:lnTo>
                    <a:pt x="122" y="6187"/>
                  </a:lnTo>
                  <a:lnTo>
                    <a:pt x="244" y="6674"/>
                  </a:lnTo>
                  <a:lnTo>
                    <a:pt x="414" y="7113"/>
                  </a:lnTo>
                  <a:lnTo>
                    <a:pt x="633" y="7551"/>
                  </a:lnTo>
                  <a:lnTo>
                    <a:pt x="852" y="7941"/>
                  </a:lnTo>
                  <a:lnTo>
                    <a:pt x="1096" y="8330"/>
                  </a:lnTo>
                  <a:lnTo>
                    <a:pt x="1364" y="8720"/>
                  </a:lnTo>
                  <a:lnTo>
                    <a:pt x="1900" y="9499"/>
                  </a:lnTo>
                  <a:lnTo>
                    <a:pt x="2143" y="9913"/>
                  </a:lnTo>
                  <a:lnTo>
                    <a:pt x="2387" y="10327"/>
                  </a:lnTo>
                  <a:lnTo>
                    <a:pt x="2606" y="10766"/>
                  </a:lnTo>
                  <a:lnTo>
                    <a:pt x="2801" y="11253"/>
                  </a:lnTo>
                  <a:lnTo>
                    <a:pt x="2971" y="11764"/>
                  </a:lnTo>
                  <a:lnTo>
                    <a:pt x="3093" y="12300"/>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1" name="Google Shape;311;p29"/>
            <p:cNvSpPr/>
            <p:nvPr/>
          </p:nvSpPr>
          <p:spPr>
            <a:xfrm>
              <a:off x="6873825" y="2459275"/>
              <a:ext cx="35350" cy="166875"/>
            </a:xfrm>
            <a:custGeom>
              <a:rect b="b" l="l" r="r" t="t"/>
              <a:pathLst>
                <a:path extrusionOk="0" fill="none" h="6675" w="1414">
                  <a:moveTo>
                    <a:pt x="1413" y="1"/>
                  </a:moveTo>
                  <a:lnTo>
                    <a:pt x="1413" y="1"/>
                  </a:lnTo>
                  <a:lnTo>
                    <a:pt x="829" y="2850"/>
                  </a:lnTo>
                  <a:lnTo>
                    <a:pt x="1" y="6674"/>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2" name="Google Shape;312;p29"/>
            <p:cNvSpPr/>
            <p:nvPr/>
          </p:nvSpPr>
          <p:spPr>
            <a:xfrm>
              <a:off x="6801975" y="2453200"/>
              <a:ext cx="90150" cy="19500"/>
            </a:xfrm>
            <a:custGeom>
              <a:rect b="b" l="l" r="r" t="t"/>
              <a:pathLst>
                <a:path extrusionOk="0" fill="none" h="780" w="3606">
                  <a:moveTo>
                    <a:pt x="1" y="73"/>
                  </a:moveTo>
                  <a:lnTo>
                    <a:pt x="829" y="780"/>
                  </a:lnTo>
                  <a:lnTo>
                    <a:pt x="1657" y="73"/>
                  </a:lnTo>
                  <a:lnTo>
                    <a:pt x="1657" y="73"/>
                  </a:lnTo>
                  <a:lnTo>
                    <a:pt x="1730" y="25"/>
                  </a:lnTo>
                  <a:lnTo>
                    <a:pt x="1803" y="0"/>
                  </a:lnTo>
                  <a:lnTo>
                    <a:pt x="1876" y="25"/>
                  </a:lnTo>
                  <a:lnTo>
                    <a:pt x="1949" y="73"/>
                  </a:lnTo>
                  <a:lnTo>
                    <a:pt x="2777" y="780"/>
                  </a:lnTo>
                  <a:lnTo>
                    <a:pt x="3605" y="73"/>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3" name="Google Shape;313;p29"/>
            <p:cNvSpPr/>
            <p:nvPr/>
          </p:nvSpPr>
          <p:spPr>
            <a:xfrm>
              <a:off x="6795900" y="2628550"/>
              <a:ext cx="102300" cy="25"/>
            </a:xfrm>
            <a:custGeom>
              <a:rect b="b" l="l" r="r" t="t"/>
              <a:pathLst>
                <a:path extrusionOk="0" fill="none" h="1" w="4092">
                  <a:moveTo>
                    <a:pt x="0" y="1"/>
                  </a:moveTo>
                  <a:lnTo>
                    <a:pt x="4092" y="1"/>
                  </a:lnTo>
                </a:path>
              </a:pathLst>
            </a:custGeom>
            <a:noFill/>
            <a:ln cap="rnd" cmpd="sng" w="12175">
              <a:solidFill>
                <a:srgbClr val="FFFFFF"/>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nvGrpSpPr>
          <p:cNvPr id="314" name="Google Shape;314;p29"/>
          <p:cNvGrpSpPr/>
          <p:nvPr/>
        </p:nvGrpSpPr>
        <p:grpSpPr>
          <a:xfrm>
            <a:off x="335759" y="1840531"/>
            <a:ext cx="342882" cy="350068"/>
            <a:chOff x="3951850" y="2985350"/>
            <a:chExt cx="407950" cy="416500"/>
          </a:xfrm>
        </p:grpSpPr>
        <p:sp>
          <p:nvSpPr>
            <p:cNvPr id="315" name="Google Shape;315;p29"/>
            <p:cNvSpPr/>
            <p:nvPr/>
          </p:nvSpPr>
          <p:spPr>
            <a:xfrm>
              <a:off x="3951850" y="2985350"/>
              <a:ext cx="314800" cy="314825"/>
            </a:xfrm>
            <a:custGeom>
              <a:rect b="b" l="l" r="r" t="t"/>
              <a:pathLst>
                <a:path extrusionOk="0" fill="none" h="12593" w="12592">
                  <a:moveTo>
                    <a:pt x="6284" y="1"/>
                  </a:moveTo>
                  <a:lnTo>
                    <a:pt x="6284" y="1"/>
                  </a:lnTo>
                  <a:lnTo>
                    <a:pt x="5967" y="25"/>
                  </a:lnTo>
                  <a:lnTo>
                    <a:pt x="5651" y="49"/>
                  </a:lnTo>
                  <a:lnTo>
                    <a:pt x="5334" y="74"/>
                  </a:lnTo>
                  <a:lnTo>
                    <a:pt x="5017" y="147"/>
                  </a:lnTo>
                  <a:lnTo>
                    <a:pt x="4725" y="220"/>
                  </a:lnTo>
                  <a:lnTo>
                    <a:pt x="4433" y="293"/>
                  </a:lnTo>
                  <a:lnTo>
                    <a:pt x="4141" y="390"/>
                  </a:lnTo>
                  <a:lnTo>
                    <a:pt x="3848" y="512"/>
                  </a:lnTo>
                  <a:lnTo>
                    <a:pt x="3556" y="634"/>
                  </a:lnTo>
                  <a:lnTo>
                    <a:pt x="3288" y="780"/>
                  </a:lnTo>
                  <a:lnTo>
                    <a:pt x="3020" y="926"/>
                  </a:lnTo>
                  <a:lnTo>
                    <a:pt x="2777" y="1072"/>
                  </a:lnTo>
                  <a:lnTo>
                    <a:pt x="2290" y="1437"/>
                  </a:lnTo>
                  <a:lnTo>
                    <a:pt x="1851" y="1852"/>
                  </a:lnTo>
                  <a:lnTo>
                    <a:pt x="1437" y="2290"/>
                  </a:lnTo>
                  <a:lnTo>
                    <a:pt x="1072" y="2777"/>
                  </a:lnTo>
                  <a:lnTo>
                    <a:pt x="901" y="3045"/>
                  </a:lnTo>
                  <a:lnTo>
                    <a:pt x="755" y="3313"/>
                  </a:lnTo>
                  <a:lnTo>
                    <a:pt x="609" y="3581"/>
                  </a:lnTo>
                  <a:lnTo>
                    <a:pt x="487" y="3849"/>
                  </a:lnTo>
                  <a:lnTo>
                    <a:pt x="390" y="4141"/>
                  </a:lnTo>
                  <a:lnTo>
                    <a:pt x="292" y="4433"/>
                  </a:lnTo>
                  <a:lnTo>
                    <a:pt x="195" y="4725"/>
                  </a:lnTo>
                  <a:lnTo>
                    <a:pt x="122" y="5042"/>
                  </a:lnTo>
                  <a:lnTo>
                    <a:pt x="73" y="5334"/>
                  </a:lnTo>
                  <a:lnTo>
                    <a:pt x="25" y="5651"/>
                  </a:lnTo>
                  <a:lnTo>
                    <a:pt x="0" y="5968"/>
                  </a:lnTo>
                  <a:lnTo>
                    <a:pt x="0" y="6308"/>
                  </a:lnTo>
                  <a:lnTo>
                    <a:pt x="0" y="6308"/>
                  </a:lnTo>
                  <a:lnTo>
                    <a:pt x="0" y="6625"/>
                  </a:lnTo>
                  <a:lnTo>
                    <a:pt x="25" y="6942"/>
                  </a:lnTo>
                  <a:lnTo>
                    <a:pt x="73" y="7258"/>
                  </a:lnTo>
                  <a:lnTo>
                    <a:pt x="122" y="7575"/>
                  </a:lnTo>
                  <a:lnTo>
                    <a:pt x="195" y="7867"/>
                  </a:lnTo>
                  <a:lnTo>
                    <a:pt x="292" y="8184"/>
                  </a:lnTo>
                  <a:lnTo>
                    <a:pt x="390" y="8476"/>
                  </a:lnTo>
                  <a:lnTo>
                    <a:pt x="487" y="8744"/>
                  </a:lnTo>
                  <a:lnTo>
                    <a:pt x="609" y="9036"/>
                  </a:lnTo>
                  <a:lnTo>
                    <a:pt x="755" y="9304"/>
                  </a:lnTo>
                  <a:lnTo>
                    <a:pt x="901" y="9572"/>
                  </a:lnTo>
                  <a:lnTo>
                    <a:pt x="1072" y="9816"/>
                  </a:lnTo>
                  <a:lnTo>
                    <a:pt x="1437" y="10303"/>
                  </a:lnTo>
                  <a:lnTo>
                    <a:pt x="1851" y="10741"/>
                  </a:lnTo>
                  <a:lnTo>
                    <a:pt x="2290" y="11155"/>
                  </a:lnTo>
                  <a:lnTo>
                    <a:pt x="2777" y="11520"/>
                  </a:lnTo>
                  <a:lnTo>
                    <a:pt x="3020" y="11691"/>
                  </a:lnTo>
                  <a:lnTo>
                    <a:pt x="3288" y="11837"/>
                  </a:lnTo>
                  <a:lnTo>
                    <a:pt x="3556" y="11983"/>
                  </a:lnTo>
                  <a:lnTo>
                    <a:pt x="3848" y="12105"/>
                  </a:lnTo>
                  <a:lnTo>
                    <a:pt x="4141" y="12202"/>
                  </a:lnTo>
                  <a:lnTo>
                    <a:pt x="4433" y="12300"/>
                  </a:lnTo>
                  <a:lnTo>
                    <a:pt x="4725" y="12397"/>
                  </a:lnTo>
                  <a:lnTo>
                    <a:pt x="5017" y="12470"/>
                  </a:lnTo>
                  <a:lnTo>
                    <a:pt x="5334" y="12519"/>
                  </a:lnTo>
                  <a:lnTo>
                    <a:pt x="5651" y="12568"/>
                  </a:lnTo>
                  <a:lnTo>
                    <a:pt x="5967" y="12592"/>
                  </a:lnTo>
                  <a:lnTo>
                    <a:pt x="6284" y="12592"/>
                  </a:lnTo>
                  <a:lnTo>
                    <a:pt x="6284" y="12592"/>
                  </a:lnTo>
                  <a:lnTo>
                    <a:pt x="6625" y="12592"/>
                  </a:lnTo>
                  <a:lnTo>
                    <a:pt x="6941" y="12568"/>
                  </a:lnTo>
                  <a:lnTo>
                    <a:pt x="7258" y="12519"/>
                  </a:lnTo>
                  <a:lnTo>
                    <a:pt x="7550" y="12470"/>
                  </a:lnTo>
                  <a:lnTo>
                    <a:pt x="7867" y="12397"/>
                  </a:lnTo>
                  <a:lnTo>
                    <a:pt x="8159" y="12300"/>
                  </a:lnTo>
                  <a:lnTo>
                    <a:pt x="8451" y="12202"/>
                  </a:lnTo>
                  <a:lnTo>
                    <a:pt x="8744" y="12105"/>
                  </a:lnTo>
                  <a:lnTo>
                    <a:pt x="9012" y="11983"/>
                  </a:lnTo>
                  <a:lnTo>
                    <a:pt x="9279" y="11837"/>
                  </a:lnTo>
                  <a:lnTo>
                    <a:pt x="9547" y="11691"/>
                  </a:lnTo>
                  <a:lnTo>
                    <a:pt x="9815" y="11520"/>
                  </a:lnTo>
                  <a:lnTo>
                    <a:pt x="10302" y="11155"/>
                  </a:lnTo>
                  <a:lnTo>
                    <a:pt x="10741" y="10741"/>
                  </a:lnTo>
                  <a:lnTo>
                    <a:pt x="11155" y="10303"/>
                  </a:lnTo>
                  <a:lnTo>
                    <a:pt x="11520" y="9816"/>
                  </a:lnTo>
                  <a:lnTo>
                    <a:pt x="11666" y="9572"/>
                  </a:lnTo>
                  <a:lnTo>
                    <a:pt x="11812" y="9304"/>
                  </a:lnTo>
                  <a:lnTo>
                    <a:pt x="11958" y="9036"/>
                  </a:lnTo>
                  <a:lnTo>
                    <a:pt x="12080" y="8744"/>
                  </a:lnTo>
                  <a:lnTo>
                    <a:pt x="12202" y="8476"/>
                  </a:lnTo>
                  <a:lnTo>
                    <a:pt x="12299" y="8184"/>
                  </a:lnTo>
                  <a:lnTo>
                    <a:pt x="12397" y="7867"/>
                  </a:lnTo>
                  <a:lnTo>
                    <a:pt x="12446" y="7575"/>
                  </a:lnTo>
                  <a:lnTo>
                    <a:pt x="12519" y="7258"/>
                  </a:lnTo>
                  <a:lnTo>
                    <a:pt x="12543" y="6942"/>
                  </a:lnTo>
                  <a:lnTo>
                    <a:pt x="12567" y="6625"/>
                  </a:lnTo>
                  <a:lnTo>
                    <a:pt x="12592" y="6308"/>
                  </a:lnTo>
                  <a:lnTo>
                    <a:pt x="12592" y="6308"/>
                  </a:lnTo>
                  <a:lnTo>
                    <a:pt x="12567" y="5968"/>
                  </a:lnTo>
                  <a:lnTo>
                    <a:pt x="12543" y="5651"/>
                  </a:lnTo>
                  <a:lnTo>
                    <a:pt x="12519" y="5334"/>
                  </a:lnTo>
                  <a:lnTo>
                    <a:pt x="12446" y="5042"/>
                  </a:lnTo>
                  <a:lnTo>
                    <a:pt x="12397" y="4725"/>
                  </a:lnTo>
                  <a:lnTo>
                    <a:pt x="12299" y="4433"/>
                  </a:lnTo>
                  <a:lnTo>
                    <a:pt x="12202" y="4141"/>
                  </a:lnTo>
                  <a:lnTo>
                    <a:pt x="12080" y="3849"/>
                  </a:lnTo>
                  <a:lnTo>
                    <a:pt x="11958" y="3581"/>
                  </a:lnTo>
                  <a:lnTo>
                    <a:pt x="11812" y="3313"/>
                  </a:lnTo>
                  <a:lnTo>
                    <a:pt x="11666" y="3045"/>
                  </a:lnTo>
                  <a:lnTo>
                    <a:pt x="11520" y="2777"/>
                  </a:lnTo>
                  <a:lnTo>
                    <a:pt x="11155" y="2290"/>
                  </a:lnTo>
                  <a:lnTo>
                    <a:pt x="10741" y="1852"/>
                  </a:lnTo>
                  <a:lnTo>
                    <a:pt x="10302" y="1437"/>
                  </a:lnTo>
                  <a:lnTo>
                    <a:pt x="9815" y="1072"/>
                  </a:lnTo>
                  <a:lnTo>
                    <a:pt x="9547" y="926"/>
                  </a:lnTo>
                  <a:lnTo>
                    <a:pt x="9279" y="780"/>
                  </a:lnTo>
                  <a:lnTo>
                    <a:pt x="9012" y="634"/>
                  </a:lnTo>
                  <a:lnTo>
                    <a:pt x="8744" y="512"/>
                  </a:lnTo>
                  <a:lnTo>
                    <a:pt x="8451" y="390"/>
                  </a:lnTo>
                  <a:lnTo>
                    <a:pt x="8159" y="293"/>
                  </a:lnTo>
                  <a:lnTo>
                    <a:pt x="7867" y="220"/>
                  </a:lnTo>
                  <a:lnTo>
                    <a:pt x="7550" y="147"/>
                  </a:lnTo>
                  <a:lnTo>
                    <a:pt x="7258" y="74"/>
                  </a:lnTo>
                  <a:lnTo>
                    <a:pt x="6941" y="49"/>
                  </a:lnTo>
                  <a:lnTo>
                    <a:pt x="6625" y="25"/>
                  </a:lnTo>
                  <a:lnTo>
                    <a:pt x="6284" y="1"/>
                  </a:lnTo>
                  <a:lnTo>
                    <a:pt x="6284" y="1"/>
                  </a:lnTo>
                  <a:close/>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6" name="Google Shape;316;p29"/>
            <p:cNvSpPr/>
            <p:nvPr/>
          </p:nvSpPr>
          <p:spPr>
            <a:xfrm>
              <a:off x="3988375" y="3021875"/>
              <a:ext cx="241750" cy="241750"/>
            </a:xfrm>
            <a:custGeom>
              <a:rect b="b" l="l" r="r" t="t"/>
              <a:pathLst>
                <a:path extrusionOk="0" fill="none" h="9670" w="9670">
                  <a:moveTo>
                    <a:pt x="4823" y="1"/>
                  </a:moveTo>
                  <a:lnTo>
                    <a:pt x="4823" y="1"/>
                  </a:lnTo>
                  <a:lnTo>
                    <a:pt x="4336" y="25"/>
                  </a:lnTo>
                  <a:lnTo>
                    <a:pt x="3849" y="98"/>
                  </a:lnTo>
                  <a:lnTo>
                    <a:pt x="3386" y="220"/>
                  </a:lnTo>
                  <a:lnTo>
                    <a:pt x="2947" y="391"/>
                  </a:lnTo>
                  <a:lnTo>
                    <a:pt x="2533" y="585"/>
                  </a:lnTo>
                  <a:lnTo>
                    <a:pt x="2144" y="829"/>
                  </a:lnTo>
                  <a:lnTo>
                    <a:pt x="1754" y="1121"/>
                  </a:lnTo>
                  <a:lnTo>
                    <a:pt x="1413" y="1438"/>
                  </a:lnTo>
                  <a:lnTo>
                    <a:pt x="1096" y="1779"/>
                  </a:lnTo>
                  <a:lnTo>
                    <a:pt x="829" y="2144"/>
                  </a:lnTo>
                  <a:lnTo>
                    <a:pt x="585" y="2534"/>
                  </a:lnTo>
                  <a:lnTo>
                    <a:pt x="390" y="2972"/>
                  </a:lnTo>
                  <a:lnTo>
                    <a:pt x="220" y="3411"/>
                  </a:lnTo>
                  <a:lnTo>
                    <a:pt x="98" y="3873"/>
                  </a:lnTo>
                  <a:lnTo>
                    <a:pt x="25" y="4336"/>
                  </a:lnTo>
                  <a:lnTo>
                    <a:pt x="1" y="4847"/>
                  </a:lnTo>
                  <a:lnTo>
                    <a:pt x="1" y="4847"/>
                  </a:lnTo>
                  <a:lnTo>
                    <a:pt x="25" y="5335"/>
                  </a:lnTo>
                  <a:lnTo>
                    <a:pt x="98" y="5822"/>
                  </a:lnTo>
                  <a:lnTo>
                    <a:pt x="220" y="6284"/>
                  </a:lnTo>
                  <a:lnTo>
                    <a:pt x="390" y="6723"/>
                  </a:lnTo>
                  <a:lnTo>
                    <a:pt x="585" y="7137"/>
                  </a:lnTo>
                  <a:lnTo>
                    <a:pt x="829" y="7527"/>
                  </a:lnTo>
                  <a:lnTo>
                    <a:pt x="1096" y="7916"/>
                  </a:lnTo>
                  <a:lnTo>
                    <a:pt x="1413" y="8257"/>
                  </a:lnTo>
                  <a:lnTo>
                    <a:pt x="1754" y="8574"/>
                  </a:lnTo>
                  <a:lnTo>
                    <a:pt x="2144" y="8842"/>
                  </a:lnTo>
                  <a:lnTo>
                    <a:pt x="2533" y="9085"/>
                  </a:lnTo>
                  <a:lnTo>
                    <a:pt x="2947" y="9280"/>
                  </a:lnTo>
                  <a:lnTo>
                    <a:pt x="3386" y="9451"/>
                  </a:lnTo>
                  <a:lnTo>
                    <a:pt x="3849" y="9572"/>
                  </a:lnTo>
                  <a:lnTo>
                    <a:pt x="4336" y="9645"/>
                  </a:lnTo>
                  <a:lnTo>
                    <a:pt x="4823" y="9670"/>
                  </a:lnTo>
                  <a:lnTo>
                    <a:pt x="4823" y="9670"/>
                  </a:lnTo>
                  <a:lnTo>
                    <a:pt x="5334" y="9645"/>
                  </a:lnTo>
                  <a:lnTo>
                    <a:pt x="5797" y="9572"/>
                  </a:lnTo>
                  <a:lnTo>
                    <a:pt x="6260" y="9451"/>
                  </a:lnTo>
                  <a:lnTo>
                    <a:pt x="6698" y="9280"/>
                  </a:lnTo>
                  <a:lnTo>
                    <a:pt x="7136" y="9085"/>
                  </a:lnTo>
                  <a:lnTo>
                    <a:pt x="7526" y="8842"/>
                  </a:lnTo>
                  <a:lnTo>
                    <a:pt x="7892" y="8574"/>
                  </a:lnTo>
                  <a:lnTo>
                    <a:pt x="8232" y="8257"/>
                  </a:lnTo>
                  <a:lnTo>
                    <a:pt x="8549" y="7916"/>
                  </a:lnTo>
                  <a:lnTo>
                    <a:pt x="8841" y="7527"/>
                  </a:lnTo>
                  <a:lnTo>
                    <a:pt x="9085" y="7137"/>
                  </a:lnTo>
                  <a:lnTo>
                    <a:pt x="9280" y="6723"/>
                  </a:lnTo>
                  <a:lnTo>
                    <a:pt x="9450" y="6284"/>
                  </a:lnTo>
                  <a:lnTo>
                    <a:pt x="9572" y="5822"/>
                  </a:lnTo>
                  <a:lnTo>
                    <a:pt x="9645" y="5335"/>
                  </a:lnTo>
                  <a:lnTo>
                    <a:pt x="9669" y="4847"/>
                  </a:lnTo>
                  <a:lnTo>
                    <a:pt x="9669" y="4847"/>
                  </a:lnTo>
                  <a:lnTo>
                    <a:pt x="9645" y="4336"/>
                  </a:lnTo>
                  <a:lnTo>
                    <a:pt x="9572" y="3873"/>
                  </a:lnTo>
                  <a:lnTo>
                    <a:pt x="9450" y="3411"/>
                  </a:lnTo>
                  <a:lnTo>
                    <a:pt x="9280" y="2972"/>
                  </a:lnTo>
                  <a:lnTo>
                    <a:pt x="9085" y="2534"/>
                  </a:lnTo>
                  <a:lnTo>
                    <a:pt x="8841" y="2144"/>
                  </a:lnTo>
                  <a:lnTo>
                    <a:pt x="8549" y="1779"/>
                  </a:lnTo>
                  <a:lnTo>
                    <a:pt x="8232" y="1438"/>
                  </a:lnTo>
                  <a:lnTo>
                    <a:pt x="7892" y="1121"/>
                  </a:lnTo>
                  <a:lnTo>
                    <a:pt x="7526" y="829"/>
                  </a:lnTo>
                  <a:lnTo>
                    <a:pt x="7136" y="585"/>
                  </a:lnTo>
                  <a:lnTo>
                    <a:pt x="6698" y="391"/>
                  </a:lnTo>
                  <a:lnTo>
                    <a:pt x="6260" y="220"/>
                  </a:lnTo>
                  <a:lnTo>
                    <a:pt x="5797" y="98"/>
                  </a:lnTo>
                  <a:lnTo>
                    <a:pt x="5334" y="25"/>
                  </a:lnTo>
                  <a:lnTo>
                    <a:pt x="4823" y="1"/>
                  </a:lnTo>
                  <a:lnTo>
                    <a:pt x="4823"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7" name="Google Shape;317;p29"/>
            <p:cNvSpPr/>
            <p:nvPr/>
          </p:nvSpPr>
          <p:spPr>
            <a:xfrm>
              <a:off x="4024300" y="3058425"/>
              <a:ext cx="84650" cy="84650"/>
            </a:xfrm>
            <a:custGeom>
              <a:rect b="b" l="l" r="r" t="t"/>
              <a:pathLst>
                <a:path extrusionOk="0" fill="none" h="3386" w="3386">
                  <a:moveTo>
                    <a:pt x="0" y="3385"/>
                  </a:moveTo>
                  <a:lnTo>
                    <a:pt x="0" y="3385"/>
                  </a:lnTo>
                  <a:lnTo>
                    <a:pt x="25" y="3020"/>
                  </a:lnTo>
                  <a:lnTo>
                    <a:pt x="74" y="2704"/>
                  </a:lnTo>
                  <a:lnTo>
                    <a:pt x="147" y="2363"/>
                  </a:lnTo>
                  <a:lnTo>
                    <a:pt x="268" y="2070"/>
                  </a:lnTo>
                  <a:lnTo>
                    <a:pt x="414" y="1754"/>
                  </a:lnTo>
                  <a:lnTo>
                    <a:pt x="585" y="1486"/>
                  </a:lnTo>
                  <a:lnTo>
                    <a:pt x="780" y="1218"/>
                  </a:lnTo>
                  <a:lnTo>
                    <a:pt x="999" y="974"/>
                  </a:lnTo>
                  <a:lnTo>
                    <a:pt x="1243" y="755"/>
                  </a:lnTo>
                  <a:lnTo>
                    <a:pt x="1510" y="560"/>
                  </a:lnTo>
                  <a:lnTo>
                    <a:pt x="1778" y="390"/>
                  </a:lnTo>
                  <a:lnTo>
                    <a:pt x="2071" y="244"/>
                  </a:lnTo>
                  <a:lnTo>
                    <a:pt x="2387" y="146"/>
                  </a:lnTo>
                  <a:lnTo>
                    <a:pt x="2704" y="49"/>
                  </a:lnTo>
                  <a:lnTo>
                    <a:pt x="3045" y="0"/>
                  </a:lnTo>
                  <a:lnTo>
                    <a:pt x="3386" y="0"/>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18" name="Google Shape;318;p29"/>
            <p:cNvSpPr/>
            <p:nvPr/>
          </p:nvSpPr>
          <p:spPr>
            <a:xfrm>
              <a:off x="4205750" y="3248375"/>
              <a:ext cx="154050" cy="153475"/>
            </a:xfrm>
            <a:custGeom>
              <a:rect b="b" l="l" r="r" t="t"/>
              <a:pathLst>
                <a:path extrusionOk="0" fill="none" h="6139" w="6162">
                  <a:moveTo>
                    <a:pt x="0" y="1024"/>
                  </a:moveTo>
                  <a:lnTo>
                    <a:pt x="4969" y="5992"/>
                  </a:lnTo>
                  <a:lnTo>
                    <a:pt x="4969" y="5992"/>
                  </a:lnTo>
                  <a:lnTo>
                    <a:pt x="5042" y="6041"/>
                  </a:lnTo>
                  <a:lnTo>
                    <a:pt x="5115" y="6090"/>
                  </a:lnTo>
                  <a:lnTo>
                    <a:pt x="5212" y="6114"/>
                  </a:lnTo>
                  <a:lnTo>
                    <a:pt x="5310" y="6138"/>
                  </a:lnTo>
                  <a:lnTo>
                    <a:pt x="5407" y="6114"/>
                  </a:lnTo>
                  <a:lnTo>
                    <a:pt x="5480" y="6090"/>
                  </a:lnTo>
                  <a:lnTo>
                    <a:pt x="5577" y="6041"/>
                  </a:lnTo>
                  <a:lnTo>
                    <a:pt x="5651" y="5992"/>
                  </a:lnTo>
                  <a:lnTo>
                    <a:pt x="6016" y="5627"/>
                  </a:lnTo>
                  <a:lnTo>
                    <a:pt x="6016" y="5627"/>
                  </a:lnTo>
                  <a:lnTo>
                    <a:pt x="6089" y="5554"/>
                  </a:lnTo>
                  <a:lnTo>
                    <a:pt x="6138" y="5456"/>
                  </a:lnTo>
                  <a:lnTo>
                    <a:pt x="6162" y="5359"/>
                  </a:lnTo>
                  <a:lnTo>
                    <a:pt x="6162" y="5286"/>
                  </a:lnTo>
                  <a:lnTo>
                    <a:pt x="6162" y="5188"/>
                  </a:lnTo>
                  <a:lnTo>
                    <a:pt x="6138" y="5091"/>
                  </a:lnTo>
                  <a:lnTo>
                    <a:pt x="6089" y="5018"/>
                  </a:lnTo>
                  <a:lnTo>
                    <a:pt x="6016" y="4921"/>
                  </a:lnTo>
                  <a:lnTo>
                    <a:pt x="1072" y="1"/>
                  </a:lnTo>
                </a:path>
              </a:pathLst>
            </a:custGeom>
            <a:noFill/>
            <a:ln cap="rnd" cmpd="sng" w="19050">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19" name="Google Shape;319;p29"/>
          <p:cNvSpPr/>
          <p:nvPr/>
        </p:nvSpPr>
        <p:spPr>
          <a:xfrm flipH="1" rot="10800000">
            <a:off x="8486774" y="4230775"/>
            <a:ext cx="819900" cy="710100"/>
          </a:xfrm>
          <a:prstGeom prst="hexagon">
            <a:avLst>
              <a:gd fmla="val 28678" name="adj"/>
              <a:gd fmla="val 115470" name="vf"/>
            </a:avLst>
          </a:prstGeom>
          <a:noFill/>
          <a:ln cap="flat" cmpd="sng" w="9525">
            <a:solidFill>
              <a:srgbClr val="184769"/>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0" name="Google Shape;320;p29"/>
          <p:cNvSpPr/>
          <p:nvPr/>
        </p:nvSpPr>
        <p:spPr>
          <a:xfrm flipH="1" rot="10800000">
            <a:off x="8124824" y="4615700"/>
            <a:ext cx="428700" cy="371100"/>
          </a:xfrm>
          <a:prstGeom prst="hexagon">
            <a:avLst>
              <a:gd fmla="val 28678" name="adj"/>
              <a:gd fmla="val 115470" name="vf"/>
            </a:avLst>
          </a:pr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1" name="Google Shape;321;p29"/>
          <p:cNvSpPr/>
          <p:nvPr/>
        </p:nvSpPr>
        <p:spPr>
          <a:xfrm flipH="1" rot="10800000">
            <a:off x="7821348" y="2935400"/>
            <a:ext cx="819900" cy="709800"/>
          </a:xfrm>
          <a:prstGeom prst="hexagon">
            <a:avLst>
              <a:gd fmla="val 28678" name="adj"/>
              <a:gd fmla="val 115470" name="vf"/>
            </a:avLst>
          </a:pr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2" name="Google Shape;322;p29"/>
          <p:cNvSpPr/>
          <p:nvPr/>
        </p:nvSpPr>
        <p:spPr>
          <a:xfrm flipH="1" rot="10800000">
            <a:off x="8486775" y="3512175"/>
            <a:ext cx="358800" cy="310500"/>
          </a:xfrm>
          <a:prstGeom prst="hexagon">
            <a:avLst>
              <a:gd fmla="val 28678" name="adj"/>
              <a:gd fmla="val 115470" name="vf"/>
            </a:avLst>
          </a:prstGeom>
          <a:noFill/>
          <a:ln cap="flat" cmpd="sng" w="19050">
            <a:solidFill>
              <a:srgbClr val="00E1C6"/>
            </a:solidFill>
            <a:prstDash val="solid"/>
            <a:round/>
            <a:headEnd len="sm" w="sm" type="none"/>
            <a:tailEnd len="sm" w="sm" type="none"/>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3" name="Google Shape;323;p29"/>
          <p:cNvSpPr/>
          <p:nvPr/>
        </p:nvSpPr>
        <p:spPr>
          <a:xfrm>
            <a:off x="8772688" y="4461808"/>
            <a:ext cx="248073" cy="248058"/>
          </a:xfrm>
          <a:custGeom>
            <a:rect b="b" l="l" r="r" t="t"/>
            <a:pathLst>
              <a:path extrusionOk="0" h="16999" w="17000">
                <a:moveTo>
                  <a:pt x="8769" y="5740"/>
                </a:moveTo>
                <a:lnTo>
                  <a:pt x="9037" y="5788"/>
                </a:lnTo>
                <a:lnTo>
                  <a:pt x="9282" y="5862"/>
                </a:lnTo>
                <a:lnTo>
                  <a:pt x="9550" y="5935"/>
                </a:lnTo>
                <a:lnTo>
                  <a:pt x="9794" y="6057"/>
                </a:lnTo>
                <a:lnTo>
                  <a:pt x="10014" y="6204"/>
                </a:lnTo>
                <a:lnTo>
                  <a:pt x="10234" y="6350"/>
                </a:lnTo>
                <a:lnTo>
                  <a:pt x="10454" y="6546"/>
                </a:lnTo>
                <a:lnTo>
                  <a:pt x="10649" y="6765"/>
                </a:lnTo>
                <a:lnTo>
                  <a:pt x="10796" y="6985"/>
                </a:lnTo>
                <a:lnTo>
                  <a:pt x="10942" y="7205"/>
                </a:lnTo>
                <a:lnTo>
                  <a:pt x="11064" y="7449"/>
                </a:lnTo>
                <a:lnTo>
                  <a:pt x="11138" y="7718"/>
                </a:lnTo>
                <a:lnTo>
                  <a:pt x="11211" y="7962"/>
                </a:lnTo>
                <a:lnTo>
                  <a:pt x="11260" y="8231"/>
                </a:lnTo>
                <a:lnTo>
                  <a:pt x="11260" y="8499"/>
                </a:lnTo>
                <a:lnTo>
                  <a:pt x="11260" y="8768"/>
                </a:lnTo>
                <a:lnTo>
                  <a:pt x="11211" y="9037"/>
                </a:lnTo>
                <a:lnTo>
                  <a:pt x="11138" y="9281"/>
                </a:lnTo>
                <a:lnTo>
                  <a:pt x="11064" y="9550"/>
                </a:lnTo>
                <a:lnTo>
                  <a:pt x="10942" y="9794"/>
                </a:lnTo>
                <a:lnTo>
                  <a:pt x="10796" y="10014"/>
                </a:lnTo>
                <a:lnTo>
                  <a:pt x="10649" y="10233"/>
                </a:lnTo>
                <a:lnTo>
                  <a:pt x="10454" y="10453"/>
                </a:lnTo>
                <a:lnTo>
                  <a:pt x="10234" y="10649"/>
                </a:lnTo>
                <a:lnTo>
                  <a:pt x="10014" y="10795"/>
                </a:lnTo>
                <a:lnTo>
                  <a:pt x="9794" y="10942"/>
                </a:lnTo>
                <a:lnTo>
                  <a:pt x="9550" y="11064"/>
                </a:lnTo>
                <a:lnTo>
                  <a:pt x="9282" y="11137"/>
                </a:lnTo>
                <a:lnTo>
                  <a:pt x="9037" y="11210"/>
                </a:lnTo>
                <a:lnTo>
                  <a:pt x="8769" y="11259"/>
                </a:lnTo>
                <a:lnTo>
                  <a:pt x="8231" y="11259"/>
                </a:lnTo>
                <a:lnTo>
                  <a:pt x="7963" y="11210"/>
                </a:lnTo>
                <a:lnTo>
                  <a:pt x="7719" y="11137"/>
                </a:lnTo>
                <a:lnTo>
                  <a:pt x="7450" y="11064"/>
                </a:lnTo>
                <a:lnTo>
                  <a:pt x="7206" y="10942"/>
                </a:lnTo>
                <a:lnTo>
                  <a:pt x="6986" y="10795"/>
                </a:lnTo>
                <a:lnTo>
                  <a:pt x="6766" y="10649"/>
                </a:lnTo>
                <a:lnTo>
                  <a:pt x="6546" y="10453"/>
                </a:lnTo>
                <a:lnTo>
                  <a:pt x="6351" y="10233"/>
                </a:lnTo>
                <a:lnTo>
                  <a:pt x="6204" y="10014"/>
                </a:lnTo>
                <a:lnTo>
                  <a:pt x="6058" y="9794"/>
                </a:lnTo>
                <a:lnTo>
                  <a:pt x="5936" y="9550"/>
                </a:lnTo>
                <a:lnTo>
                  <a:pt x="5862" y="9281"/>
                </a:lnTo>
                <a:lnTo>
                  <a:pt x="5789" y="9037"/>
                </a:lnTo>
                <a:lnTo>
                  <a:pt x="5740" y="8768"/>
                </a:lnTo>
                <a:lnTo>
                  <a:pt x="5740" y="8499"/>
                </a:lnTo>
                <a:lnTo>
                  <a:pt x="5740" y="8231"/>
                </a:lnTo>
                <a:lnTo>
                  <a:pt x="5789" y="7962"/>
                </a:lnTo>
                <a:lnTo>
                  <a:pt x="5862" y="7718"/>
                </a:lnTo>
                <a:lnTo>
                  <a:pt x="5936" y="7449"/>
                </a:lnTo>
                <a:lnTo>
                  <a:pt x="6058" y="7205"/>
                </a:lnTo>
                <a:lnTo>
                  <a:pt x="6204" y="6985"/>
                </a:lnTo>
                <a:lnTo>
                  <a:pt x="6351" y="6765"/>
                </a:lnTo>
                <a:lnTo>
                  <a:pt x="6546" y="6546"/>
                </a:lnTo>
                <a:lnTo>
                  <a:pt x="6766" y="6350"/>
                </a:lnTo>
                <a:lnTo>
                  <a:pt x="6986" y="6204"/>
                </a:lnTo>
                <a:lnTo>
                  <a:pt x="7206" y="6057"/>
                </a:lnTo>
                <a:lnTo>
                  <a:pt x="7450" y="5935"/>
                </a:lnTo>
                <a:lnTo>
                  <a:pt x="7719" y="5862"/>
                </a:lnTo>
                <a:lnTo>
                  <a:pt x="7963" y="5788"/>
                </a:lnTo>
                <a:lnTo>
                  <a:pt x="8231" y="5740"/>
                </a:lnTo>
                <a:close/>
                <a:moveTo>
                  <a:pt x="7914" y="0"/>
                </a:moveTo>
                <a:lnTo>
                  <a:pt x="7743" y="25"/>
                </a:lnTo>
                <a:lnTo>
                  <a:pt x="7596" y="73"/>
                </a:lnTo>
                <a:lnTo>
                  <a:pt x="7474" y="147"/>
                </a:lnTo>
                <a:lnTo>
                  <a:pt x="7328" y="244"/>
                </a:lnTo>
                <a:lnTo>
                  <a:pt x="7230" y="342"/>
                </a:lnTo>
                <a:lnTo>
                  <a:pt x="7132" y="489"/>
                </a:lnTo>
                <a:lnTo>
                  <a:pt x="7084" y="635"/>
                </a:lnTo>
                <a:lnTo>
                  <a:pt x="7035" y="782"/>
                </a:lnTo>
                <a:lnTo>
                  <a:pt x="6839" y="2540"/>
                </a:lnTo>
                <a:lnTo>
                  <a:pt x="6497" y="2638"/>
                </a:lnTo>
                <a:lnTo>
                  <a:pt x="6131" y="2784"/>
                </a:lnTo>
                <a:lnTo>
                  <a:pt x="5789" y="2931"/>
                </a:lnTo>
                <a:lnTo>
                  <a:pt x="5447" y="3102"/>
                </a:lnTo>
                <a:lnTo>
                  <a:pt x="4079" y="2027"/>
                </a:lnTo>
                <a:lnTo>
                  <a:pt x="3933" y="1930"/>
                </a:lnTo>
                <a:lnTo>
                  <a:pt x="3786" y="1881"/>
                </a:lnTo>
                <a:lnTo>
                  <a:pt x="3640" y="1832"/>
                </a:lnTo>
                <a:lnTo>
                  <a:pt x="3493" y="1832"/>
                </a:lnTo>
                <a:lnTo>
                  <a:pt x="3322" y="1856"/>
                </a:lnTo>
                <a:lnTo>
                  <a:pt x="3176" y="1905"/>
                </a:lnTo>
                <a:lnTo>
                  <a:pt x="3029" y="1978"/>
                </a:lnTo>
                <a:lnTo>
                  <a:pt x="2907" y="2076"/>
                </a:lnTo>
                <a:lnTo>
                  <a:pt x="2077" y="2907"/>
                </a:lnTo>
                <a:lnTo>
                  <a:pt x="1979" y="3029"/>
                </a:lnTo>
                <a:lnTo>
                  <a:pt x="1906" y="3175"/>
                </a:lnTo>
                <a:lnTo>
                  <a:pt x="1857" y="3322"/>
                </a:lnTo>
                <a:lnTo>
                  <a:pt x="1833" y="3493"/>
                </a:lnTo>
                <a:lnTo>
                  <a:pt x="1833" y="3639"/>
                </a:lnTo>
                <a:lnTo>
                  <a:pt x="1881" y="3786"/>
                </a:lnTo>
                <a:lnTo>
                  <a:pt x="1930" y="3932"/>
                </a:lnTo>
                <a:lnTo>
                  <a:pt x="2028" y="4079"/>
                </a:lnTo>
                <a:lnTo>
                  <a:pt x="3103" y="5447"/>
                </a:lnTo>
                <a:lnTo>
                  <a:pt x="2932" y="5788"/>
                </a:lnTo>
                <a:lnTo>
                  <a:pt x="2785" y="6130"/>
                </a:lnTo>
                <a:lnTo>
                  <a:pt x="2639" y="6497"/>
                </a:lnTo>
                <a:lnTo>
                  <a:pt x="2541" y="6839"/>
                </a:lnTo>
                <a:lnTo>
                  <a:pt x="782" y="7034"/>
                </a:lnTo>
                <a:lnTo>
                  <a:pt x="636" y="7083"/>
                </a:lnTo>
                <a:lnTo>
                  <a:pt x="489" y="7132"/>
                </a:lnTo>
                <a:lnTo>
                  <a:pt x="343" y="7229"/>
                </a:lnTo>
                <a:lnTo>
                  <a:pt x="245" y="7327"/>
                </a:lnTo>
                <a:lnTo>
                  <a:pt x="147" y="7474"/>
                </a:lnTo>
                <a:lnTo>
                  <a:pt x="74" y="7596"/>
                </a:lnTo>
                <a:lnTo>
                  <a:pt x="25" y="7742"/>
                </a:lnTo>
                <a:lnTo>
                  <a:pt x="1" y="7913"/>
                </a:lnTo>
                <a:lnTo>
                  <a:pt x="1" y="9086"/>
                </a:lnTo>
                <a:lnTo>
                  <a:pt x="25" y="9257"/>
                </a:lnTo>
                <a:lnTo>
                  <a:pt x="74" y="9403"/>
                </a:lnTo>
                <a:lnTo>
                  <a:pt x="147" y="9525"/>
                </a:lnTo>
                <a:lnTo>
                  <a:pt x="245" y="9672"/>
                </a:lnTo>
                <a:lnTo>
                  <a:pt x="343" y="9769"/>
                </a:lnTo>
                <a:lnTo>
                  <a:pt x="489" y="9867"/>
                </a:lnTo>
                <a:lnTo>
                  <a:pt x="636" y="9916"/>
                </a:lnTo>
                <a:lnTo>
                  <a:pt x="782" y="9965"/>
                </a:lnTo>
                <a:lnTo>
                  <a:pt x="2541" y="10160"/>
                </a:lnTo>
                <a:lnTo>
                  <a:pt x="2639" y="10502"/>
                </a:lnTo>
                <a:lnTo>
                  <a:pt x="2785" y="10868"/>
                </a:lnTo>
                <a:lnTo>
                  <a:pt x="2932" y="11210"/>
                </a:lnTo>
                <a:lnTo>
                  <a:pt x="3103" y="11552"/>
                </a:lnTo>
                <a:lnTo>
                  <a:pt x="2028" y="12920"/>
                </a:lnTo>
                <a:lnTo>
                  <a:pt x="1930" y="13067"/>
                </a:lnTo>
                <a:lnTo>
                  <a:pt x="1881" y="13213"/>
                </a:lnTo>
                <a:lnTo>
                  <a:pt x="1833" y="13360"/>
                </a:lnTo>
                <a:lnTo>
                  <a:pt x="1833" y="13506"/>
                </a:lnTo>
                <a:lnTo>
                  <a:pt x="1857" y="13677"/>
                </a:lnTo>
                <a:lnTo>
                  <a:pt x="1906" y="13824"/>
                </a:lnTo>
                <a:lnTo>
                  <a:pt x="1979" y="13970"/>
                </a:lnTo>
                <a:lnTo>
                  <a:pt x="2077" y="14092"/>
                </a:lnTo>
                <a:lnTo>
                  <a:pt x="2907" y="14923"/>
                </a:lnTo>
                <a:lnTo>
                  <a:pt x="3029" y="15020"/>
                </a:lnTo>
                <a:lnTo>
                  <a:pt x="3176" y="15094"/>
                </a:lnTo>
                <a:lnTo>
                  <a:pt x="3322" y="15142"/>
                </a:lnTo>
                <a:lnTo>
                  <a:pt x="3493" y="15167"/>
                </a:lnTo>
                <a:lnTo>
                  <a:pt x="3640" y="15167"/>
                </a:lnTo>
                <a:lnTo>
                  <a:pt x="3786" y="15118"/>
                </a:lnTo>
                <a:lnTo>
                  <a:pt x="3933" y="15069"/>
                </a:lnTo>
                <a:lnTo>
                  <a:pt x="4079" y="14996"/>
                </a:lnTo>
                <a:lnTo>
                  <a:pt x="5447" y="13897"/>
                </a:lnTo>
                <a:lnTo>
                  <a:pt x="5789" y="14068"/>
                </a:lnTo>
                <a:lnTo>
                  <a:pt x="6131" y="14214"/>
                </a:lnTo>
                <a:lnTo>
                  <a:pt x="6497" y="14361"/>
                </a:lnTo>
                <a:lnTo>
                  <a:pt x="6839" y="14459"/>
                </a:lnTo>
                <a:lnTo>
                  <a:pt x="7035" y="16217"/>
                </a:lnTo>
                <a:lnTo>
                  <a:pt x="7084" y="16364"/>
                </a:lnTo>
                <a:lnTo>
                  <a:pt x="7132" y="16510"/>
                </a:lnTo>
                <a:lnTo>
                  <a:pt x="7230" y="16657"/>
                </a:lnTo>
                <a:lnTo>
                  <a:pt x="7328" y="16754"/>
                </a:lnTo>
                <a:lnTo>
                  <a:pt x="7474" y="16852"/>
                </a:lnTo>
                <a:lnTo>
                  <a:pt x="7596" y="16925"/>
                </a:lnTo>
                <a:lnTo>
                  <a:pt x="7743" y="16974"/>
                </a:lnTo>
                <a:lnTo>
                  <a:pt x="7914" y="16999"/>
                </a:lnTo>
                <a:lnTo>
                  <a:pt x="9086" y="16999"/>
                </a:lnTo>
                <a:lnTo>
                  <a:pt x="9257" y="16974"/>
                </a:lnTo>
                <a:lnTo>
                  <a:pt x="9404" y="16925"/>
                </a:lnTo>
                <a:lnTo>
                  <a:pt x="9526" y="16852"/>
                </a:lnTo>
                <a:lnTo>
                  <a:pt x="9672" y="16754"/>
                </a:lnTo>
                <a:lnTo>
                  <a:pt x="9770" y="16657"/>
                </a:lnTo>
                <a:lnTo>
                  <a:pt x="9868" y="16510"/>
                </a:lnTo>
                <a:lnTo>
                  <a:pt x="9917" y="16364"/>
                </a:lnTo>
                <a:lnTo>
                  <a:pt x="9965" y="16217"/>
                </a:lnTo>
                <a:lnTo>
                  <a:pt x="10161" y="14459"/>
                </a:lnTo>
                <a:lnTo>
                  <a:pt x="10503" y="14361"/>
                </a:lnTo>
                <a:lnTo>
                  <a:pt x="10869" y="14214"/>
                </a:lnTo>
                <a:lnTo>
                  <a:pt x="11211" y="14068"/>
                </a:lnTo>
                <a:lnTo>
                  <a:pt x="11553" y="13897"/>
                </a:lnTo>
                <a:lnTo>
                  <a:pt x="12921" y="14996"/>
                </a:lnTo>
                <a:lnTo>
                  <a:pt x="13067" y="15069"/>
                </a:lnTo>
                <a:lnTo>
                  <a:pt x="13214" y="15118"/>
                </a:lnTo>
                <a:lnTo>
                  <a:pt x="13360" y="15167"/>
                </a:lnTo>
                <a:lnTo>
                  <a:pt x="13507" y="15167"/>
                </a:lnTo>
                <a:lnTo>
                  <a:pt x="13678" y="15142"/>
                </a:lnTo>
                <a:lnTo>
                  <a:pt x="13824" y="15094"/>
                </a:lnTo>
                <a:lnTo>
                  <a:pt x="13971" y="15020"/>
                </a:lnTo>
                <a:lnTo>
                  <a:pt x="14093" y="14923"/>
                </a:lnTo>
                <a:lnTo>
                  <a:pt x="14923" y="14092"/>
                </a:lnTo>
                <a:lnTo>
                  <a:pt x="15021" y="13970"/>
                </a:lnTo>
                <a:lnTo>
                  <a:pt x="15094" y="13824"/>
                </a:lnTo>
                <a:lnTo>
                  <a:pt x="15143" y="13677"/>
                </a:lnTo>
                <a:lnTo>
                  <a:pt x="15168" y="13506"/>
                </a:lnTo>
                <a:lnTo>
                  <a:pt x="15168" y="13360"/>
                </a:lnTo>
                <a:lnTo>
                  <a:pt x="15119" y="13213"/>
                </a:lnTo>
                <a:lnTo>
                  <a:pt x="15070" y="13067"/>
                </a:lnTo>
                <a:lnTo>
                  <a:pt x="14997" y="12920"/>
                </a:lnTo>
                <a:lnTo>
                  <a:pt x="13898" y="11552"/>
                </a:lnTo>
                <a:lnTo>
                  <a:pt x="14068" y="11210"/>
                </a:lnTo>
                <a:lnTo>
                  <a:pt x="14215" y="10868"/>
                </a:lnTo>
                <a:lnTo>
                  <a:pt x="14362" y="10502"/>
                </a:lnTo>
                <a:lnTo>
                  <a:pt x="14459" y="10160"/>
                </a:lnTo>
                <a:lnTo>
                  <a:pt x="16218" y="9965"/>
                </a:lnTo>
                <a:lnTo>
                  <a:pt x="16364" y="9916"/>
                </a:lnTo>
                <a:lnTo>
                  <a:pt x="16511" y="9867"/>
                </a:lnTo>
                <a:lnTo>
                  <a:pt x="16657" y="9769"/>
                </a:lnTo>
                <a:lnTo>
                  <a:pt x="16755" y="9672"/>
                </a:lnTo>
                <a:lnTo>
                  <a:pt x="16853" y="9525"/>
                </a:lnTo>
                <a:lnTo>
                  <a:pt x="16926" y="9403"/>
                </a:lnTo>
                <a:lnTo>
                  <a:pt x="16975" y="9257"/>
                </a:lnTo>
                <a:lnTo>
                  <a:pt x="16999" y="9086"/>
                </a:lnTo>
                <a:lnTo>
                  <a:pt x="16999" y="7913"/>
                </a:lnTo>
                <a:lnTo>
                  <a:pt x="16975" y="7742"/>
                </a:lnTo>
                <a:lnTo>
                  <a:pt x="16926" y="7596"/>
                </a:lnTo>
                <a:lnTo>
                  <a:pt x="16853" y="7474"/>
                </a:lnTo>
                <a:lnTo>
                  <a:pt x="16755" y="7327"/>
                </a:lnTo>
                <a:lnTo>
                  <a:pt x="16657" y="7229"/>
                </a:lnTo>
                <a:lnTo>
                  <a:pt x="16511" y="7132"/>
                </a:lnTo>
                <a:lnTo>
                  <a:pt x="16364" y="7083"/>
                </a:lnTo>
                <a:lnTo>
                  <a:pt x="16218" y="7034"/>
                </a:lnTo>
                <a:lnTo>
                  <a:pt x="14459" y="6839"/>
                </a:lnTo>
                <a:lnTo>
                  <a:pt x="14362" y="6497"/>
                </a:lnTo>
                <a:lnTo>
                  <a:pt x="14215" y="6130"/>
                </a:lnTo>
                <a:lnTo>
                  <a:pt x="14068" y="5788"/>
                </a:lnTo>
                <a:lnTo>
                  <a:pt x="13898" y="5447"/>
                </a:lnTo>
                <a:lnTo>
                  <a:pt x="14997" y="4079"/>
                </a:lnTo>
                <a:lnTo>
                  <a:pt x="15070" y="3932"/>
                </a:lnTo>
                <a:lnTo>
                  <a:pt x="15119" y="3786"/>
                </a:lnTo>
                <a:lnTo>
                  <a:pt x="15168" y="3639"/>
                </a:lnTo>
                <a:lnTo>
                  <a:pt x="15168" y="3493"/>
                </a:lnTo>
                <a:lnTo>
                  <a:pt x="15143" y="3322"/>
                </a:lnTo>
                <a:lnTo>
                  <a:pt x="15094" y="3175"/>
                </a:lnTo>
                <a:lnTo>
                  <a:pt x="15021" y="3029"/>
                </a:lnTo>
                <a:lnTo>
                  <a:pt x="14923" y="2907"/>
                </a:lnTo>
                <a:lnTo>
                  <a:pt x="14093" y="2076"/>
                </a:lnTo>
                <a:lnTo>
                  <a:pt x="13971" y="1978"/>
                </a:lnTo>
                <a:lnTo>
                  <a:pt x="13824" y="1905"/>
                </a:lnTo>
                <a:lnTo>
                  <a:pt x="13678" y="1856"/>
                </a:lnTo>
                <a:lnTo>
                  <a:pt x="13507" y="1832"/>
                </a:lnTo>
                <a:lnTo>
                  <a:pt x="13360" y="1832"/>
                </a:lnTo>
                <a:lnTo>
                  <a:pt x="13214" y="1881"/>
                </a:lnTo>
                <a:lnTo>
                  <a:pt x="13067" y="1930"/>
                </a:lnTo>
                <a:lnTo>
                  <a:pt x="12921" y="2027"/>
                </a:lnTo>
                <a:lnTo>
                  <a:pt x="11553" y="3102"/>
                </a:lnTo>
                <a:lnTo>
                  <a:pt x="11211" y="2931"/>
                </a:lnTo>
                <a:lnTo>
                  <a:pt x="10869" y="2784"/>
                </a:lnTo>
                <a:lnTo>
                  <a:pt x="10503" y="2638"/>
                </a:lnTo>
                <a:lnTo>
                  <a:pt x="10161" y="2540"/>
                </a:lnTo>
                <a:lnTo>
                  <a:pt x="9965" y="782"/>
                </a:lnTo>
                <a:lnTo>
                  <a:pt x="9917" y="635"/>
                </a:lnTo>
                <a:lnTo>
                  <a:pt x="9868" y="489"/>
                </a:lnTo>
                <a:lnTo>
                  <a:pt x="9770" y="342"/>
                </a:lnTo>
                <a:lnTo>
                  <a:pt x="9672" y="244"/>
                </a:lnTo>
                <a:lnTo>
                  <a:pt x="9526" y="147"/>
                </a:lnTo>
                <a:lnTo>
                  <a:pt x="9404" y="73"/>
                </a:lnTo>
                <a:lnTo>
                  <a:pt x="9257" y="25"/>
                </a:lnTo>
                <a:lnTo>
                  <a:pt x="9086"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324" name="Google Shape;324;p29"/>
          <p:cNvGrpSpPr/>
          <p:nvPr/>
        </p:nvGrpSpPr>
        <p:grpSpPr>
          <a:xfrm>
            <a:off x="7354067" y="3426715"/>
            <a:ext cx="455624" cy="437054"/>
            <a:chOff x="5241175" y="4959100"/>
            <a:chExt cx="539775" cy="517775"/>
          </a:xfrm>
        </p:grpSpPr>
        <p:sp>
          <p:nvSpPr>
            <p:cNvPr id="325" name="Google Shape;325;p29"/>
            <p:cNvSpPr/>
            <p:nvPr/>
          </p:nvSpPr>
          <p:spPr>
            <a:xfrm>
              <a:off x="5575150" y="4959100"/>
              <a:ext cx="161225" cy="178300"/>
            </a:xfrm>
            <a:custGeom>
              <a:rect b="b" l="l" r="r" t="t"/>
              <a:pathLst>
                <a:path extrusionOk="0" h="7132" w="6449">
                  <a:moveTo>
                    <a:pt x="4641" y="0"/>
                  </a:moveTo>
                  <a:lnTo>
                    <a:pt x="4470" y="25"/>
                  </a:lnTo>
                  <a:lnTo>
                    <a:pt x="4299" y="49"/>
                  </a:lnTo>
                  <a:lnTo>
                    <a:pt x="4128" y="98"/>
                  </a:lnTo>
                  <a:lnTo>
                    <a:pt x="3957" y="147"/>
                  </a:lnTo>
                  <a:lnTo>
                    <a:pt x="3786" y="220"/>
                  </a:lnTo>
                  <a:lnTo>
                    <a:pt x="3640" y="318"/>
                  </a:lnTo>
                  <a:lnTo>
                    <a:pt x="3517" y="415"/>
                  </a:lnTo>
                  <a:lnTo>
                    <a:pt x="3395" y="538"/>
                  </a:lnTo>
                  <a:lnTo>
                    <a:pt x="3273" y="660"/>
                  </a:lnTo>
                  <a:lnTo>
                    <a:pt x="3175" y="806"/>
                  </a:lnTo>
                  <a:lnTo>
                    <a:pt x="3078" y="953"/>
                  </a:lnTo>
                  <a:lnTo>
                    <a:pt x="3005" y="1099"/>
                  </a:lnTo>
                  <a:lnTo>
                    <a:pt x="2931" y="1270"/>
                  </a:lnTo>
                  <a:lnTo>
                    <a:pt x="2907" y="1441"/>
                  </a:lnTo>
                  <a:lnTo>
                    <a:pt x="2882" y="1612"/>
                  </a:lnTo>
                  <a:lnTo>
                    <a:pt x="2858" y="1808"/>
                  </a:lnTo>
                  <a:lnTo>
                    <a:pt x="2882" y="2076"/>
                  </a:lnTo>
                  <a:lnTo>
                    <a:pt x="2956" y="2345"/>
                  </a:lnTo>
                  <a:lnTo>
                    <a:pt x="3053" y="2589"/>
                  </a:lnTo>
                  <a:lnTo>
                    <a:pt x="3175" y="2809"/>
                  </a:lnTo>
                  <a:lnTo>
                    <a:pt x="0" y="6546"/>
                  </a:lnTo>
                  <a:lnTo>
                    <a:pt x="367" y="6814"/>
                  </a:lnTo>
                  <a:lnTo>
                    <a:pt x="709" y="7132"/>
                  </a:lnTo>
                  <a:lnTo>
                    <a:pt x="3884" y="3419"/>
                  </a:lnTo>
                  <a:lnTo>
                    <a:pt x="4055" y="3493"/>
                  </a:lnTo>
                  <a:lnTo>
                    <a:pt x="4250" y="3542"/>
                  </a:lnTo>
                  <a:lnTo>
                    <a:pt x="4445" y="3566"/>
                  </a:lnTo>
                  <a:lnTo>
                    <a:pt x="4641" y="3590"/>
                  </a:lnTo>
                  <a:lnTo>
                    <a:pt x="4836" y="3566"/>
                  </a:lnTo>
                  <a:lnTo>
                    <a:pt x="5007" y="3542"/>
                  </a:lnTo>
                  <a:lnTo>
                    <a:pt x="5178" y="3517"/>
                  </a:lnTo>
                  <a:lnTo>
                    <a:pt x="5349" y="3444"/>
                  </a:lnTo>
                  <a:lnTo>
                    <a:pt x="5496" y="3371"/>
                  </a:lnTo>
                  <a:lnTo>
                    <a:pt x="5642" y="3273"/>
                  </a:lnTo>
                  <a:lnTo>
                    <a:pt x="5789" y="3175"/>
                  </a:lnTo>
                  <a:lnTo>
                    <a:pt x="5911" y="3053"/>
                  </a:lnTo>
                  <a:lnTo>
                    <a:pt x="6033" y="2931"/>
                  </a:lnTo>
                  <a:lnTo>
                    <a:pt x="6131" y="2809"/>
                  </a:lnTo>
                  <a:lnTo>
                    <a:pt x="6228" y="2638"/>
                  </a:lnTo>
                  <a:lnTo>
                    <a:pt x="6302" y="2491"/>
                  </a:lnTo>
                  <a:lnTo>
                    <a:pt x="6350" y="2320"/>
                  </a:lnTo>
                  <a:lnTo>
                    <a:pt x="6399" y="2149"/>
                  </a:lnTo>
                  <a:lnTo>
                    <a:pt x="6424" y="1979"/>
                  </a:lnTo>
                  <a:lnTo>
                    <a:pt x="6448" y="1808"/>
                  </a:lnTo>
                  <a:lnTo>
                    <a:pt x="6424" y="1612"/>
                  </a:lnTo>
                  <a:lnTo>
                    <a:pt x="6399" y="1441"/>
                  </a:lnTo>
                  <a:lnTo>
                    <a:pt x="6350" y="1270"/>
                  </a:lnTo>
                  <a:lnTo>
                    <a:pt x="6302" y="1099"/>
                  </a:lnTo>
                  <a:lnTo>
                    <a:pt x="6228" y="953"/>
                  </a:lnTo>
                  <a:lnTo>
                    <a:pt x="6131" y="806"/>
                  </a:lnTo>
                  <a:lnTo>
                    <a:pt x="6033" y="660"/>
                  </a:lnTo>
                  <a:lnTo>
                    <a:pt x="5911" y="538"/>
                  </a:lnTo>
                  <a:lnTo>
                    <a:pt x="5789" y="415"/>
                  </a:lnTo>
                  <a:lnTo>
                    <a:pt x="5642" y="318"/>
                  </a:lnTo>
                  <a:lnTo>
                    <a:pt x="5496" y="220"/>
                  </a:lnTo>
                  <a:lnTo>
                    <a:pt x="5349" y="147"/>
                  </a:lnTo>
                  <a:lnTo>
                    <a:pt x="5178" y="98"/>
                  </a:lnTo>
                  <a:lnTo>
                    <a:pt x="5007" y="49"/>
                  </a:lnTo>
                  <a:lnTo>
                    <a:pt x="4836" y="25"/>
                  </a:lnTo>
                  <a:lnTo>
                    <a:pt x="464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6" name="Google Shape;326;p29"/>
            <p:cNvSpPr/>
            <p:nvPr/>
          </p:nvSpPr>
          <p:spPr>
            <a:xfrm>
              <a:off x="5330925" y="4985350"/>
              <a:ext cx="128250" cy="148400"/>
            </a:xfrm>
            <a:custGeom>
              <a:rect b="b" l="l" r="r" t="t"/>
              <a:pathLst>
                <a:path extrusionOk="0" h="5936" w="5130">
                  <a:moveTo>
                    <a:pt x="1563" y="0"/>
                  </a:moveTo>
                  <a:lnTo>
                    <a:pt x="1392" y="25"/>
                  </a:lnTo>
                  <a:lnTo>
                    <a:pt x="1221" y="74"/>
                  </a:lnTo>
                  <a:lnTo>
                    <a:pt x="1075" y="147"/>
                  </a:lnTo>
                  <a:lnTo>
                    <a:pt x="904" y="220"/>
                  </a:lnTo>
                  <a:lnTo>
                    <a:pt x="757" y="318"/>
                  </a:lnTo>
                  <a:lnTo>
                    <a:pt x="635" y="416"/>
                  </a:lnTo>
                  <a:lnTo>
                    <a:pt x="513" y="538"/>
                  </a:lnTo>
                  <a:lnTo>
                    <a:pt x="391" y="660"/>
                  </a:lnTo>
                  <a:lnTo>
                    <a:pt x="293" y="806"/>
                  </a:lnTo>
                  <a:lnTo>
                    <a:pt x="196" y="953"/>
                  </a:lnTo>
                  <a:lnTo>
                    <a:pt x="122" y="1099"/>
                  </a:lnTo>
                  <a:lnTo>
                    <a:pt x="74" y="1270"/>
                  </a:lnTo>
                  <a:lnTo>
                    <a:pt x="25" y="1466"/>
                  </a:lnTo>
                  <a:lnTo>
                    <a:pt x="0" y="1637"/>
                  </a:lnTo>
                  <a:lnTo>
                    <a:pt x="0" y="1808"/>
                  </a:lnTo>
                  <a:lnTo>
                    <a:pt x="0" y="2003"/>
                  </a:lnTo>
                  <a:lnTo>
                    <a:pt x="25" y="2174"/>
                  </a:lnTo>
                  <a:lnTo>
                    <a:pt x="74" y="2345"/>
                  </a:lnTo>
                  <a:lnTo>
                    <a:pt x="147" y="2492"/>
                  </a:lnTo>
                  <a:lnTo>
                    <a:pt x="220" y="2663"/>
                  </a:lnTo>
                  <a:lnTo>
                    <a:pt x="318" y="2785"/>
                  </a:lnTo>
                  <a:lnTo>
                    <a:pt x="415" y="2931"/>
                  </a:lnTo>
                  <a:lnTo>
                    <a:pt x="538" y="3053"/>
                  </a:lnTo>
                  <a:lnTo>
                    <a:pt x="660" y="3175"/>
                  </a:lnTo>
                  <a:lnTo>
                    <a:pt x="806" y="3273"/>
                  </a:lnTo>
                  <a:lnTo>
                    <a:pt x="953" y="3371"/>
                  </a:lnTo>
                  <a:lnTo>
                    <a:pt x="1099" y="3444"/>
                  </a:lnTo>
                  <a:lnTo>
                    <a:pt x="1270" y="3493"/>
                  </a:lnTo>
                  <a:lnTo>
                    <a:pt x="1466" y="3542"/>
                  </a:lnTo>
                  <a:lnTo>
                    <a:pt x="1710" y="3566"/>
                  </a:lnTo>
                  <a:lnTo>
                    <a:pt x="1979" y="3566"/>
                  </a:lnTo>
                  <a:lnTo>
                    <a:pt x="2223" y="3517"/>
                  </a:lnTo>
                  <a:lnTo>
                    <a:pt x="2467" y="3444"/>
                  </a:lnTo>
                  <a:lnTo>
                    <a:pt x="4396" y="5935"/>
                  </a:lnTo>
                  <a:lnTo>
                    <a:pt x="4738" y="5642"/>
                  </a:lnTo>
                  <a:lnTo>
                    <a:pt x="5129" y="5374"/>
                  </a:lnTo>
                  <a:lnTo>
                    <a:pt x="3200" y="2858"/>
                  </a:lnTo>
                  <a:lnTo>
                    <a:pt x="3322" y="2687"/>
                  </a:lnTo>
                  <a:lnTo>
                    <a:pt x="3419" y="2516"/>
                  </a:lnTo>
                  <a:lnTo>
                    <a:pt x="3493" y="2321"/>
                  </a:lnTo>
                  <a:lnTo>
                    <a:pt x="3542" y="2101"/>
                  </a:lnTo>
                  <a:lnTo>
                    <a:pt x="3566" y="1930"/>
                  </a:lnTo>
                  <a:lnTo>
                    <a:pt x="3566" y="1734"/>
                  </a:lnTo>
                  <a:lnTo>
                    <a:pt x="3566" y="1564"/>
                  </a:lnTo>
                  <a:lnTo>
                    <a:pt x="3517" y="1393"/>
                  </a:lnTo>
                  <a:lnTo>
                    <a:pt x="3468" y="1222"/>
                  </a:lnTo>
                  <a:lnTo>
                    <a:pt x="3419" y="1075"/>
                  </a:lnTo>
                  <a:lnTo>
                    <a:pt x="3346" y="904"/>
                  </a:lnTo>
                  <a:lnTo>
                    <a:pt x="3249" y="758"/>
                  </a:lnTo>
                  <a:lnTo>
                    <a:pt x="3151" y="635"/>
                  </a:lnTo>
                  <a:lnTo>
                    <a:pt x="3029" y="513"/>
                  </a:lnTo>
                  <a:lnTo>
                    <a:pt x="2907" y="391"/>
                  </a:lnTo>
                  <a:lnTo>
                    <a:pt x="2760" y="294"/>
                  </a:lnTo>
                  <a:lnTo>
                    <a:pt x="2614" y="196"/>
                  </a:lnTo>
                  <a:lnTo>
                    <a:pt x="2443" y="123"/>
                  </a:lnTo>
                  <a:lnTo>
                    <a:pt x="2272" y="74"/>
                  </a:lnTo>
                  <a:lnTo>
                    <a:pt x="2101" y="25"/>
                  </a:lnTo>
                  <a:lnTo>
                    <a:pt x="1930"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7" name="Google Shape;327;p29"/>
            <p:cNvSpPr/>
            <p:nvPr/>
          </p:nvSpPr>
          <p:spPr>
            <a:xfrm>
              <a:off x="5241175" y="5241175"/>
              <a:ext cx="180125" cy="109325"/>
            </a:xfrm>
            <a:custGeom>
              <a:rect b="b" l="l" r="r" t="t"/>
              <a:pathLst>
                <a:path extrusionOk="0" h="4373" w="7205">
                  <a:moveTo>
                    <a:pt x="6839" y="1"/>
                  </a:moveTo>
                  <a:lnTo>
                    <a:pt x="3224" y="1491"/>
                  </a:lnTo>
                  <a:lnTo>
                    <a:pt x="3102" y="1368"/>
                  </a:lnTo>
                  <a:lnTo>
                    <a:pt x="2980" y="1246"/>
                  </a:lnTo>
                  <a:lnTo>
                    <a:pt x="2858" y="1124"/>
                  </a:lnTo>
                  <a:lnTo>
                    <a:pt x="2687" y="1026"/>
                  </a:lnTo>
                  <a:lnTo>
                    <a:pt x="2540" y="953"/>
                  </a:lnTo>
                  <a:lnTo>
                    <a:pt x="2369" y="880"/>
                  </a:lnTo>
                  <a:lnTo>
                    <a:pt x="2198" y="831"/>
                  </a:lnTo>
                  <a:lnTo>
                    <a:pt x="2027" y="807"/>
                  </a:lnTo>
                  <a:lnTo>
                    <a:pt x="1856" y="782"/>
                  </a:lnTo>
                  <a:lnTo>
                    <a:pt x="1685" y="807"/>
                  </a:lnTo>
                  <a:lnTo>
                    <a:pt x="1514" y="807"/>
                  </a:lnTo>
                  <a:lnTo>
                    <a:pt x="1343" y="856"/>
                  </a:lnTo>
                  <a:lnTo>
                    <a:pt x="1172" y="904"/>
                  </a:lnTo>
                  <a:lnTo>
                    <a:pt x="1026" y="978"/>
                  </a:lnTo>
                  <a:lnTo>
                    <a:pt x="879" y="1051"/>
                  </a:lnTo>
                  <a:lnTo>
                    <a:pt x="733" y="1149"/>
                  </a:lnTo>
                  <a:lnTo>
                    <a:pt x="586" y="1271"/>
                  </a:lnTo>
                  <a:lnTo>
                    <a:pt x="464" y="1393"/>
                  </a:lnTo>
                  <a:lnTo>
                    <a:pt x="342" y="1515"/>
                  </a:lnTo>
                  <a:lnTo>
                    <a:pt x="244" y="1686"/>
                  </a:lnTo>
                  <a:lnTo>
                    <a:pt x="171" y="1832"/>
                  </a:lnTo>
                  <a:lnTo>
                    <a:pt x="98" y="2003"/>
                  </a:lnTo>
                  <a:lnTo>
                    <a:pt x="49" y="2174"/>
                  </a:lnTo>
                  <a:lnTo>
                    <a:pt x="25" y="2345"/>
                  </a:lnTo>
                  <a:lnTo>
                    <a:pt x="0" y="2516"/>
                  </a:lnTo>
                  <a:lnTo>
                    <a:pt x="0" y="2687"/>
                  </a:lnTo>
                  <a:lnTo>
                    <a:pt x="25" y="2858"/>
                  </a:lnTo>
                  <a:lnTo>
                    <a:pt x="73" y="3029"/>
                  </a:lnTo>
                  <a:lnTo>
                    <a:pt x="122" y="3200"/>
                  </a:lnTo>
                  <a:lnTo>
                    <a:pt x="195" y="3347"/>
                  </a:lnTo>
                  <a:lnTo>
                    <a:pt x="269" y="3518"/>
                  </a:lnTo>
                  <a:lnTo>
                    <a:pt x="366" y="3640"/>
                  </a:lnTo>
                  <a:lnTo>
                    <a:pt x="464" y="3786"/>
                  </a:lnTo>
                  <a:lnTo>
                    <a:pt x="611" y="3908"/>
                  </a:lnTo>
                  <a:lnTo>
                    <a:pt x="733" y="4031"/>
                  </a:lnTo>
                  <a:lnTo>
                    <a:pt x="904" y="4128"/>
                  </a:lnTo>
                  <a:lnTo>
                    <a:pt x="1050" y="4201"/>
                  </a:lnTo>
                  <a:lnTo>
                    <a:pt x="1221" y="4275"/>
                  </a:lnTo>
                  <a:lnTo>
                    <a:pt x="1392" y="4324"/>
                  </a:lnTo>
                  <a:lnTo>
                    <a:pt x="1563" y="4348"/>
                  </a:lnTo>
                  <a:lnTo>
                    <a:pt x="1734" y="4372"/>
                  </a:lnTo>
                  <a:lnTo>
                    <a:pt x="1905" y="4372"/>
                  </a:lnTo>
                  <a:lnTo>
                    <a:pt x="2076" y="4348"/>
                  </a:lnTo>
                  <a:lnTo>
                    <a:pt x="2247" y="4299"/>
                  </a:lnTo>
                  <a:lnTo>
                    <a:pt x="2418" y="4250"/>
                  </a:lnTo>
                  <a:lnTo>
                    <a:pt x="2565" y="4201"/>
                  </a:lnTo>
                  <a:lnTo>
                    <a:pt x="2711" y="4104"/>
                  </a:lnTo>
                  <a:lnTo>
                    <a:pt x="2858" y="4006"/>
                  </a:lnTo>
                  <a:lnTo>
                    <a:pt x="3004" y="3908"/>
                  </a:lnTo>
                  <a:lnTo>
                    <a:pt x="3126" y="3786"/>
                  </a:lnTo>
                  <a:lnTo>
                    <a:pt x="3248" y="3640"/>
                  </a:lnTo>
                  <a:lnTo>
                    <a:pt x="3346" y="3493"/>
                  </a:lnTo>
                  <a:lnTo>
                    <a:pt x="3468" y="3200"/>
                  </a:lnTo>
                  <a:lnTo>
                    <a:pt x="3541" y="2931"/>
                  </a:lnTo>
                  <a:lnTo>
                    <a:pt x="3590" y="2638"/>
                  </a:lnTo>
                  <a:lnTo>
                    <a:pt x="3566" y="2345"/>
                  </a:lnTo>
                  <a:lnTo>
                    <a:pt x="7205" y="856"/>
                  </a:lnTo>
                  <a:lnTo>
                    <a:pt x="6985" y="440"/>
                  </a:lnTo>
                  <a:lnTo>
                    <a:pt x="6839"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8" name="Google Shape;328;p29"/>
            <p:cNvSpPr/>
            <p:nvPr/>
          </p:nvSpPr>
          <p:spPr>
            <a:xfrm>
              <a:off x="5461575" y="5316900"/>
              <a:ext cx="89175" cy="159975"/>
            </a:xfrm>
            <a:custGeom>
              <a:rect b="b" l="l" r="r" t="t"/>
              <a:pathLst>
                <a:path extrusionOk="0" h="6399" w="3567">
                  <a:moveTo>
                    <a:pt x="1491" y="0"/>
                  </a:moveTo>
                  <a:lnTo>
                    <a:pt x="1393" y="2858"/>
                  </a:lnTo>
                  <a:lnTo>
                    <a:pt x="1198" y="2907"/>
                  </a:lnTo>
                  <a:lnTo>
                    <a:pt x="1002" y="3004"/>
                  </a:lnTo>
                  <a:lnTo>
                    <a:pt x="807" y="3102"/>
                  </a:lnTo>
                  <a:lnTo>
                    <a:pt x="636" y="3224"/>
                  </a:lnTo>
                  <a:lnTo>
                    <a:pt x="489" y="3346"/>
                  </a:lnTo>
                  <a:lnTo>
                    <a:pt x="392" y="3493"/>
                  </a:lnTo>
                  <a:lnTo>
                    <a:pt x="269" y="3639"/>
                  </a:lnTo>
                  <a:lnTo>
                    <a:pt x="196" y="3786"/>
                  </a:lnTo>
                  <a:lnTo>
                    <a:pt x="123" y="3932"/>
                  </a:lnTo>
                  <a:lnTo>
                    <a:pt x="74" y="4103"/>
                  </a:lnTo>
                  <a:lnTo>
                    <a:pt x="25" y="4274"/>
                  </a:lnTo>
                  <a:lnTo>
                    <a:pt x="1" y="4445"/>
                  </a:lnTo>
                  <a:lnTo>
                    <a:pt x="1" y="4616"/>
                  </a:lnTo>
                  <a:lnTo>
                    <a:pt x="1" y="4787"/>
                  </a:lnTo>
                  <a:lnTo>
                    <a:pt x="25" y="4958"/>
                  </a:lnTo>
                  <a:lnTo>
                    <a:pt x="74" y="5129"/>
                  </a:lnTo>
                  <a:lnTo>
                    <a:pt x="123" y="5276"/>
                  </a:lnTo>
                  <a:lnTo>
                    <a:pt x="196" y="5447"/>
                  </a:lnTo>
                  <a:lnTo>
                    <a:pt x="294" y="5593"/>
                  </a:lnTo>
                  <a:lnTo>
                    <a:pt x="416" y="5740"/>
                  </a:lnTo>
                  <a:lnTo>
                    <a:pt x="538" y="5886"/>
                  </a:lnTo>
                  <a:lnTo>
                    <a:pt x="660" y="6008"/>
                  </a:lnTo>
                  <a:lnTo>
                    <a:pt x="807" y="6106"/>
                  </a:lnTo>
                  <a:lnTo>
                    <a:pt x="953" y="6179"/>
                  </a:lnTo>
                  <a:lnTo>
                    <a:pt x="1124" y="6252"/>
                  </a:lnTo>
                  <a:lnTo>
                    <a:pt x="1271" y="6326"/>
                  </a:lnTo>
                  <a:lnTo>
                    <a:pt x="1442" y="6350"/>
                  </a:lnTo>
                  <a:lnTo>
                    <a:pt x="1613" y="6375"/>
                  </a:lnTo>
                  <a:lnTo>
                    <a:pt x="1784" y="6399"/>
                  </a:lnTo>
                  <a:lnTo>
                    <a:pt x="1955" y="6375"/>
                  </a:lnTo>
                  <a:lnTo>
                    <a:pt x="2126" y="6350"/>
                  </a:lnTo>
                  <a:lnTo>
                    <a:pt x="2297" y="6301"/>
                  </a:lnTo>
                  <a:lnTo>
                    <a:pt x="2468" y="6252"/>
                  </a:lnTo>
                  <a:lnTo>
                    <a:pt x="2614" y="6179"/>
                  </a:lnTo>
                  <a:lnTo>
                    <a:pt x="2785" y="6082"/>
                  </a:lnTo>
                  <a:lnTo>
                    <a:pt x="2932" y="5984"/>
                  </a:lnTo>
                  <a:lnTo>
                    <a:pt x="3054" y="5862"/>
                  </a:lnTo>
                  <a:lnTo>
                    <a:pt x="3176" y="5715"/>
                  </a:lnTo>
                  <a:lnTo>
                    <a:pt x="3273" y="5569"/>
                  </a:lnTo>
                  <a:lnTo>
                    <a:pt x="3371" y="5422"/>
                  </a:lnTo>
                  <a:lnTo>
                    <a:pt x="3444" y="5276"/>
                  </a:lnTo>
                  <a:lnTo>
                    <a:pt x="3493" y="5105"/>
                  </a:lnTo>
                  <a:lnTo>
                    <a:pt x="3542" y="4934"/>
                  </a:lnTo>
                  <a:lnTo>
                    <a:pt x="3567" y="4763"/>
                  </a:lnTo>
                  <a:lnTo>
                    <a:pt x="3567" y="4592"/>
                  </a:lnTo>
                  <a:lnTo>
                    <a:pt x="3567" y="4421"/>
                  </a:lnTo>
                  <a:lnTo>
                    <a:pt x="3542" y="4250"/>
                  </a:lnTo>
                  <a:lnTo>
                    <a:pt x="3493" y="4079"/>
                  </a:lnTo>
                  <a:lnTo>
                    <a:pt x="3420" y="3908"/>
                  </a:lnTo>
                  <a:lnTo>
                    <a:pt x="3347" y="3761"/>
                  </a:lnTo>
                  <a:lnTo>
                    <a:pt x="3273" y="3615"/>
                  </a:lnTo>
                  <a:lnTo>
                    <a:pt x="3151" y="3468"/>
                  </a:lnTo>
                  <a:lnTo>
                    <a:pt x="2980" y="3273"/>
                  </a:lnTo>
                  <a:lnTo>
                    <a:pt x="2761" y="3102"/>
                  </a:lnTo>
                  <a:lnTo>
                    <a:pt x="2541" y="2980"/>
                  </a:lnTo>
                  <a:lnTo>
                    <a:pt x="2321" y="2907"/>
                  </a:lnTo>
                  <a:lnTo>
                    <a:pt x="2419" y="25"/>
                  </a:lnTo>
                  <a:lnTo>
                    <a:pt x="2419" y="25"/>
                  </a:lnTo>
                  <a:lnTo>
                    <a:pt x="2126" y="49"/>
                  </a:lnTo>
                  <a:lnTo>
                    <a:pt x="1808" y="25"/>
                  </a:lnTo>
                  <a:lnTo>
                    <a:pt x="1491"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29" name="Google Shape;329;p29"/>
            <p:cNvSpPr/>
            <p:nvPr/>
          </p:nvSpPr>
          <p:spPr>
            <a:xfrm>
              <a:off x="5619100" y="5194175"/>
              <a:ext cx="161850" cy="89775"/>
            </a:xfrm>
            <a:custGeom>
              <a:rect b="b" l="l" r="r" t="t"/>
              <a:pathLst>
                <a:path extrusionOk="0" h="3591" w="6474">
                  <a:moveTo>
                    <a:pt x="4592" y="0"/>
                  </a:moveTo>
                  <a:lnTo>
                    <a:pt x="4422" y="25"/>
                  </a:lnTo>
                  <a:lnTo>
                    <a:pt x="4251" y="73"/>
                  </a:lnTo>
                  <a:lnTo>
                    <a:pt x="4080" y="122"/>
                  </a:lnTo>
                  <a:lnTo>
                    <a:pt x="3884" y="196"/>
                  </a:lnTo>
                  <a:lnTo>
                    <a:pt x="3713" y="293"/>
                  </a:lnTo>
                  <a:lnTo>
                    <a:pt x="3567" y="391"/>
                  </a:lnTo>
                  <a:lnTo>
                    <a:pt x="3420" y="513"/>
                  </a:lnTo>
                  <a:lnTo>
                    <a:pt x="3298" y="660"/>
                  </a:lnTo>
                  <a:lnTo>
                    <a:pt x="3200" y="806"/>
                  </a:lnTo>
                  <a:lnTo>
                    <a:pt x="3103" y="953"/>
                  </a:lnTo>
                  <a:lnTo>
                    <a:pt x="3029" y="1124"/>
                  </a:lnTo>
                  <a:lnTo>
                    <a:pt x="99" y="757"/>
                  </a:lnTo>
                  <a:lnTo>
                    <a:pt x="74" y="1221"/>
                  </a:lnTo>
                  <a:lnTo>
                    <a:pt x="1" y="1661"/>
                  </a:lnTo>
                  <a:lnTo>
                    <a:pt x="2907" y="2027"/>
                  </a:lnTo>
                  <a:lnTo>
                    <a:pt x="2932" y="2223"/>
                  </a:lnTo>
                  <a:lnTo>
                    <a:pt x="3005" y="2418"/>
                  </a:lnTo>
                  <a:lnTo>
                    <a:pt x="3078" y="2565"/>
                  </a:lnTo>
                  <a:lnTo>
                    <a:pt x="3152" y="2736"/>
                  </a:lnTo>
                  <a:lnTo>
                    <a:pt x="3249" y="2882"/>
                  </a:lnTo>
                  <a:lnTo>
                    <a:pt x="3371" y="3004"/>
                  </a:lnTo>
                  <a:lnTo>
                    <a:pt x="3493" y="3126"/>
                  </a:lnTo>
                  <a:lnTo>
                    <a:pt x="3616" y="3248"/>
                  </a:lnTo>
                  <a:lnTo>
                    <a:pt x="3762" y="3346"/>
                  </a:lnTo>
                  <a:lnTo>
                    <a:pt x="3909" y="3419"/>
                  </a:lnTo>
                  <a:lnTo>
                    <a:pt x="4080" y="3493"/>
                  </a:lnTo>
                  <a:lnTo>
                    <a:pt x="4251" y="3541"/>
                  </a:lnTo>
                  <a:lnTo>
                    <a:pt x="4422" y="3566"/>
                  </a:lnTo>
                  <a:lnTo>
                    <a:pt x="4592" y="3590"/>
                  </a:lnTo>
                  <a:lnTo>
                    <a:pt x="4763" y="3590"/>
                  </a:lnTo>
                  <a:lnTo>
                    <a:pt x="4934" y="3566"/>
                  </a:lnTo>
                  <a:lnTo>
                    <a:pt x="5105" y="3541"/>
                  </a:lnTo>
                  <a:lnTo>
                    <a:pt x="5276" y="3468"/>
                  </a:lnTo>
                  <a:lnTo>
                    <a:pt x="5447" y="3419"/>
                  </a:lnTo>
                  <a:lnTo>
                    <a:pt x="5618" y="3322"/>
                  </a:lnTo>
                  <a:lnTo>
                    <a:pt x="5765" y="3224"/>
                  </a:lnTo>
                  <a:lnTo>
                    <a:pt x="5887" y="3102"/>
                  </a:lnTo>
                  <a:lnTo>
                    <a:pt x="6009" y="2980"/>
                  </a:lnTo>
                  <a:lnTo>
                    <a:pt x="6131" y="2858"/>
                  </a:lnTo>
                  <a:lnTo>
                    <a:pt x="6204" y="2711"/>
                  </a:lnTo>
                  <a:lnTo>
                    <a:pt x="6302" y="2565"/>
                  </a:lnTo>
                  <a:lnTo>
                    <a:pt x="6351" y="2394"/>
                  </a:lnTo>
                  <a:lnTo>
                    <a:pt x="6400" y="2223"/>
                  </a:lnTo>
                  <a:lnTo>
                    <a:pt x="6449" y="2076"/>
                  </a:lnTo>
                  <a:lnTo>
                    <a:pt x="6473" y="1881"/>
                  </a:lnTo>
                  <a:lnTo>
                    <a:pt x="6473" y="1710"/>
                  </a:lnTo>
                  <a:lnTo>
                    <a:pt x="6449" y="1539"/>
                  </a:lnTo>
                  <a:lnTo>
                    <a:pt x="6424" y="1368"/>
                  </a:lnTo>
                  <a:lnTo>
                    <a:pt x="6351" y="1197"/>
                  </a:lnTo>
                  <a:lnTo>
                    <a:pt x="6278" y="1026"/>
                  </a:lnTo>
                  <a:lnTo>
                    <a:pt x="6204" y="855"/>
                  </a:lnTo>
                  <a:lnTo>
                    <a:pt x="6107" y="708"/>
                  </a:lnTo>
                  <a:lnTo>
                    <a:pt x="5985" y="586"/>
                  </a:lnTo>
                  <a:lnTo>
                    <a:pt x="5862" y="464"/>
                  </a:lnTo>
                  <a:lnTo>
                    <a:pt x="5740" y="342"/>
                  </a:lnTo>
                  <a:lnTo>
                    <a:pt x="5594" y="269"/>
                  </a:lnTo>
                  <a:lnTo>
                    <a:pt x="5447" y="171"/>
                  </a:lnTo>
                  <a:lnTo>
                    <a:pt x="5276" y="122"/>
                  </a:lnTo>
                  <a:lnTo>
                    <a:pt x="5105" y="73"/>
                  </a:lnTo>
                  <a:lnTo>
                    <a:pt x="4934" y="25"/>
                  </a:lnTo>
                  <a:lnTo>
                    <a:pt x="4763" y="25"/>
                  </a:lnTo>
                  <a:lnTo>
                    <a:pt x="4592" y="0"/>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0" name="Google Shape;330;p29"/>
            <p:cNvSpPr/>
            <p:nvPr/>
          </p:nvSpPr>
          <p:spPr>
            <a:xfrm>
              <a:off x="5420075" y="5116000"/>
              <a:ext cx="189300" cy="189925"/>
            </a:xfrm>
            <a:custGeom>
              <a:rect b="b" l="l" r="r" t="t"/>
              <a:pathLst>
                <a:path extrusionOk="0" h="7597" w="7572">
                  <a:moveTo>
                    <a:pt x="3786" y="1"/>
                  </a:moveTo>
                  <a:lnTo>
                    <a:pt x="3395" y="25"/>
                  </a:lnTo>
                  <a:lnTo>
                    <a:pt x="3028" y="74"/>
                  </a:lnTo>
                  <a:lnTo>
                    <a:pt x="2662" y="172"/>
                  </a:lnTo>
                  <a:lnTo>
                    <a:pt x="2320" y="294"/>
                  </a:lnTo>
                  <a:lnTo>
                    <a:pt x="1978" y="465"/>
                  </a:lnTo>
                  <a:lnTo>
                    <a:pt x="1661" y="660"/>
                  </a:lnTo>
                  <a:lnTo>
                    <a:pt x="1392" y="880"/>
                  </a:lnTo>
                  <a:lnTo>
                    <a:pt x="1123" y="1124"/>
                  </a:lnTo>
                  <a:lnTo>
                    <a:pt x="879" y="1393"/>
                  </a:lnTo>
                  <a:lnTo>
                    <a:pt x="659" y="1686"/>
                  </a:lnTo>
                  <a:lnTo>
                    <a:pt x="464" y="1979"/>
                  </a:lnTo>
                  <a:lnTo>
                    <a:pt x="293" y="2321"/>
                  </a:lnTo>
                  <a:lnTo>
                    <a:pt x="171" y="2663"/>
                  </a:lnTo>
                  <a:lnTo>
                    <a:pt x="73" y="3029"/>
                  </a:lnTo>
                  <a:lnTo>
                    <a:pt x="24" y="3420"/>
                  </a:lnTo>
                  <a:lnTo>
                    <a:pt x="0" y="3787"/>
                  </a:lnTo>
                  <a:lnTo>
                    <a:pt x="24" y="4177"/>
                  </a:lnTo>
                  <a:lnTo>
                    <a:pt x="73" y="4568"/>
                  </a:lnTo>
                  <a:lnTo>
                    <a:pt x="171" y="4934"/>
                  </a:lnTo>
                  <a:lnTo>
                    <a:pt x="293" y="5276"/>
                  </a:lnTo>
                  <a:lnTo>
                    <a:pt x="464" y="5594"/>
                  </a:lnTo>
                  <a:lnTo>
                    <a:pt x="659" y="5911"/>
                  </a:lnTo>
                  <a:lnTo>
                    <a:pt x="879" y="6204"/>
                  </a:lnTo>
                  <a:lnTo>
                    <a:pt x="1123" y="6473"/>
                  </a:lnTo>
                  <a:lnTo>
                    <a:pt x="1392" y="6717"/>
                  </a:lnTo>
                  <a:lnTo>
                    <a:pt x="1661" y="6937"/>
                  </a:lnTo>
                  <a:lnTo>
                    <a:pt x="1978" y="7133"/>
                  </a:lnTo>
                  <a:lnTo>
                    <a:pt x="2320" y="7279"/>
                  </a:lnTo>
                  <a:lnTo>
                    <a:pt x="2662" y="7426"/>
                  </a:lnTo>
                  <a:lnTo>
                    <a:pt x="3028" y="7499"/>
                  </a:lnTo>
                  <a:lnTo>
                    <a:pt x="3395" y="7572"/>
                  </a:lnTo>
                  <a:lnTo>
                    <a:pt x="3786" y="7597"/>
                  </a:lnTo>
                  <a:lnTo>
                    <a:pt x="4176" y="7572"/>
                  </a:lnTo>
                  <a:lnTo>
                    <a:pt x="4567" y="7499"/>
                  </a:lnTo>
                  <a:lnTo>
                    <a:pt x="4909" y="7426"/>
                  </a:lnTo>
                  <a:lnTo>
                    <a:pt x="5275" y="7279"/>
                  </a:lnTo>
                  <a:lnTo>
                    <a:pt x="5593" y="7133"/>
                  </a:lnTo>
                  <a:lnTo>
                    <a:pt x="5910" y="6937"/>
                  </a:lnTo>
                  <a:lnTo>
                    <a:pt x="6203" y="6717"/>
                  </a:lnTo>
                  <a:lnTo>
                    <a:pt x="6472" y="6473"/>
                  </a:lnTo>
                  <a:lnTo>
                    <a:pt x="6716" y="6204"/>
                  </a:lnTo>
                  <a:lnTo>
                    <a:pt x="6936" y="5911"/>
                  </a:lnTo>
                  <a:lnTo>
                    <a:pt x="7132" y="5594"/>
                  </a:lnTo>
                  <a:lnTo>
                    <a:pt x="7278" y="5276"/>
                  </a:lnTo>
                  <a:lnTo>
                    <a:pt x="7425" y="4934"/>
                  </a:lnTo>
                  <a:lnTo>
                    <a:pt x="7498" y="4568"/>
                  </a:lnTo>
                  <a:lnTo>
                    <a:pt x="7571" y="4177"/>
                  </a:lnTo>
                  <a:lnTo>
                    <a:pt x="7571" y="3787"/>
                  </a:lnTo>
                  <a:lnTo>
                    <a:pt x="7571" y="3420"/>
                  </a:lnTo>
                  <a:lnTo>
                    <a:pt x="7498" y="3029"/>
                  </a:lnTo>
                  <a:lnTo>
                    <a:pt x="7425" y="2663"/>
                  </a:lnTo>
                  <a:lnTo>
                    <a:pt x="7278" y="2321"/>
                  </a:lnTo>
                  <a:lnTo>
                    <a:pt x="7132" y="1979"/>
                  </a:lnTo>
                  <a:lnTo>
                    <a:pt x="6936" y="1686"/>
                  </a:lnTo>
                  <a:lnTo>
                    <a:pt x="6716" y="1393"/>
                  </a:lnTo>
                  <a:lnTo>
                    <a:pt x="6472" y="1124"/>
                  </a:lnTo>
                  <a:lnTo>
                    <a:pt x="6203" y="880"/>
                  </a:lnTo>
                  <a:lnTo>
                    <a:pt x="5910" y="660"/>
                  </a:lnTo>
                  <a:lnTo>
                    <a:pt x="5593" y="465"/>
                  </a:lnTo>
                  <a:lnTo>
                    <a:pt x="5275" y="294"/>
                  </a:lnTo>
                  <a:lnTo>
                    <a:pt x="4909" y="172"/>
                  </a:lnTo>
                  <a:lnTo>
                    <a:pt x="4567" y="74"/>
                  </a:lnTo>
                  <a:lnTo>
                    <a:pt x="4176" y="25"/>
                  </a:lnTo>
                  <a:lnTo>
                    <a:pt x="3786" y="1"/>
                  </a:lnTo>
                  <a:close/>
                </a:path>
              </a:pathLst>
            </a:custGeom>
            <a:solidFill>
              <a:srgbClr val="184769"/>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sp>
        <p:nvSpPr>
          <p:cNvPr id="331" name="Google Shape;331;p29"/>
          <p:cNvSpPr/>
          <p:nvPr/>
        </p:nvSpPr>
        <p:spPr>
          <a:xfrm>
            <a:off x="8081326" y="3153875"/>
            <a:ext cx="299952" cy="272838"/>
          </a:xfrm>
          <a:custGeom>
            <a:rect b="b" l="l" r="r" t="t"/>
            <a:pathLst>
              <a:path extrusionOk="0" h="14752" w="16218">
                <a:moveTo>
                  <a:pt x="7694" y="0"/>
                </a:moveTo>
                <a:lnTo>
                  <a:pt x="7279" y="25"/>
                </a:lnTo>
                <a:lnTo>
                  <a:pt x="6863" y="74"/>
                </a:lnTo>
                <a:lnTo>
                  <a:pt x="6473" y="123"/>
                </a:lnTo>
                <a:lnTo>
                  <a:pt x="6082" y="196"/>
                </a:lnTo>
                <a:lnTo>
                  <a:pt x="5691" y="293"/>
                </a:lnTo>
                <a:lnTo>
                  <a:pt x="5325" y="416"/>
                </a:lnTo>
                <a:lnTo>
                  <a:pt x="4958" y="538"/>
                </a:lnTo>
                <a:lnTo>
                  <a:pt x="4592" y="660"/>
                </a:lnTo>
                <a:lnTo>
                  <a:pt x="4250" y="831"/>
                </a:lnTo>
                <a:lnTo>
                  <a:pt x="3908" y="977"/>
                </a:lnTo>
                <a:lnTo>
                  <a:pt x="3566" y="1173"/>
                </a:lnTo>
                <a:lnTo>
                  <a:pt x="3249" y="1368"/>
                </a:lnTo>
                <a:lnTo>
                  <a:pt x="2956" y="1563"/>
                </a:lnTo>
                <a:lnTo>
                  <a:pt x="2663" y="1783"/>
                </a:lnTo>
                <a:lnTo>
                  <a:pt x="2370" y="2003"/>
                </a:lnTo>
                <a:lnTo>
                  <a:pt x="2101" y="2247"/>
                </a:lnTo>
                <a:lnTo>
                  <a:pt x="1857" y="2492"/>
                </a:lnTo>
                <a:lnTo>
                  <a:pt x="1612" y="2760"/>
                </a:lnTo>
                <a:lnTo>
                  <a:pt x="1393" y="3029"/>
                </a:lnTo>
                <a:lnTo>
                  <a:pt x="1173" y="3298"/>
                </a:lnTo>
                <a:lnTo>
                  <a:pt x="977" y="3591"/>
                </a:lnTo>
                <a:lnTo>
                  <a:pt x="807" y="3884"/>
                </a:lnTo>
                <a:lnTo>
                  <a:pt x="636" y="4201"/>
                </a:lnTo>
                <a:lnTo>
                  <a:pt x="489" y="4519"/>
                </a:lnTo>
                <a:lnTo>
                  <a:pt x="367" y="4836"/>
                </a:lnTo>
                <a:lnTo>
                  <a:pt x="245" y="5154"/>
                </a:lnTo>
                <a:lnTo>
                  <a:pt x="172" y="5496"/>
                </a:lnTo>
                <a:lnTo>
                  <a:pt x="98" y="5838"/>
                </a:lnTo>
                <a:lnTo>
                  <a:pt x="49" y="6179"/>
                </a:lnTo>
                <a:lnTo>
                  <a:pt x="1" y="6521"/>
                </a:lnTo>
                <a:lnTo>
                  <a:pt x="1" y="6888"/>
                </a:lnTo>
                <a:lnTo>
                  <a:pt x="1" y="7254"/>
                </a:lnTo>
                <a:lnTo>
                  <a:pt x="49" y="7645"/>
                </a:lnTo>
                <a:lnTo>
                  <a:pt x="98" y="8011"/>
                </a:lnTo>
                <a:lnTo>
                  <a:pt x="196" y="8353"/>
                </a:lnTo>
                <a:lnTo>
                  <a:pt x="294" y="8719"/>
                </a:lnTo>
                <a:lnTo>
                  <a:pt x="416" y="9061"/>
                </a:lnTo>
                <a:lnTo>
                  <a:pt x="562" y="9403"/>
                </a:lnTo>
                <a:lnTo>
                  <a:pt x="733" y="9745"/>
                </a:lnTo>
                <a:lnTo>
                  <a:pt x="904" y="10063"/>
                </a:lnTo>
                <a:lnTo>
                  <a:pt x="1100" y="10356"/>
                </a:lnTo>
                <a:lnTo>
                  <a:pt x="1344" y="10673"/>
                </a:lnTo>
                <a:lnTo>
                  <a:pt x="1564" y="10966"/>
                </a:lnTo>
                <a:lnTo>
                  <a:pt x="1832" y="11235"/>
                </a:lnTo>
                <a:lnTo>
                  <a:pt x="2101" y="11504"/>
                </a:lnTo>
                <a:lnTo>
                  <a:pt x="2394" y="11772"/>
                </a:lnTo>
                <a:lnTo>
                  <a:pt x="2687" y="12017"/>
                </a:lnTo>
                <a:lnTo>
                  <a:pt x="2492" y="12383"/>
                </a:lnTo>
                <a:lnTo>
                  <a:pt x="2272" y="12749"/>
                </a:lnTo>
                <a:lnTo>
                  <a:pt x="2028" y="13140"/>
                </a:lnTo>
                <a:lnTo>
                  <a:pt x="1710" y="13506"/>
                </a:lnTo>
                <a:lnTo>
                  <a:pt x="1368" y="13873"/>
                </a:lnTo>
                <a:lnTo>
                  <a:pt x="1173" y="14044"/>
                </a:lnTo>
                <a:lnTo>
                  <a:pt x="953" y="14190"/>
                </a:lnTo>
                <a:lnTo>
                  <a:pt x="733" y="14337"/>
                </a:lnTo>
                <a:lnTo>
                  <a:pt x="513" y="14483"/>
                </a:lnTo>
                <a:lnTo>
                  <a:pt x="269" y="14581"/>
                </a:lnTo>
                <a:lnTo>
                  <a:pt x="1" y="14703"/>
                </a:lnTo>
                <a:lnTo>
                  <a:pt x="123" y="14703"/>
                </a:lnTo>
                <a:lnTo>
                  <a:pt x="489" y="14752"/>
                </a:lnTo>
                <a:lnTo>
                  <a:pt x="1368" y="14752"/>
                </a:lnTo>
                <a:lnTo>
                  <a:pt x="1710" y="14728"/>
                </a:lnTo>
                <a:lnTo>
                  <a:pt x="2101" y="14654"/>
                </a:lnTo>
                <a:lnTo>
                  <a:pt x="2492" y="14581"/>
                </a:lnTo>
                <a:lnTo>
                  <a:pt x="2907" y="14459"/>
                </a:lnTo>
                <a:lnTo>
                  <a:pt x="3322" y="14312"/>
                </a:lnTo>
                <a:lnTo>
                  <a:pt x="3762" y="14117"/>
                </a:lnTo>
                <a:lnTo>
                  <a:pt x="4177" y="13873"/>
                </a:lnTo>
                <a:lnTo>
                  <a:pt x="4592" y="13604"/>
                </a:lnTo>
                <a:lnTo>
                  <a:pt x="4983" y="13238"/>
                </a:lnTo>
                <a:lnTo>
                  <a:pt x="5349" y="13360"/>
                </a:lnTo>
                <a:lnTo>
                  <a:pt x="5716" y="13482"/>
                </a:lnTo>
                <a:lnTo>
                  <a:pt x="6106" y="13555"/>
                </a:lnTo>
                <a:lnTo>
                  <a:pt x="6497" y="13628"/>
                </a:lnTo>
                <a:lnTo>
                  <a:pt x="6888" y="13702"/>
                </a:lnTo>
                <a:lnTo>
                  <a:pt x="7279" y="13751"/>
                </a:lnTo>
                <a:lnTo>
                  <a:pt x="7694" y="13775"/>
                </a:lnTo>
                <a:lnTo>
                  <a:pt x="8524" y="13775"/>
                </a:lnTo>
                <a:lnTo>
                  <a:pt x="8939" y="13751"/>
                </a:lnTo>
                <a:lnTo>
                  <a:pt x="9355" y="13702"/>
                </a:lnTo>
                <a:lnTo>
                  <a:pt x="9745" y="13628"/>
                </a:lnTo>
                <a:lnTo>
                  <a:pt x="10136" y="13555"/>
                </a:lnTo>
                <a:lnTo>
                  <a:pt x="10527" y="13458"/>
                </a:lnTo>
                <a:lnTo>
                  <a:pt x="10893" y="13360"/>
                </a:lnTo>
                <a:lnTo>
                  <a:pt x="11260" y="13238"/>
                </a:lnTo>
                <a:lnTo>
                  <a:pt x="11626" y="13091"/>
                </a:lnTo>
                <a:lnTo>
                  <a:pt x="11968" y="12945"/>
                </a:lnTo>
                <a:lnTo>
                  <a:pt x="12310" y="12774"/>
                </a:lnTo>
                <a:lnTo>
                  <a:pt x="12652" y="12603"/>
                </a:lnTo>
                <a:lnTo>
                  <a:pt x="12969" y="12407"/>
                </a:lnTo>
                <a:lnTo>
                  <a:pt x="13262" y="12212"/>
                </a:lnTo>
                <a:lnTo>
                  <a:pt x="13555" y="11992"/>
                </a:lnTo>
                <a:lnTo>
                  <a:pt x="13848" y="11748"/>
                </a:lnTo>
                <a:lnTo>
                  <a:pt x="14117" y="11528"/>
                </a:lnTo>
                <a:lnTo>
                  <a:pt x="14361" y="11259"/>
                </a:lnTo>
                <a:lnTo>
                  <a:pt x="14606" y="11015"/>
                </a:lnTo>
                <a:lnTo>
                  <a:pt x="14825" y="10747"/>
                </a:lnTo>
                <a:lnTo>
                  <a:pt x="15045" y="10453"/>
                </a:lnTo>
                <a:lnTo>
                  <a:pt x="15241" y="10160"/>
                </a:lnTo>
                <a:lnTo>
                  <a:pt x="15412" y="9867"/>
                </a:lnTo>
                <a:lnTo>
                  <a:pt x="15582" y="9574"/>
                </a:lnTo>
                <a:lnTo>
                  <a:pt x="15729" y="9257"/>
                </a:lnTo>
                <a:lnTo>
                  <a:pt x="15851" y="8939"/>
                </a:lnTo>
                <a:lnTo>
                  <a:pt x="15973" y="8597"/>
                </a:lnTo>
                <a:lnTo>
                  <a:pt x="16047" y="8280"/>
                </a:lnTo>
                <a:lnTo>
                  <a:pt x="16120" y="7938"/>
                </a:lnTo>
                <a:lnTo>
                  <a:pt x="16169" y="7596"/>
                </a:lnTo>
                <a:lnTo>
                  <a:pt x="16217" y="7230"/>
                </a:lnTo>
                <a:lnTo>
                  <a:pt x="16217" y="6888"/>
                </a:lnTo>
                <a:lnTo>
                  <a:pt x="16217" y="6521"/>
                </a:lnTo>
                <a:lnTo>
                  <a:pt x="16169" y="6179"/>
                </a:lnTo>
                <a:lnTo>
                  <a:pt x="16120" y="5838"/>
                </a:lnTo>
                <a:lnTo>
                  <a:pt x="16047" y="5496"/>
                </a:lnTo>
                <a:lnTo>
                  <a:pt x="15973" y="5154"/>
                </a:lnTo>
                <a:lnTo>
                  <a:pt x="15851" y="4836"/>
                </a:lnTo>
                <a:lnTo>
                  <a:pt x="15729" y="4519"/>
                </a:lnTo>
                <a:lnTo>
                  <a:pt x="15582" y="4201"/>
                </a:lnTo>
                <a:lnTo>
                  <a:pt x="15412" y="3884"/>
                </a:lnTo>
                <a:lnTo>
                  <a:pt x="15241" y="3591"/>
                </a:lnTo>
                <a:lnTo>
                  <a:pt x="15045" y="3298"/>
                </a:lnTo>
                <a:lnTo>
                  <a:pt x="14825" y="3029"/>
                </a:lnTo>
                <a:lnTo>
                  <a:pt x="14606" y="2760"/>
                </a:lnTo>
                <a:lnTo>
                  <a:pt x="14361" y="2492"/>
                </a:lnTo>
                <a:lnTo>
                  <a:pt x="14117" y="2247"/>
                </a:lnTo>
                <a:lnTo>
                  <a:pt x="13848" y="2003"/>
                </a:lnTo>
                <a:lnTo>
                  <a:pt x="13555" y="1783"/>
                </a:lnTo>
                <a:lnTo>
                  <a:pt x="13262" y="1563"/>
                </a:lnTo>
                <a:lnTo>
                  <a:pt x="12969" y="1368"/>
                </a:lnTo>
                <a:lnTo>
                  <a:pt x="12652" y="1173"/>
                </a:lnTo>
                <a:lnTo>
                  <a:pt x="12310" y="977"/>
                </a:lnTo>
                <a:lnTo>
                  <a:pt x="11968" y="831"/>
                </a:lnTo>
                <a:lnTo>
                  <a:pt x="11626" y="660"/>
                </a:lnTo>
                <a:lnTo>
                  <a:pt x="11260" y="538"/>
                </a:lnTo>
                <a:lnTo>
                  <a:pt x="10893" y="416"/>
                </a:lnTo>
                <a:lnTo>
                  <a:pt x="10527" y="293"/>
                </a:lnTo>
                <a:lnTo>
                  <a:pt x="10136" y="196"/>
                </a:lnTo>
                <a:lnTo>
                  <a:pt x="9745" y="123"/>
                </a:lnTo>
                <a:lnTo>
                  <a:pt x="9355" y="74"/>
                </a:lnTo>
                <a:lnTo>
                  <a:pt x="8939" y="25"/>
                </a:lnTo>
                <a:lnTo>
                  <a:pt x="8524" y="0"/>
                </a:lnTo>
                <a:close/>
              </a:path>
            </a:pathLst>
          </a:custGeom>
          <a:solidFill>
            <a:srgbClr val="3292E1"/>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332" name="Google Shape;332;p2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0"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
    <p:bg>
      <p:bgPr>
        <a:solidFill>
          <a:srgbClr val="0E293C"/>
        </a:solidFill>
      </p:bgPr>
    </p:bg>
    <p:spTree>
      <p:nvGrpSpPr>
        <p:cNvPr id="5" name="Shape 5"/>
        <p:cNvGrpSpPr/>
        <p:nvPr/>
      </p:nvGrpSpPr>
      <p:grpSpPr>
        <a:xfrm>
          <a:off x="0" y="0"/>
          <a:ext cx="0" cy="0"/>
          <a:chOff x="0" y="0"/>
          <a:chExt cx="0" cy="0"/>
        </a:xfrm>
      </p:grpSpPr>
      <p:sp>
        <p:nvSpPr>
          <p:cNvPr id="6" name="Google Shape;6;p20"/>
          <p:cNvSpPr txBox="1"/>
          <p:nvPr>
            <p:ph type="title"/>
          </p:nvPr>
        </p:nvSpPr>
        <p:spPr>
          <a:xfrm>
            <a:off x="1732700" y="1735600"/>
            <a:ext cx="4944300" cy="645300"/>
          </a:xfrm>
          <a:prstGeom prst="rect">
            <a:avLst/>
          </a:prstGeom>
          <a:noFill/>
          <a:ln>
            <a:noFill/>
          </a:ln>
        </p:spPr>
        <p:txBody>
          <a:bodyPr anchorCtr="0" anchor="b" bIns="91425" lIns="91425" spcFirstLastPara="1" rIns="91425" wrap="square" tIns="91425">
            <a:noAutofit/>
          </a:bodyPr>
          <a:lstStyle>
            <a:lvl1pPr lvl="0"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1pPr>
            <a:lvl2pPr lvl="1"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2pPr>
            <a:lvl3pPr lvl="2"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3pPr>
            <a:lvl4pPr lvl="3"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4pPr>
            <a:lvl5pPr lvl="4"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5pPr>
            <a:lvl6pPr lvl="5"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6pPr>
            <a:lvl7pPr lvl="6"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7pPr>
            <a:lvl8pPr lvl="7"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8pPr>
            <a:lvl9pPr lvl="8" marR="0" rtl="0" algn="l">
              <a:lnSpc>
                <a:spcPct val="100000"/>
              </a:lnSpc>
              <a:spcBef>
                <a:spcPts val="0"/>
              </a:spcBef>
              <a:spcAft>
                <a:spcPts val="0"/>
              </a:spcAft>
              <a:buClr>
                <a:srgbClr val="19BBD5"/>
              </a:buClr>
              <a:buSzPts val="4000"/>
              <a:buFont typeface="Nixie One"/>
              <a:buNone/>
              <a:defRPr b="0" i="0" sz="4000" u="none" cap="none" strike="noStrike">
                <a:solidFill>
                  <a:srgbClr val="19BBD5"/>
                </a:solidFill>
                <a:latin typeface="Nixie One"/>
                <a:ea typeface="Nixie One"/>
                <a:cs typeface="Nixie One"/>
                <a:sym typeface="Nixie One"/>
              </a:defRPr>
            </a:lvl9pPr>
          </a:lstStyle>
          <a:p/>
        </p:txBody>
      </p:sp>
      <p:sp>
        <p:nvSpPr>
          <p:cNvPr id="7" name="Google Shape;7;p20"/>
          <p:cNvSpPr txBox="1"/>
          <p:nvPr>
            <p:ph idx="1" type="body"/>
          </p:nvPr>
        </p:nvSpPr>
        <p:spPr>
          <a:xfrm>
            <a:off x="1732700" y="2255125"/>
            <a:ext cx="4944300" cy="1659900"/>
          </a:xfrm>
          <a:prstGeom prst="rect">
            <a:avLst/>
          </a:prstGeom>
          <a:noFill/>
          <a:ln>
            <a:noFill/>
          </a:ln>
        </p:spPr>
        <p:txBody>
          <a:bodyPr anchorCtr="0" anchor="t" bIns="91425" lIns="91425" spcFirstLastPara="1" rIns="91425" wrap="square" tIns="91425">
            <a:noAutofit/>
          </a:bodyPr>
          <a:lstStyle>
            <a:lvl1pPr indent="-317500" lvl="0" marL="457200" marR="0" rtl="0" algn="l">
              <a:lnSpc>
                <a:spcPct val="100000"/>
              </a:lnSpc>
              <a:spcBef>
                <a:spcPts val="60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1pPr>
            <a:lvl2pPr indent="-317500" lvl="1" marL="9144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2pPr>
            <a:lvl3pPr indent="-317500" lvl="2" marL="13716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3pPr>
            <a:lvl4pPr indent="-317500" lvl="3" marL="18288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4pPr>
            <a:lvl5pPr indent="-317500" lvl="4" marL="2286000" marR="0" rtl="0" algn="l">
              <a:lnSpc>
                <a:spcPct val="100000"/>
              </a:lnSpc>
              <a:spcBef>
                <a:spcPts val="0"/>
              </a:spcBef>
              <a:spcAft>
                <a:spcPts val="0"/>
              </a:spcAft>
              <a:buClr>
                <a:srgbClr val="19BBD5"/>
              </a:buClr>
              <a:buSzPts val="1400"/>
              <a:buFont typeface="Arial"/>
              <a:buChar char="○"/>
              <a:defRPr b="0" i="0" sz="1400" u="none" cap="none" strike="noStrike">
                <a:solidFill>
                  <a:srgbClr val="C6DAEC"/>
                </a:solidFill>
                <a:latin typeface="Arial"/>
                <a:ea typeface="Arial"/>
                <a:cs typeface="Arial"/>
                <a:sym typeface="Arial"/>
              </a:defRPr>
            </a:lvl5pPr>
            <a:lvl6pPr indent="-317500" lvl="5" marL="27432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6pPr>
            <a:lvl7pPr indent="-317500" lvl="6" marL="32004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7pPr>
            <a:lvl8pPr indent="-317500" lvl="7" marL="36576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8pPr>
            <a:lvl9pPr indent="-317500" lvl="8" marL="4114800" marR="0" rtl="0" algn="l">
              <a:lnSpc>
                <a:spcPct val="100000"/>
              </a:lnSpc>
              <a:spcBef>
                <a:spcPts val="0"/>
              </a:spcBef>
              <a:spcAft>
                <a:spcPts val="0"/>
              </a:spcAft>
              <a:buClr>
                <a:srgbClr val="C6DAEC"/>
              </a:buClr>
              <a:buSzPts val="1400"/>
              <a:buFont typeface="Arial"/>
              <a:buChar char="■"/>
              <a:defRPr b="0" i="0" sz="1400" u="none" cap="none" strike="noStrike">
                <a:solidFill>
                  <a:srgbClr val="C6DAEC"/>
                </a:solidFill>
                <a:latin typeface="Arial"/>
                <a:ea typeface="Arial"/>
                <a:cs typeface="Arial"/>
                <a:sym typeface="Arial"/>
              </a:defRPr>
            </a:lvl9pPr>
          </a:lstStyle>
          <a:p/>
        </p:txBody>
      </p:sp>
      <p:sp>
        <p:nvSpPr>
          <p:cNvPr id="8" name="Google Shape;8;p20"/>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lvl1pPr indent="0" lvl="0"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1pPr>
            <a:lvl2pPr indent="0" lvl="1"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2pPr>
            <a:lvl3pPr indent="0" lvl="2"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3pPr>
            <a:lvl4pPr indent="0" lvl="3"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4pPr>
            <a:lvl5pPr indent="0" lvl="4"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5pPr>
            <a:lvl6pPr indent="0" lvl="5"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6pPr>
            <a:lvl7pPr indent="0" lvl="6"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7pPr>
            <a:lvl8pPr indent="0" lvl="7"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8pPr>
            <a:lvl9pPr indent="0" lvl="8" marL="0" marR="0" rtl="0" algn="l">
              <a:lnSpc>
                <a:spcPct val="100000"/>
              </a:lnSpc>
              <a:spcBef>
                <a:spcPts val="0"/>
              </a:spcBef>
              <a:spcAft>
                <a:spcPts val="0"/>
              </a:spcAft>
              <a:buClr>
                <a:srgbClr val="000000"/>
              </a:buClr>
              <a:buSzPts val="1200"/>
              <a:buFont typeface="Arial"/>
              <a:buNone/>
              <a:defRPr b="0" i="0" sz="1200" u="none" cap="none" strike="noStrike">
                <a:solidFill>
                  <a:srgbClr val="19BBD5"/>
                </a:solidFill>
                <a:latin typeface="Nixie One"/>
                <a:ea typeface="Nixie One"/>
                <a:cs typeface="Nixie One"/>
                <a:sym typeface="Nixie One"/>
              </a:defRPr>
            </a:lvl9pPr>
          </a:lstStyle>
          <a:p>
            <a:pPr indent="0" lvl="0" marL="0" rtl="0" algn="l">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ransition>
    <p:fade thruBlk="1"/>
  </p:transition>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6" name="Shape 336"/>
        <p:cNvGrpSpPr/>
        <p:nvPr/>
      </p:nvGrpSpPr>
      <p:grpSpPr>
        <a:xfrm>
          <a:off x="0" y="0"/>
          <a:ext cx="0" cy="0"/>
          <a:chOff x="0" y="0"/>
          <a:chExt cx="0" cy="0"/>
        </a:xfrm>
      </p:grpSpPr>
      <p:sp>
        <p:nvSpPr>
          <p:cNvPr id="337" name="Google Shape;337;p1"/>
          <p:cNvSpPr txBox="1"/>
          <p:nvPr>
            <p:ph type="ctrTitle"/>
          </p:nvPr>
        </p:nvSpPr>
        <p:spPr>
          <a:xfrm>
            <a:off x="575975" y="2389275"/>
            <a:ext cx="8184000" cy="1159800"/>
          </a:xfrm>
          <a:prstGeom prst="rect">
            <a:avLst/>
          </a:prstGeom>
          <a:noFill/>
          <a:ln>
            <a:noFill/>
          </a:ln>
        </p:spPr>
        <p:txBody>
          <a:bodyPr anchorCtr="0" anchor="ctr" bIns="91425" lIns="91425" spcFirstLastPara="1" rIns="91425" wrap="square" tIns="91425">
            <a:noAutofit/>
          </a:bodyPr>
          <a:lstStyle/>
          <a:p>
            <a:pPr indent="0" lvl="0" marL="0" rtl="0" algn="ctr">
              <a:lnSpc>
                <a:spcPct val="100000"/>
              </a:lnSpc>
              <a:spcBef>
                <a:spcPts val="0"/>
              </a:spcBef>
              <a:spcAft>
                <a:spcPts val="0"/>
              </a:spcAft>
              <a:buSzPts val="4800"/>
              <a:buNone/>
            </a:pPr>
            <a:r>
              <a:rPr lang="en"/>
              <a:t>Pruebas y Documentación en Spring Boot</a:t>
            </a:r>
            <a:endParaRPr/>
          </a:p>
          <a:p>
            <a:pPr indent="0" lvl="0" marL="0" rtl="0" algn="ctr">
              <a:lnSpc>
                <a:spcPct val="100000"/>
              </a:lnSpc>
              <a:spcBef>
                <a:spcPts val="0"/>
              </a:spcBef>
              <a:spcAft>
                <a:spcPts val="0"/>
              </a:spcAft>
              <a:buSzPts val="4800"/>
              <a:buNone/>
            </a:pPr>
            <a:r>
              <a:rPr lang="en" sz="2200"/>
              <a:t>Spring Boot</a:t>
            </a:r>
            <a:endParaRPr sz="2200"/>
          </a:p>
          <a:p>
            <a:pPr indent="0" lvl="0" marL="0" rtl="0" algn="ctr">
              <a:lnSpc>
                <a:spcPct val="100000"/>
              </a:lnSpc>
              <a:spcBef>
                <a:spcPts val="0"/>
              </a:spcBef>
              <a:spcAft>
                <a:spcPts val="0"/>
              </a:spcAft>
              <a:buSzPts val="4800"/>
              <a:buNone/>
            </a:pPr>
            <a:r>
              <a:rPr lang="en" sz="3300"/>
              <a:t>EduTech Innovators SPA</a:t>
            </a:r>
            <a:endParaRPr sz="3300"/>
          </a:p>
          <a:p>
            <a:pPr indent="0" lvl="0" marL="0" rtl="0" algn="ctr">
              <a:lnSpc>
                <a:spcPct val="100000"/>
              </a:lnSpc>
              <a:spcBef>
                <a:spcPts val="0"/>
              </a:spcBef>
              <a:spcAft>
                <a:spcPts val="0"/>
              </a:spcAft>
              <a:buSzPts val="4800"/>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11"/>
          <p:cNvSpPr txBox="1"/>
          <p:nvPr>
            <p:ph type="ctrTitle"/>
          </p:nvPr>
        </p:nvSpPr>
        <p:spPr>
          <a:xfrm>
            <a:off x="2758450" y="19918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Documentación con OpenAPI (Swagger)</a:t>
            </a:r>
            <a:endParaRPr/>
          </a:p>
        </p:txBody>
      </p:sp>
      <p:sp>
        <p:nvSpPr>
          <p:cNvPr id="400" name="Google Shape;400;p11"/>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01" name="Google Shape;401;p11"/>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en" sz="4800">
                <a:solidFill>
                  <a:srgbClr val="FFFFFF"/>
                </a:solidFill>
                <a:latin typeface="Nixie One"/>
                <a:ea typeface="Nixie One"/>
                <a:cs typeface="Nixie One"/>
                <a:sym typeface="Nixie One"/>
              </a:rPr>
              <a:t>3</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g369a18c6d76_2_8"/>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07" name="Google Shape;407;g369a18c6d76_2_8"/>
          <p:cNvSpPr txBox="1"/>
          <p:nvPr>
            <p:ph idx="1" type="body"/>
          </p:nvPr>
        </p:nvSpPr>
        <p:spPr>
          <a:xfrm>
            <a:off x="1290925" y="1179975"/>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600">
                <a:solidFill>
                  <a:schemeClr val="dk1"/>
                </a:solidFill>
              </a:rPr>
              <a:t>Para este proyecto basado en </a:t>
            </a:r>
            <a:r>
              <a:rPr b="1" lang="en" sz="1600">
                <a:solidFill>
                  <a:schemeClr val="dk1"/>
                </a:solidFill>
              </a:rPr>
              <a:t>Spring Boot</a:t>
            </a:r>
            <a:r>
              <a:rPr lang="en" sz="1600">
                <a:solidFill>
                  <a:schemeClr val="dk1"/>
                </a:solidFill>
              </a:rPr>
              <a:t>, se utilizó el framework </a:t>
            </a:r>
            <a:r>
              <a:rPr b="1" lang="en" sz="1600">
                <a:solidFill>
                  <a:schemeClr val="dk1"/>
                </a:solidFill>
              </a:rPr>
              <a:t>Springdoc OpenAPI</a:t>
            </a:r>
            <a:r>
              <a:rPr lang="en" sz="1600">
                <a:solidFill>
                  <a:schemeClr val="dk1"/>
                </a:solidFill>
              </a:rPr>
              <a:t> junto a </a:t>
            </a:r>
            <a:r>
              <a:rPr b="1" lang="en" sz="1600">
                <a:solidFill>
                  <a:schemeClr val="dk1"/>
                </a:solidFill>
              </a:rPr>
              <a:t>Swagger UI</a:t>
            </a:r>
            <a:r>
              <a:rPr lang="en" sz="1600">
                <a:solidFill>
                  <a:schemeClr val="dk1"/>
                </a:solidFill>
              </a:rPr>
              <a:t>, que permite:</a:t>
            </a:r>
            <a:endParaRPr sz="1600">
              <a:solidFill>
                <a:schemeClr val="dk1"/>
              </a:solidFill>
            </a:endParaRPr>
          </a:p>
          <a:p>
            <a:pPr indent="-330200" lvl="0" marL="457200" rtl="0" algn="l">
              <a:lnSpc>
                <a:spcPct val="115000"/>
              </a:lnSpc>
              <a:spcBef>
                <a:spcPts val="1200"/>
              </a:spcBef>
              <a:spcAft>
                <a:spcPts val="0"/>
              </a:spcAft>
              <a:buClr>
                <a:schemeClr val="dk1"/>
              </a:buClr>
              <a:buSzPts val="1600"/>
              <a:buChar char="●"/>
            </a:pPr>
            <a:r>
              <a:rPr lang="en" sz="1600">
                <a:solidFill>
                  <a:schemeClr val="dk1"/>
                </a:solidFill>
              </a:rPr>
              <a:t>Generar automáticamente la documentación a partir del código y anotaciones.</a:t>
            </a:r>
            <a:endParaRPr sz="1600">
              <a:solidFill>
                <a:schemeClr val="dk1"/>
              </a:solidFill>
            </a:endParaRPr>
          </a:p>
          <a:p>
            <a:pPr indent="-330200" lvl="0" marL="457200" rtl="0" algn="l">
              <a:lnSpc>
                <a:spcPct val="115000"/>
              </a:lnSpc>
              <a:spcBef>
                <a:spcPts val="0"/>
              </a:spcBef>
              <a:spcAft>
                <a:spcPts val="0"/>
              </a:spcAft>
              <a:buClr>
                <a:schemeClr val="dk1"/>
              </a:buClr>
              <a:buSzPts val="1600"/>
              <a:buChar char="●"/>
            </a:pPr>
            <a:r>
              <a:rPr lang="en" sz="1600">
                <a:solidFill>
                  <a:schemeClr val="dk1"/>
                </a:solidFill>
              </a:rPr>
              <a:t>Exponer una </a:t>
            </a:r>
            <a:r>
              <a:rPr b="1" lang="en" sz="1600">
                <a:solidFill>
                  <a:schemeClr val="dk1"/>
                </a:solidFill>
              </a:rPr>
              <a:t>interfaz web interactiva</a:t>
            </a:r>
            <a:r>
              <a:rPr lang="en" sz="1600">
                <a:solidFill>
                  <a:schemeClr val="dk1"/>
                </a:solidFill>
              </a:rPr>
              <a:t> para probar los endpoints en tiempo real.</a:t>
            </a:r>
            <a:endParaRPr sz="1600">
              <a:solidFill>
                <a:schemeClr val="dk1"/>
              </a:solidFill>
            </a:endParaRPr>
          </a:p>
          <a:p>
            <a:pPr indent="0" lvl="0" marL="0" rtl="0" algn="l">
              <a:lnSpc>
                <a:spcPct val="115000"/>
              </a:lnSpc>
              <a:spcBef>
                <a:spcPts val="1200"/>
              </a:spcBef>
              <a:spcAft>
                <a:spcPts val="1200"/>
              </a:spcAft>
              <a:buSzPts val="1400"/>
              <a:buNone/>
            </a:pPr>
            <a:r>
              <a:t/>
            </a:r>
            <a:endParaRPr i="1" sz="1700">
              <a:solidFill>
                <a:schemeClr val="dk1"/>
              </a:solidFill>
            </a:endParaRPr>
          </a:p>
        </p:txBody>
      </p:sp>
      <p:sp>
        <p:nvSpPr>
          <p:cNvPr id="408" name="Google Shape;408;g369a18c6d76_2_8"/>
          <p:cNvSpPr txBox="1"/>
          <p:nvPr/>
        </p:nvSpPr>
        <p:spPr>
          <a:xfrm>
            <a:off x="2256075" y="395650"/>
            <a:ext cx="6799500" cy="9081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400"/>
              </a:spcBef>
              <a:spcAft>
                <a:spcPts val="0"/>
              </a:spcAft>
              <a:buNone/>
            </a:pPr>
            <a:r>
              <a:rPr b="1" lang="en" sz="2000">
                <a:solidFill>
                  <a:schemeClr val="dk1"/>
                </a:solidFill>
              </a:rPr>
              <a:t>Framework usado: Springdoc OpenAPI + Swagger UI</a:t>
            </a:r>
            <a:endParaRPr b="1" sz="2000">
              <a:solidFill>
                <a:schemeClr val="dk1"/>
              </a:solidFill>
            </a:endParaRPr>
          </a:p>
          <a:p>
            <a:pPr indent="0" lvl="0" marL="457200" rtl="0" algn="l">
              <a:lnSpc>
                <a:spcPct val="115000"/>
              </a:lnSpc>
              <a:spcBef>
                <a:spcPts val="1200"/>
              </a:spcBef>
              <a:spcAft>
                <a:spcPts val="1200"/>
              </a:spcAft>
              <a:buNone/>
            </a:pPr>
            <a:r>
              <a:t/>
            </a:r>
            <a:endParaRPr>
              <a:solidFill>
                <a:schemeClr val="dk1"/>
              </a:solidFill>
            </a:endParaRPr>
          </a:p>
        </p:txBody>
      </p:sp>
      <p:sp>
        <p:nvSpPr>
          <p:cNvPr id="409" name="Google Shape;409;g369a18c6d76_2_8"/>
          <p:cNvSpPr txBox="1"/>
          <p:nvPr>
            <p:ph idx="1" type="body"/>
          </p:nvPr>
        </p:nvSpPr>
        <p:spPr>
          <a:xfrm>
            <a:off x="13550" y="2589525"/>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a:solidFill>
                  <a:schemeClr val="dk1"/>
                </a:solidFill>
              </a:rPr>
              <a:t>Cada microservicio expone su documentación de Swagger en:</a:t>
            </a:r>
            <a:endParaRPr>
              <a:solidFill>
                <a:schemeClr val="dk1"/>
              </a:solidFill>
            </a:endParaRPr>
          </a:p>
          <a:p>
            <a:pPr indent="-285750" lvl="0" marL="457200" rtl="0" algn="l">
              <a:lnSpc>
                <a:spcPct val="115000"/>
              </a:lnSpc>
              <a:spcBef>
                <a:spcPts val="1200"/>
              </a:spcBef>
              <a:spcAft>
                <a:spcPts val="0"/>
              </a:spcAft>
              <a:buClr>
                <a:srgbClr val="000000"/>
              </a:buClr>
              <a:buSzPts val="900"/>
              <a:buChar char="●"/>
            </a:pPr>
            <a:r>
              <a:rPr lang="en">
                <a:solidFill>
                  <a:schemeClr val="dk1"/>
                </a:solidFill>
              </a:rPr>
              <a:t>http://localhost:PORT/swagger-ui.html</a:t>
            </a:r>
            <a:endParaRPr>
              <a:solidFill>
                <a:schemeClr val="dk1"/>
              </a:solidFill>
            </a:endParaRPr>
          </a:p>
          <a:p>
            <a:pPr indent="0" lvl="0" marL="0" rtl="0" algn="l">
              <a:lnSpc>
                <a:spcPct val="115000"/>
              </a:lnSpc>
              <a:spcBef>
                <a:spcPts val="1200"/>
              </a:spcBef>
              <a:spcAft>
                <a:spcPts val="0"/>
              </a:spcAft>
              <a:buNone/>
            </a:pPr>
            <a:r>
              <a:rPr lang="en">
                <a:solidFill>
                  <a:schemeClr val="dk1"/>
                </a:solidFill>
              </a:rPr>
              <a:t>Ejemplos:</a:t>
            </a:r>
            <a:endParaRPr>
              <a:solidFill>
                <a:schemeClr val="dk1"/>
              </a:solidFill>
            </a:endParaRPr>
          </a:p>
          <a:p>
            <a:pPr indent="-285750" lvl="0" marL="457200" rtl="0" algn="l">
              <a:lnSpc>
                <a:spcPct val="115000"/>
              </a:lnSpc>
              <a:spcBef>
                <a:spcPts val="1200"/>
              </a:spcBef>
              <a:spcAft>
                <a:spcPts val="0"/>
              </a:spcAft>
              <a:buClr>
                <a:srgbClr val="000000"/>
              </a:buClr>
              <a:buSzPts val="900"/>
              <a:buChar char="●"/>
            </a:pPr>
            <a:r>
              <a:rPr lang="en">
                <a:solidFill>
                  <a:schemeClr val="dk1"/>
                </a:solidFill>
              </a:rPr>
              <a:t>Microservicio de Usuarios → http://localhost:8081/swagger-ui.html</a:t>
            </a:r>
            <a:endParaRPr>
              <a:solidFill>
                <a:schemeClr val="dk1"/>
              </a:solidFill>
            </a:endParaRPr>
          </a:p>
          <a:p>
            <a:pPr indent="-285750" lvl="0" marL="457200" rtl="0" algn="l">
              <a:lnSpc>
                <a:spcPct val="115000"/>
              </a:lnSpc>
              <a:spcBef>
                <a:spcPts val="0"/>
              </a:spcBef>
              <a:spcAft>
                <a:spcPts val="0"/>
              </a:spcAft>
              <a:buClr>
                <a:srgbClr val="000000"/>
              </a:buClr>
              <a:buSzPts val="900"/>
              <a:buChar char="●"/>
            </a:pPr>
            <a:r>
              <a:rPr lang="en">
                <a:solidFill>
                  <a:schemeClr val="dk1"/>
                </a:solidFill>
              </a:rPr>
              <a:t>Microservicio de Cursos → http://localhost:8082/swagger-ui.html</a:t>
            </a:r>
            <a:endParaRPr>
              <a:solidFill>
                <a:schemeClr val="dk1"/>
              </a:solidFill>
            </a:endParaRPr>
          </a:p>
          <a:p>
            <a:pPr indent="-285750" lvl="0" marL="457200" rtl="0" algn="l">
              <a:lnSpc>
                <a:spcPct val="115000"/>
              </a:lnSpc>
              <a:spcBef>
                <a:spcPts val="0"/>
              </a:spcBef>
              <a:spcAft>
                <a:spcPts val="0"/>
              </a:spcAft>
              <a:buClr>
                <a:srgbClr val="000000"/>
              </a:buClr>
              <a:buSzPts val="900"/>
              <a:buChar char="●"/>
            </a:pPr>
            <a:r>
              <a:rPr lang="en">
                <a:solidFill>
                  <a:schemeClr val="dk1"/>
                </a:solidFill>
              </a:rPr>
              <a:t>Microservicio de Soporte → http://localhost:8083/swagger-ui.html</a:t>
            </a:r>
            <a:endParaRPr>
              <a:solidFill>
                <a:schemeClr val="dk1"/>
              </a:solidFill>
            </a:endParaRPr>
          </a:p>
          <a:p>
            <a:pPr indent="-285750" lvl="0" marL="457200" rtl="0" algn="l">
              <a:lnSpc>
                <a:spcPct val="115000"/>
              </a:lnSpc>
              <a:spcBef>
                <a:spcPts val="0"/>
              </a:spcBef>
              <a:spcAft>
                <a:spcPts val="0"/>
              </a:spcAft>
              <a:buClr>
                <a:srgbClr val="000000"/>
              </a:buClr>
              <a:buSzPts val="900"/>
              <a:buChar char="●"/>
            </a:pPr>
            <a:r>
              <a:rPr lang="en">
                <a:solidFill>
                  <a:schemeClr val="dk1"/>
                </a:solidFill>
              </a:rPr>
              <a:t>Microservicio de Evaluaciones → http://localhost:8084/swagger-ui.html</a:t>
            </a:r>
            <a:endParaRPr>
              <a:solidFill>
                <a:schemeClr val="dk1"/>
              </a:solidFill>
            </a:endParaRPr>
          </a:p>
          <a:p>
            <a:pPr indent="0" lvl="0" marL="0" rtl="0" algn="l">
              <a:lnSpc>
                <a:spcPct val="115000"/>
              </a:lnSpc>
              <a:spcBef>
                <a:spcPts val="1200"/>
              </a:spcBef>
              <a:spcAft>
                <a:spcPts val="1200"/>
              </a:spcAft>
              <a:buSzPts val="1400"/>
              <a:buNone/>
            </a:pPr>
            <a:r>
              <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g369a18c6d76_2_1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15" name="Google Shape;415;g369a18c6d76_2_16"/>
          <p:cNvSpPr txBox="1"/>
          <p:nvPr>
            <p:ph idx="1" type="body"/>
          </p:nvPr>
        </p:nvSpPr>
        <p:spPr>
          <a:xfrm>
            <a:off x="1873700" y="989950"/>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500">
                <a:solidFill>
                  <a:schemeClr val="dk1"/>
                </a:solidFill>
              </a:rPr>
              <a:t>Para cada microservicio, se documentaron:</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	•	Endpoints REST (@GetMapping, @PostMapping, etc.)</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	•	Parámetros de entrada (@PathVariable, @RequestBody)</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	•	Modelos de datos (@Schema, @ApiModelProperty)</a:t>
            </a:r>
            <a:endParaRPr sz="1500">
              <a:solidFill>
                <a:schemeClr val="dk1"/>
              </a:solidFill>
            </a:endParaRPr>
          </a:p>
          <a:p>
            <a:pPr indent="0" lvl="0" marL="0" rtl="0" algn="l">
              <a:lnSpc>
                <a:spcPct val="115000"/>
              </a:lnSpc>
              <a:spcBef>
                <a:spcPts val="0"/>
              </a:spcBef>
              <a:spcAft>
                <a:spcPts val="0"/>
              </a:spcAft>
              <a:buNone/>
            </a:pPr>
            <a:r>
              <a:rPr lang="en" sz="1500">
                <a:solidFill>
                  <a:schemeClr val="dk1"/>
                </a:solidFill>
              </a:rPr>
              <a:t>	•	Códigos de respuesta HTTP (@ApiResponse)</a:t>
            </a:r>
            <a:endParaRPr sz="1500">
              <a:solidFill>
                <a:schemeClr val="dk1"/>
              </a:solidFill>
            </a:endParaRPr>
          </a:p>
          <a:p>
            <a:pPr indent="0" lvl="0" marL="0" rtl="0" algn="l">
              <a:lnSpc>
                <a:spcPct val="115000"/>
              </a:lnSpc>
              <a:spcBef>
                <a:spcPts val="0"/>
              </a:spcBef>
              <a:spcAft>
                <a:spcPts val="0"/>
              </a:spcAft>
              <a:buNone/>
            </a:pPr>
            <a:r>
              <a:t/>
            </a:r>
            <a:endParaRPr sz="1500">
              <a:solidFill>
                <a:schemeClr val="dk1"/>
              </a:solidFill>
            </a:endParaRPr>
          </a:p>
          <a:p>
            <a:pPr indent="0" lvl="0" marL="0" rtl="0" algn="l">
              <a:lnSpc>
                <a:spcPct val="115000"/>
              </a:lnSpc>
              <a:spcBef>
                <a:spcPts val="1200"/>
              </a:spcBef>
              <a:spcAft>
                <a:spcPts val="1200"/>
              </a:spcAft>
              <a:buSzPts val="1400"/>
              <a:buNone/>
            </a:pPr>
            <a:r>
              <a:t/>
            </a:r>
            <a:endParaRPr sz="1500">
              <a:solidFill>
                <a:schemeClr val="dk1"/>
              </a:solidFill>
            </a:endParaRPr>
          </a:p>
        </p:txBody>
      </p:sp>
      <p:sp>
        <p:nvSpPr>
          <p:cNvPr id="416" name="Google Shape;416;g369a18c6d76_2_16"/>
          <p:cNvSpPr txBox="1"/>
          <p:nvPr/>
        </p:nvSpPr>
        <p:spPr>
          <a:xfrm>
            <a:off x="2256075" y="395650"/>
            <a:ext cx="67995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b="1" lang="en" sz="2000">
                <a:solidFill>
                  <a:schemeClr val="dk1"/>
                </a:solidFill>
              </a:rPr>
              <a:t>Contenido documentado para cada servicio</a:t>
            </a:r>
            <a:endParaRPr>
              <a:solidFill>
                <a:schemeClr val="dk1"/>
              </a:solidFill>
            </a:endParaRPr>
          </a:p>
        </p:txBody>
      </p:sp>
      <p:sp>
        <p:nvSpPr>
          <p:cNvPr id="417" name="Google Shape;417;g369a18c6d76_2_16"/>
          <p:cNvSpPr txBox="1"/>
          <p:nvPr>
            <p:ph idx="1" type="body"/>
          </p:nvPr>
        </p:nvSpPr>
        <p:spPr>
          <a:xfrm>
            <a:off x="13550" y="2589525"/>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400"/>
              <a:buNone/>
            </a:pPr>
            <a:r>
              <a:t/>
            </a:r>
            <a:endParaRPr>
              <a:solidFill>
                <a:schemeClr val="dk1"/>
              </a:solidFill>
            </a:endParaRPr>
          </a:p>
        </p:txBody>
      </p:sp>
      <p:pic>
        <p:nvPicPr>
          <p:cNvPr id="418" name="Google Shape;418;g369a18c6d76_2_16"/>
          <p:cNvPicPr preferRelativeResize="0"/>
          <p:nvPr/>
        </p:nvPicPr>
        <p:blipFill>
          <a:blip r:embed="rId3">
            <a:alphaModFix/>
          </a:blip>
          <a:stretch>
            <a:fillRect/>
          </a:stretch>
        </p:blipFill>
        <p:spPr>
          <a:xfrm>
            <a:off x="89550" y="2523479"/>
            <a:ext cx="6042975" cy="26101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g369a18c6d76_2_27"/>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24" name="Google Shape;424;g369a18c6d76_2_27"/>
          <p:cNvSpPr txBox="1"/>
          <p:nvPr/>
        </p:nvSpPr>
        <p:spPr>
          <a:xfrm>
            <a:off x="2256075" y="395650"/>
            <a:ext cx="6799500" cy="492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1200"/>
              </a:spcBef>
              <a:spcAft>
                <a:spcPts val="1200"/>
              </a:spcAft>
              <a:buNone/>
            </a:pPr>
            <a:r>
              <a:rPr b="1" lang="en" sz="2000">
                <a:solidFill>
                  <a:schemeClr val="dk1"/>
                </a:solidFill>
              </a:rPr>
              <a:t>Contenido documentado para cada servicio</a:t>
            </a:r>
            <a:endParaRPr>
              <a:solidFill>
                <a:schemeClr val="dk1"/>
              </a:solidFill>
            </a:endParaRPr>
          </a:p>
        </p:txBody>
      </p:sp>
      <p:sp>
        <p:nvSpPr>
          <p:cNvPr id="425" name="Google Shape;425;g369a18c6d76_2_27"/>
          <p:cNvSpPr txBox="1"/>
          <p:nvPr>
            <p:ph idx="1" type="body"/>
          </p:nvPr>
        </p:nvSpPr>
        <p:spPr>
          <a:xfrm>
            <a:off x="13550" y="2589525"/>
            <a:ext cx="7925100" cy="24780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1200"/>
              </a:spcAft>
              <a:buSzPts val="1400"/>
              <a:buNone/>
            </a:pPr>
            <a:r>
              <a:t/>
            </a:r>
            <a:endParaRPr>
              <a:solidFill>
                <a:schemeClr val="dk1"/>
              </a:solidFill>
            </a:endParaRPr>
          </a:p>
        </p:txBody>
      </p:sp>
      <p:pic>
        <p:nvPicPr>
          <p:cNvPr id="426" name="Google Shape;426;g369a18c6d76_2_27"/>
          <p:cNvPicPr preferRelativeResize="0"/>
          <p:nvPr/>
        </p:nvPicPr>
        <p:blipFill>
          <a:blip r:embed="rId3">
            <a:alphaModFix/>
          </a:blip>
          <a:stretch>
            <a:fillRect/>
          </a:stretch>
        </p:blipFill>
        <p:spPr>
          <a:xfrm>
            <a:off x="1839162" y="1169449"/>
            <a:ext cx="5465688" cy="389807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sp>
        <p:nvSpPr>
          <p:cNvPr id="431" name="Google Shape;431;p18"/>
          <p:cNvSpPr txBox="1"/>
          <p:nvPr>
            <p:ph type="ctrTitle"/>
          </p:nvPr>
        </p:nvSpPr>
        <p:spPr>
          <a:xfrm>
            <a:off x="2784525" y="2042650"/>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Conclusion</a:t>
            </a:r>
            <a:endParaRPr/>
          </a:p>
        </p:txBody>
      </p:sp>
      <p:sp>
        <p:nvSpPr>
          <p:cNvPr id="432" name="Google Shape;432;p18"/>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433" name="Google Shape;433;p18"/>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7" name="Shape 437"/>
        <p:cNvGrpSpPr/>
        <p:nvPr/>
      </p:nvGrpSpPr>
      <p:grpSpPr>
        <a:xfrm>
          <a:off x="0" y="0"/>
          <a:ext cx="0" cy="0"/>
          <a:chOff x="0" y="0"/>
          <a:chExt cx="0" cy="0"/>
        </a:xfrm>
      </p:grpSpPr>
      <p:sp>
        <p:nvSpPr>
          <p:cNvPr id="438" name="Google Shape;438;p19"/>
          <p:cNvSpPr txBox="1"/>
          <p:nvPr>
            <p:ph type="title"/>
          </p:nvPr>
        </p:nvSpPr>
        <p:spPr>
          <a:xfrm>
            <a:off x="2536925" y="899550"/>
            <a:ext cx="5982600" cy="6453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4000"/>
              <a:buNone/>
            </a:pPr>
            <a:r>
              <a:t/>
            </a:r>
            <a:endParaRPr/>
          </a:p>
        </p:txBody>
      </p:sp>
      <p:sp>
        <p:nvSpPr>
          <p:cNvPr id="439" name="Google Shape;439;p19"/>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440" name="Google Shape;440;p19"/>
          <p:cNvSpPr txBox="1"/>
          <p:nvPr>
            <p:ph idx="1" type="body"/>
          </p:nvPr>
        </p:nvSpPr>
        <p:spPr>
          <a:xfrm>
            <a:off x="1345900" y="1334325"/>
            <a:ext cx="6153900" cy="3451200"/>
          </a:xfrm>
          <a:prstGeom prst="rect">
            <a:avLst/>
          </a:prstGeom>
          <a:noFill/>
          <a:ln>
            <a:noFill/>
          </a:ln>
        </p:spPr>
        <p:txBody>
          <a:bodyPr anchorCtr="0" anchor="t" bIns="91425" lIns="91425" spcFirstLastPara="1" rIns="91425" wrap="square" tIns="91425">
            <a:noAutofit/>
          </a:bodyPr>
          <a:lstStyle/>
          <a:p>
            <a:pPr indent="0" lvl="0" marL="0" rtl="0" algn="l">
              <a:lnSpc>
                <a:spcPct val="107916"/>
              </a:lnSpc>
              <a:spcBef>
                <a:spcPts val="1200"/>
              </a:spcBef>
              <a:spcAft>
                <a:spcPts val="0"/>
              </a:spcAft>
              <a:buNone/>
            </a:pPr>
            <a:r>
              <a:rPr i="1" lang="en">
                <a:solidFill>
                  <a:schemeClr val="dk1"/>
                </a:solidFill>
              </a:rPr>
              <a:t>El desarrollo del proyecto EduTech Innovators marcó una experiencia integral en la construcción de un sistema educativo modular, estructurado bajo una arquitectura de microservicios y utilizando herramientas modernas como Spring Boot, JUnit, Mockito y GitHub. A través de un enfoque colaborativo y metodologías de pruebas robustas, logramos implementar APIs funcionales, seguras y mantenibles, cumpliendo con los estándares de calidad exigidos en entornos productivos.</a:t>
            </a:r>
            <a:endParaRPr i="1">
              <a:solidFill>
                <a:schemeClr val="dk1"/>
              </a:solidFill>
            </a:endParaRPr>
          </a:p>
          <a:p>
            <a:pPr indent="0" lvl="0" marL="0" rtl="0" algn="l">
              <a:lnSpc>
                <a:spcPct val="107916"/>
              </a:lnSpc>
              <a:spcBef>
                <a:spcPts val="1200"/>
              </a:spcBef>
              <a:spcAft>
                <a:spcPts val="1200"/>
              </a:spcAft>
              <a:buNone/>
            </a:pPr>
            <a:r>
              <a:rPr i="1" lang="en">
                <a:solidFill>
                  <a:schemeClr val="dk1"/>
                </a:solidFill>
              </a:rPr>
              <a:t>La integración de pruebas unitarias e integración, junto con la documentación técnica y el uso adecuado del control de versiones, fortaleció nuestras competencias en ingeniería de software y consolidó una base sólida para futuros desarrollos escalables. Este proyecto no solo permitió aplicar los conocimientos adquiridos en el área de desarrollo full stack, sino también nos preparó para enfrentar desafíos reales en equipos de trabajo distribuidos, asegurando buenas prácticas y una mentalidad orientada a la mejora continua.</a:t>
            </a:r>
            <a:endParaRPr i="1">
              <a:solidFill>
                <a:schemeClr val="dk1"/>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
          <p:cNvSpPr txBox="1"/>
          <p:nvPr>
            <p:ph type="title"/>
          </p:nvPr>
        </p:nvSpPr>
        <p:spPr>
          <a:xfrm>
            <a:off x="2542675" y="833800"/>
            <a:ext cx="4944300" cy="6453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4000"/>
              <a:buNone/>
            </a:pPr>
            <a:r>
              <a:rPr lang="en"/>
              <a:t>Equipo de Trabajo:</a:t>
            </a:r>
            <a:endParaRPr/>
          </a:p>
        </p:txBody>
      </p:sp>
      <p:sp>
        <p:nvSpPr>
          <p:cNvPr id="343" name="Google Shape;343;p2"/>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44" name="Google Shape;344;p2"/>
          <p:cNvSpPr txBox="1"/>
          <p:nvPr/>
        </p:nvSpPr>
        <p:spPr>
          <a:xfrm>
            <a:off x="930989" y="2355142"/>
            <a:ext cx="5750700" cy="2115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1800"/>
              <a:buFont typeface="Arial"/>
              <a:buNone/>
            </a:pPr>
            <a:r>
              <a:rPr b="1" i="0" lang="en" sz="1800" u="none" cap="none" strike="noStrike">
                <a:solidFill>
                  <a:schemeClr val="dk1"/>
                </a:solidFill>
                <a:latin typeface="Arial"/>
                <a:ea typeface="Arial"/>
                <a:cs typeface="Arial"/>
                <a:sym typeface="Arial"/>
              </a:rPr>
              <a:t>Seccion: </a:t>
            </a:r>
            <a:r>
              <a:rPr b="0" i="0" lang="en" sz="1600" u="none" cap="none" strike="noStrike">
                <a:solidFill>
                  <a:schemeClr val="dk1"/>
                </a:solidFill>
                <a:latin typeface="Arial"/>
                <a:ea typeface="Arial"/>
                <a:cs typeface="Arial"/>
                <a:sym typeface="Arial"/>
              </a:rPr>
              <a:t>DSY1103 - 011D</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40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Docente: </a:t>
            </a:r>
            <a:r>
              <a:rPr b="0" i="0" lang="en" sz="1600" u="none" cap="none" strike="noStrike">
                <a:solidFill>
                  <a:schemeClr val="dk1"/>
                </a:solidFill>
                <a:latin typeface="Arial"/>
                <a:ea typeface="Arial"/>
                <a:cs typeface="Arial"/>
                <a:sym typeface="Arial"/>
              </a:rPr>
              <a:t>Eduardo Baeza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Grupo Nº: </a:t>
            </a:r>
            <a:r>
              <a:rPr b="0" i="0" lang="en" sz="1600" u="none" cap="none" strike="noStrike">
                <a:solidFill>
                  <a:schemeClr val="dk1"/>
                </a:solidFill>
                <a:latin typeface="Arial"/>
                <a:ea typeface="Arial"/>
                <a:cs typeface="Arial"/>
                <a:sym typeface="Arial"/>
              </a:rPr>
              <a:t>2</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1" i="0" lang="en" sz="1600" u="none" cap="none" strike="noStrike">
                <a:solidFill>
                  <a:schemeClr val="dk1"/>
                </a:solidFill>
                <a:latin typeface="Arial"/>
                <a:ea typeface="Arial"/>
                <a:cs typeface="Arial"/>
                <a:sym typeface="Arial"/>
              </a:rPr>
              <a:t>Integrantes:</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Jonathan Larraguibel</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Daniel Morales</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rPr b="0" i="0" lang="en" sz="1600" u="none" cap="none" strike="noStrike">
                <a:solidFill>
                  <a:schemeClr val="dk1"/>
                </a:solidFill>
                <a:latin typeface="Arial"/>
                <a:ea typeface="Arial"/>
                <a:cs typeface="Arial"/>
                <a:sym typeface="Arial"/>
              </a:rPr>
              <a:t>Danae Miranda</a:t>
            </a:r>
            <a:endParaRPr b="0"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15000"/>
              </a:lnSpc>
              <a:spcBef>
                <a:spcPts val="0"/>
              </a:spcBef>
              <a:spcAft>
                <a:spcPts val="0"/>
              </a:spcAft>
              <a:buClr>
                <a:srgbClr val="000000"/>
              </a:buClr>
              <a:buSzPts val="1600"/>
              <a:buFont typeface="Arial"/>
              <a:buNone/>
            </a:pPr>
            <a:r>
              <a:t/>
            </a:r>
            <a:endParaRPr b="1" i="0" sz="1600" u="none" cap="none" strike="noStrike">
              <a:solidFill>
                <a:schemeClr val="dk1"/>
              </a:solidFill>
              <a:latin typeface="Arial"/>
              <a:ea typeface="Arial"/>
              <a:cs typeface="Arial"/>
              <a:sym typeface="Arial"/>
            </a:endParaRPr>
          </a:p>
          <a:p>
            <a:pPr indent="0" lvl="0" marL="0" marR="0" rtl="0" algn="l">
              <a:lnSpc>
                <a:spcPct val="100000"/>
              </a:lnSpc>
              <a:spcBef>
                <a:spcPts val="0"/>
              </a:spcBef>
              <a:spcAft>
                <a:spcPts val="40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8" name="Shape 348"/>
        <p:cNvGrpSpPr/>
        <p:nvPr/>
      </p:nvGrpSpPr>
      <p:grpSpPr>
        <a:xfrm>
          <a:off x="0" y="0"/>
          <a:ext cx="0" cy="0"/>
          <a:chOff x="0" y="0"/>
          <a:chExt cx="0" cy="0"/>
        </a:xfrm>
      </p:grpSpPr>
      <p:sp>
        <p:nvSpPr>
          <p:cNvPr id="349" name="Google Shape;349;p3"/>
          <p:cNvSpPr txBox="1"/>
          <p:nvPr>
            <p:ph type="ctrTitle"/>
          </p:nvPr>
        </p:nvSpPr>
        <p:spPr>
          <a:xfrm>
            <a:off x="2771850" y="2372025"/>
            <a:ext cx="5638800" cy="11598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Diagrama de Arquitectura Modular</a:t>
            </a:r>
            <a:endParaRPr/>
          </a:p>
        </p:txBody>
      </p:sp>
      <p:sp>
        <p:nvSpPr>
          <p:cNvPr id="350" name="Google Shape;350;p3"/>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51" name="Google Shape;351;p3"/>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57" name="Google Shape;357;p4"/>
          <p:cNvSpPr txBox="1"/>
          <p:nvPr>
            <p:ph idx="1" type="body"/>
          </p:nvPr>
        </p:nvSpPr>
        <p:spPr>
          <a:xfrm>
            <a:off x="1654600" y="1544850"/>
            <a:ext cx="5553900" cy="28308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i="1" sz="1200">
              <a:solidFill>
                <a:schemeClr val="dk1"/>
              </a:solidFill>
            </a:endParaRPr>
          </a:p>
          <a:p>
            <a:pPr indent="0" lvl="0" marL="0" rtl="0" algn="l">
              <a:lnSpc>
                <a:spcPct val="115000"/>
              </a:lnSpc>
              <a:spcBef>
                <a:spcPts val="1200"/>
              </a:spcBef>
              <a:spcAft>
                <a:spcPts val="0"/>
              </a:spcAft>
              <a:buSzPts val="1400"/>
              <a:buNone/>
            </a:pPr>
            <a:r>
              <a:t/>
            </a:r>
            <a:endParaRPr sz="1100">
              <a:solidFill>
                <a:srgbClr val="19BBD5"/>
              </a:solidFill>
              <a:latin typeface="Arial"/>
              <a:ea typeface="Arial"/>
              <a:cs typeface="Arial"/>
              <a:sym typeface="Arial"/>
            </a:endParaRPr>
          </a:p>
          <a:p>
            <a:pPr indent="0" lvl="0" marL="0" rtl="0" algn="l">
              <a:lnSpc>
                <a:spcPct val="115000"/>
              </a:lnSpc>
              <a:spcBef>
                <a:spcPts val="1200"/>
              </a:spcBef>
              <a:spcAft>
                <a:spcPts val="0"/>
              </a:spcAft>
              <a:buSzPts val="1400"/>
              <a:buNone/>
            </a:pPr>
            <a:r>
              <a:t/>
            </a:r>
            <a:endParaRPr sz="1100">
              <a:solidFill>
                <a:srgbClr val="19BBD5"/>
              </a:solidFill>
              <a:latin typeface="Arial"/>
              <a:ea typeface="Arial"/>
              <a:cs typeface="Arial"/>
              <a:sym typeface="Arial"/>
            </a:endParaRPr>
          </a:p>
          <a:p>
            <a:pPr indent="0" lvl="0" marL="0" rtl="0" algn="l">
              <a:lnSpc>
                <a:spcPct val="100000"/>
              </a:lnSpc>
              <a:spcBef>
                <a:spcPts val="1200"/>
              </a:spcBef>
              <a:spcAft>
                <a:spcPts val="0"/>
              </a:spcAft>
              <a:buSzPts val="1400"/>
              <a:buNone/>
            </a:pPr>
            <a:r>
              <a:t/>
            </a:r>
            <a:endParaRPr sz="1200">
              <a:solidFill>
                <a:srgbClr val="19BBD5"/>
              </a:solidFill>
              <a:latin typeface="Arial"/>
              <a:ea typeface="Arial"/>
              <a:cs typeface="Arial"/>
              <a:sym typeface="Arial"/>
            </a:endParaRPr>
          </a:p>
        </p:txBody>
      </p:sp>
      <p:pic>
        <p:nvPicPr>
          <p:cNvPr id="358" name="Google Shape;358;p4"/>
          <p:cNvPicPr preferRelativeResize="0"/>
          <p:nvPr/>
        </p:nvPicPr>
        <p:blipFill rotWithShape="1">
          <a:blip r:embed="rId3">
            <a:alphaModFix/>
          </a:blip>
          <a:srcRect b="0" l="0" r="0" t="0"/>
          <a:stretch/>
        </p:blipFill>
        <p:spPr>
          <a:xfrm>
            <a:off x="1803925" y="443626"/>
            <a:ext cx="5670099" cy="42562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2" name="Shape 362"/>
        <p:cNvGrpSpPr/>
        <p:nvPr/>
      </p:nvGrpSpPr>
      <p:grpSpPr>
        <a:xfrm>
          <a:off x="0" y="0"/>
          <a:ext cx="0" cy="0"/>
          <a:chOff x="0" y="0"/>
          <a:chExt cx="0" cy="0"/>
        </a:xfrm>
      </p:grpSpPr>
      <p:sp>
        <p:nvSpPr>
          <p:cNvPr id="363" name="Google Shape;363;p5"/>
          <p:cNvSpPr txBox="1"/>
          <p:nvPr>
            <p:ph type="ctrTitle"/>
          </p:nvPr>
        </p:nvSpPr>
        <p:spPr>
          <a:xfrm>
            <a:off x="2651300" y="1553775"/>
            <a:ext cx="6028200" cy="199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Herramientas y Frameworks Utilizados</a:t>
            </a:r>
            <a:endParaRPr/>
          </a:p>
        </p:txBody>
      </p:sp>
      <p:sp>
        <p:nvSpPr>
          <p:cNvPr id="364" name="Google Shape;364;p5"/>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65" name="Google Shape;365;p5"/>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i="0" lang="en" sz="4800" u="none" cap="none" strike="noStrike">
                <a:solidFill>
                  <a:srgbClr val="FFFFFF"/>
                </a:solidFill>
                <a:latin typeface="Nixie One"/>
                <a:ea typeface="Nixie One"/>
                <a:cs typeface="Nixie One"/>
                <a:sym typeface="Nixie One"/>
              </a:rPr>
              <a:t>1</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71" name="Google Shape;371;p6"/>
          <p:cNvSpPr txBox="1"/>
          <p:nvPr>
            <p:ph idx="1" type="body"/>
          </p:nvPr>
        </p:nvSpPr>
        <p:spPr>
          <a:xfrm>
            <a:off x="841650" y="598350"/>
            <a:ext cx="7460700" cy="3946800"/>
          </a:xfrm>
          <a:prstGeom prst="rect">
            <a:avLst/>
          </a:prstGeom>
          <a:noFill/>
          <a:ln>
            <a:noFill/>
          </a:ln>
        </p:spPr>
        <p:txBody>
          <a:bodyPr anchorCtr="0" anchor="t" bIns="91425" lIns="91425" spcFirstLastPara="1" rIns="91425" wrap="square" tIns="91425">
            <a:noAutofit/>
          </a:bodyPr>
          <a:lstStyle/>
          <a:p>
            <a:pPr indent="-317500" lvl="0" marL="457200" rtl="0" algn="l">
              <a:lnSpc>
                <a:spcPct val="115000"/>
              </a:lnSpc>
              <a:spcBef>
                <a:spcPts val="1200"/>
              </a:spcBef>
              <a:spcAft>
                <a:spcPts val="0"/>
              </a:spcAft>
              <a:buClr>
                <a:schemeClr val="dk1"/>
              </a:buClr>
              <a:buSzPts val="1400"/>
              <a:buChar char="❏"/>
            </a:pPr>
            <a:r>
              <a:rPr i="1" lang="en">
                <a:solidFill>
                  <a:schemeClr val="dk1"/>
                </a:solidFill>
              </a:rPr>
              <a:t>JUnit 5: Estructura clara para validar métodos como save() o findById() de forma modular.</a:t>
            </a:r>
            <a:endParaRPr i="1">
              <a:solidFill>
                <a:schemeClr val="dk1"/>
              </a:solidFill>
            </a:endParaRPr>
          </a:p>
          <a:p>
            <a:pPr indent="-317500" lvl="0" marL="457200" rtl="0" algn="l">
              <a:lnSpc>
                <a:spcPct val="115000"/>
              </a:lnSpc>
              <a:spcBef>
                <a:spcPts val="0"/>
              </a:spcBef>
              <a:spcAft>
                <a:spcPts val="0"/>
              </a:spcAft>
              <a:buClr>
                <a:schemeClr val="dk1"/>
              </a:buClr>
              <a:buSzPts val="1400"/>
              <a:buChar char="❏"/>
            </a:pPr>
            <a:r>
              <a:rPr i="1" lang="en">
                <a:solidFill>
                  <a:schemeClr val="dk1"/>
                </a:solidFill>
              </a:rPr>
              <a:t>Mockito: Simulación de repositorios con @Mock para pruebas sin base de datos real.</a:t>
            </a:r>
            <a:endParaRPr i="1">
              <a:solidFill>
                <a:schemeClr val="dk1"/>
              </a:solidFill>
            </a:endParaRPr>
          </a:p>
          <a:p>
            <a:pPr indent="-317500" lvl="0" marL="457200" rtl="0" algn="l">
              <a:lnSpc>
                <a:spcPct val="115000"/>
              </a:lnSpc>
              <a:spcBef>
                <a:spcPts val="0"/>
              </a:spcBef>
              <a:spcAft>
                <a:spcPts val="0"/>
              </a:spcAft>
              <a:buClr>
                <a:schemeClr val="dk1"/>
              </a:buClr>
              <a:buSzPts val="1400"/>
              <a:buChar char="❏"/>
            </a:pPr>
            <a:r>
              <a:rPr i="1" lang="en">
                <a:solidFill>
                  <a:schemeClr val="dk1"/>
                </a:solidFill>
              </a:rPr>
              <a:t>Spring Boot Test: Facilita el contexto de prueba realista con @SpringBootTest.</a:t>
            </a:r>
            <a:endParaRPr i="1">
              <a:solidFill>
                <a:schemeClr val="dk1"/>
              </a:solidFill>
            </a:endParaRPr>
          </a:p>
          <a:p>
            <a:pPr indent="0" lvl="0" marL="0" rtl="0" algn="l">
              <a:lnSpc>
                <a:spcPct val="115000"/>
              </a:lnSpc>
              <a:spcBef>
                <a:spcPts val="1200"/>
              </a:spcBef>
              <a:spcAft>
                <a:spcPts val="0"/>
              </a:spcAft>
              <a:buNone/>
            </a:pPr>
            <a:r>
              <a:rPr i="1" lang="en">
                <a:solidFill>
                  <a:schemeClr val="dk1"/>
                </a:solidFill>
              </a:rPr>
              <a:t>Aplicación:</a:t>
            </a:r>
            <a:endParaRPr i="1">
              <a:solidFill>
                <a:schemeClr val="dk1"/>
              </a:solidFill>
            </a:endParaRPr>
          </a:p>
          <a:p>
            <a:pPr indent="0" lvl="0" marL="0" rtl="0" algn="l">
              <a:lnSpc>
                <a:spcPct val="115000"/>
              </a:lnSpc>
              <a:spcBef>
                <a:spcPts val="1200"/>
              </a:spcBef>
              <a:spcAft>
                <a:spcPts val="0"/>
              </a:spcAft>
              <a:buNone/>
            </a:pPr>
            <a:r>
              <a:rPr i="1" lang="en">
                <a:solidFill>
                  <a:schemeClr val="dk1"/>
                </a:solidFill>
              </a:rPr>
              <a:t>Se probaron servicios (ServiceImpl) de cada microservicio, con casos exitosos y fallidos, aislando lógica y controlando datos.</a:t>
            </a:r>
            <a:endParaRPr i="1">
              <a:solidFill>
                <a:schemeClr val="dk1"/>
              </a:solidFill>
            </a:endParaRPr>
          </a:p>
          <a:p>
            <a:pPr indent="0" lvl="0" marL="0" rtl="0" algn="l">
              <a:lnSpc>
                <a:spcPct val="115000"/>
              </a:lnSpc>
              <a:spcBef>
                <a:spcPts val="1200"/>
              </a:spcBef>
              <a:spcAft>
                <a:spcPts val="0"/>
              </a:spcAft>
              <a:buNone/>
            </a:pPr>
            <a:r>
              <a:t/>
            </a:r>
            <a:endParaRPr i="1">
              <a:solidFill>
                <a:schemeClr val="dk1"/>
              </a:solidFill>
            </a:endParaRPr>
          </a:p>
          <a:p>
            <a:pPr indent="0" lvl="0" marL="0" rtl="0" algn="l">
              <a:lnSpc>
                <a:spcPct val="115000"/>
              </a:lnSpc>
              <a:spcBef>
                <a:spcPts val="1200"/>
              </a:spcBef>
              <a:spcAft>
                <a:spcPts val="0"/>
              </a:spcAft>
              <a:buNone/>
            </a:pPr>
            <a:r>
              <a:rPr i="1" lang="en">
                <a:solidFill>
                  <a:schemeClr val="dk1"/>
                </a:solidFill>
              </a:rPr>
              <a:t>Aporte a la calidad:</a:t>
            </a:r>
            <a:endParaRPr i="1">
              <a:solidFill>
                <a:schemeClr val="dk1"/>
              </a:solidFill>
            </a:endParaRPr>
          </a:p>
          <a:p>
            <a:pPr indent="0" lvl="0" marL="0" rtl="0" algn="l">
              <a:lnSpc>
                <a:spcPct val="115000"/>
              </a:lnSpc>
              <a:spcBef>
                <a:spcPts val="1200"/>
              </a:spcBef>
              <a:spcAft>
                <a:spcPts val="0"/>
              </a:spcAft>
              <a:buNone/>
            </a:pPr>
            <a:r>
              <a:rPr i="1" lang="en">
                <a:solidFill>
                  <a:schemeClr val="dk1"/>
                </a:solidFill>
              </a:rPr>
              <a:t>✓ Prevención de errores</a:t>
            </a:r>
            <a:endParaRPr i="1">
              <a:solidFill>
                <a:schemeClr val="dk1"/>
              </a:solidFill>
            </a:endParaRPr>
          </a:p>
          <a:p>
            <a:pPr indent="0" lvl="0" marL="0" rtl="0" algn="l">
              <a:lnSpc>
                <a:spcPct val="115000"/>
              </a:lnSpc>
              <a:spcBef>
                <a:spcPts val="1200"/>
              </a:spcBef>
              <a:spcAft>
                <a:spcPts val="0"/>
              </a:spcAft>
              <a:buNone/>
            </a:pPr>
            <a:r>
              <a:rPr i="1" lang="en">
                <a:solidFill>
                  <a:schemeClr val="dk1"/>
                </a:solidFill>
              </a:rPr>
              <a:t>✓ Código desacoplado y seguro</a:t>
            </a:r>
            <a:endParaRPr i="1">
              <a:solidFill>
                <a:schemeClr val="dk1"/>
              </a:solidFill>
            </a:endParaRPr>
          </a:p>
          <a:p>
            <a:pPr indent="0" lvl="0" marL="0" rtl="0" algn="l">
              <a:lnSpc>
                <a:spcPct val="115000"/>
              </a:lnSpc>
              <a:spcBef>
                <a:spcPts val="1200"/>
              </a:spcBef>
              <a:spcAft>
                <a:spcPts val="0"/>
              </a:spcAft>
              <a:buNone/>
            </a:pPr>
            <a:r>
              <a:rPr i="1" lang="en">
                <a:solidFill>
                  <a:schemeClr val="dk1"/>
                </a:solidFill>
              </a:rPr>
              <a:t>✓ Alta mantenibilidad del backend</a:t>
            </a:r>
            <a:endParaRPr i="1">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g3699cb087c3_0_0"/>
          <p:cNvSpPr txBox="1"/>
          <p:nvPr>
            <p:ph type="ctrTitle"/>
          </p:nvPr>
        </p:nvSpPr>
        <p:spPr>
          <a:xfrm>
            <a:off x="2651300" y="1553775"/>
            <a:ext cx="6028200" cy="1991400"/>
          </a:xfrm>
          <a:prstGeom prst="rect">
            <a:avLst/>
          </a:prstGeom>
          <a:noFill/>
          <a:ln>
            <a:noFill/>
          </a:ln>
        </p:spPr>
        <p:txBody>
          <a:bodyPr anchorCtr="0" anchor="b" bIns="91425" lIns="91425" spcFirstLastPara="1" rIns="91425" wrap="square" tIns="91425">
            <a:noAutofit/>
          </a:bodyPr>
          <a:lstStyle/>
          <a:p>
            <a:pPr indent="0" lvl="0" marL="0" rtl="0" algn="l">
              <a:lnSpc>
                <a:spcPct val="100000"/>
              </a:lnSpc>
              <a:spcBef>
                <a:spcPts val="0"/>
              </a:spcBef>
              <a:spcAft>
                <a:spcPts val="0"/>
              </a:spcAft>
              <a:buSzPts val="3600"/>
              <a:buNone/>
            </a:pPr>
            <a:r>
              <a:rPr lang="en" sz="4000">
                <a:solidFill>
                  <a:schemeClr val="accent2"/>
                </a:solidFill>
              </a:rPr>
              <a:t>Desarrollo de pruebas unitarias</a:t>
            </a:r>
            <a:endParaRPr/>
          </a:p>
        </p:txBody>
      </p:sp>
      <p:sp>
        <p:nvSpPr>
          <p:cNvPr id="377" name="Google Shape;377;g3699cb087c3_0_0"/>
          <p:cNvSpPr txBox="1"/>
          <p:nvPr>
            <p:ph idx="1" type="subTitle"/>
          </p:nvPr>
        </p:nvSpPr>
        <p:spPr>
          <a:xfrm>
            <a:off x="2151075" y="3961054"/>
            <a:ext cx="5696100" cy="78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400"/>
              <a:buNone/>
            </a:pPr>
            <a:r>
              <a:t/>
            </a:r>
            <a:endParaRPr/>
          </a:p>
        </p:txBody>
      </p:sp>
      <p:sp>
        <p:nvSpPr>
          <p:cNvPr id="378" name="Google Shape;378;g3699cb087c3_0_0"/>
          <p:cNvSpPr txBox="1"/>
          <p:nvPr/>
        </p:nvSpPr>
        <p:spPr>
          <a:xfrm>
            <a:off x="409575" y="1676400"/>
            <a:ext cx="2067000" cy="1771800"/>
          </a:xfrm>
          <a:prstGeom prst="rect">
            <a:avLst/>
          </a:prstGeom>
          <a:noFill/>
          <a:ln>
            <a:noFill/>
          </a:ln>
        </p:spPr>
        <p:txBody>
          <a:bodyPr anchorCtr="0" anchor="ctr" bIns="91425" lIns="91425" spcFirstLastPara="1" rIns="91425" wrap="square" tIns="91425">
            <a:noAutofit/>
          </a:bodyPr>
          <a:lstStyle/>
          <a:p>
            <a:pPr indent="0" lvl="0" marL="0" marR="0" rtl="0" algn="ctr">
              <a:lnSpc>
                <a:spcPct val="100000"/>
              </a:lnSpc>
              <a:spcBef>
                <a:spcPts val="0"/>
              </a:spcBef>
              <a:spcAft>
                <a:spcPts val="0"/>
              </a:spcAft>
              <a:buClr>
                <a:srgbClr val="000000"/>
              </a:buClr>
              <a:buSzPts val="4800"/>
              <a:buFont typeface="Arial"/>
              <a:buNone/>
            </a:pPr>
            <a:r>
              <a:rPr b="1" lang="en" sz="4800">
                <a:solidFill>
                  <a:srgbClr val="FFFFFF"/>
                </a:solidFill>
                <a:latin typeface="Nixie One"/>
                <a:ea typeface="Nixie One"/>
                <a:cs typeface="Nixie One"/>
                <a:sym typeface="Nixie One"/>
              </a:rPr>
              <a:t>2</a:t>
            </a:r>
            <a:endParaRPr b="1" i="0" sz="1400" u="none" cap="none" strike="noStrike">
              <a:solidFill>
                <a:srgbClr val="FFFFFF"/>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g3699cb087c3_0_6"/>
          <p:cNvSpPr txBox="1"/>
          <p:nvPr>
            <p:ph idx="12" type="sldNum"/>
          </p:nvPr>
        </p:nvSpPr>
        <p:spPr>
          <a:xfrm>
            <a:off x="13557" y="4785525"/>
            <a:ext cx="548700" cy="3579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200"/>
              <a:buNone/>
            </a:pPr>
            <a:fld id="{00000000-1234-1234-1234-123412341234}" type="slidenum">
              <a:rPr lang="en"/>
              <a:t>‹#›</a:t>
            </a:fld>
            <a:endParaRPr/>
          </a:p>
        </p:txBody>
      </p:sp>
      <p:sp>
        <p:nvSpPr>
          <p:cNvPr id="384" name="Google Shape;384;g3699cb087c3_0_6"/>
          <p:cNvSpPr txBox="1"/>
          <p:nvPr>
            <p:ph idx="1" type="body"/>
          </p:nvPr>
        </p:nvSpPr>
        <p:spPr>
          <a:xfrm>
            <a:off x="486100" y="1946225"/>
            <a:ext cx="7460700" cy="31515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t/>
            </a:r>
            <a:endParaRPr i="1" sz="1200">
              <a:solidFill>
                <a:schemeClr val="dk1"/>
              </a:solidFill>
            </a:endParaRPr>
          </a:p>
          <a:p>
            <a:pPr indent="0" lvl="0" marL="0" rtl="0" algn="l">
              <a:lnSpc>
                <a:spcPct val="115000"/>
              </a:lnSpc>
              <a:spcBef>
                <a:spcPts val="1200"/>
              </a:spcBef>
              <a:spcAft>
                <a:spcPts val="0"/>
              </a:spcAft>
              <a:buNone/>
            </a:pPr>
            <a:r>
              <a:rPr i="1" lang="en" sz="1200">
                <a:solidFill>
                  <a:schemeClr val="dk1"/>
                </a:solidFill>
              </a:rPr>
              <a:t>JUnit 5 fue elegido por su integración con Spring Boot y su sintaxis moderna basada en anotaciones como @Test, @BeforeEach, @DisplayName.</a:t>
            </a:r>
            <a:endParaRPr i="1" sz="1200">
              <a:solidFill>
                <a:schemeClr val="dk1"/>
              </a:solidFill>
            </a:endParaRPr>
          </a:p>
          <a:p>
            <a:pPr indent="0" lvl="0" marL="0" rtl="0" algn="l">
              <a:lnSpc>
                <a:spcPct val="115000"/>
              </a:lnSpc>
              <a:spcBef>
                <a:spcPts val="1200"/>
              </a:spcBef>
              <a:spcAft>
                <a:spcPts val="0"/>
              </a:spcAft>
              <a:buNone/>
            </a:pPr>
            <a:r>
              <a:rPr i="1" lang="en" sz="1200">
                <a:solidFill>
                  <a:schemeClr val="dk1"/>
                </a:solidFill>
              </a:rPr>
              <a:t>Utilizamos @Mock para simular repositorios, evitando acceso a la base de datos.</a:t>
            </a:r>
            <a:endParaRPr i="1" sz="1200">
              <a:solidFill>
                <a:schemeClr val="dk1"/>
              </a:solidFill>
            </a:endParaRPr>
          </a:p>
          <a:p>
            <a:pPr indent="0" lvl="0" marL="0" rtl="0" algn="l">
              <a:lnSpc>
                <a:spcPct val="115000"/>
              </a:lnSpc>
              <a:spcBef>
                <a:spcPts val="1200"/>
              </a:spcBef>
              <a:spcAft>
                <a:spcPts val="0"/>
              </a:spcAft>
              <a:buNone/>
            </a:pPr>
            <a:r>
              <a:rPr i="1" lang="en" sz="1200">
                <a:solidFill>
                  <a:schemeClr val="dk1"/>
                </a:solidFill>
              </a:rPr>
              <a:t>Usamos @InjectMocks para testear directamente la lógica del servicio </a:t>
            </a:r>
            <a:endParaRPr i="1" sz="1200">
              <a:solidFill>
                <a:schemeClr val="dk1"/>
              </a:solidFill>
            </a:endParaRPr>
          </a:p>
          <a:p>
            <a:pPr indent="0" lvl="0" marL="0" rtl="0" algn="l">
              <a:lnSpc>
                <a:spcPct val="115000"/>
              </a:lnSpc>
              <a:spcBef>
                <a:spcPts val="1200"/>
              </a:spcBef>
              <a:spcAft>
                <a:spcPts val="0"/>
              </a:spcAft>
              <a:buNone/>
            </a:pPr>
            <a:r>
              <a:t/>
            </a:r>
            <a:endParaRPr i="1" sz="1200">
              <a:solidFill>
                <a:schemeClr val="dk1"/>
              </a:solidFill>
            </a:endParaRPr>
          </a:p>
          <a:p>
            <a:pPr indent="0" lvl="0" marL="0" rtl="0" algn="l">
              <a:lnSpc>
                <a:spcPct val="115000"/>
              </a:lnSpc>
              <a:spcBef>
                <a:spcPts val="1200"/>
              </a:spcBef>
              <a:spcAft>
                <a:spcPts val="0"/>
              </a:spcAft>
              <a:buNone/>
            </a:pPr>
            <a:r>
              <a:t/>
            </a:r>
            <a:endParaRPr i="1" sz="1200">
              <a:solidFill>
                <a:schemeClr val="dk1"/>
              </a:solidFill>
            </a:endParaRPr>
          </a:p>
          <a:p>
            <a:pPr indent="0" lvl="0" marL="0" rtl="0" algn="l">
              <a:lnSpc>
                <a:spcPct val="100000"/>
              </a:lnSpc>
              <a:spcBef>
                <a:spcPts val="1200"/>
              </a:spcBef>
              <a:spcAft>
                <a:spcPts val="0"/>
              </a:spcAft>
              <a:buSzPts val="1400"/>
              <a:buNone/>
            </a:pPr>
            <a:r>
              <a:t/>
            </a:r>
            <a:endParaRPr i="1" sz="1200">
              <a:solidFill>
                <a:schemeClr val="dk1"/>
              </a:solidFill>
            </a:endParaRPr>
          </a:p>
        </p:txBody>
      </p:sp>
      <p:sp>
        <p:nvSpPr>
          <p:cNvPr id="385" name="Google Shape;385;g3699cb087c3_0_6"/>
          <p:cNvSpPr txBox="1"/>
          <p:nvPr/>
        </p:nvSpPr>
        <p:spPr>
          <a:xfrm>
            <a:off x="2344500" y="266025"/>
            <a:ext cx="6799500" cy="2010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1200"/>
              </a:spcBef>
              <a:spcAft>
                <a:spcPts val="0"/>
              </a:spcAft>
              <a:buNone/>
            </a:pPr>
            <a:r>
              <a:rPr i="1" lang="en" sz="1200">
                <a:solidFill>
                  <a:schemeClr val="dk1"/>
                </a:solidFill>
              </a:rPr>
              <a:t>Para asegurar la calidad de la lógica de negocio en cada microservicio, implementamos pruebas unitarias utilizando JUnit 5 y Mockito.</a:t>
            </a:r>
            <a:br>
              <a:rPr i="1" lang="en" sz="1200">
                <a:solidFill>
                  <a:schemeClr val="dk1"/>
                </a:solidFill>
              </a:rPr>
            </a:br>
            <a:r>
              <a:rPr i="1" lang="en" sz="1200">
                <a:solidFill>
                  <a:schemeClr val="dk1"/>
                </a:solidFill>
              </a:rPr>
              <a:t>Durante el desarrollo del sistema, se aplicaron pruebas unitarias en todos los test de servicios, validando métodos como:</a:t>
            </a:r>
            <a:endParaRPr i="1" sz="1200">
              <a:solidFill>
                <a:schemeClr val="dk1"/>
              </a:solidFill>
            </a:endParaRPr>
          </a:p>
          <a:p>
            <a:pPr indent="-304800" lvl="0" marL="457200" rtl="0" algn="l">
              <a:lnSpc>
                <a:spcPct val="115000"/>
              </a:lnSpc>
              <a:spcBef>
                <a:spcPts val="1200"/>
              </a:spcBef>
              <a:spcAft>
                <a:spcPts val="0"/>
              </a:spcAft>
              <a:buClr>
                <a:schemeClr val="dk1"/>
              </a:buClr>
              <a:buSzPts val="1200"/>
              <a:buChar char="❏"/>
            </a:pPr>
            <a:r>
              <a:rPr i="1" lang="en" sz="1200">
                <a:solidFill>
                  <a:schemeClr val="dk1"/>
                </a:solidFill>
              </a:rPr>
              <a:t>findAll()</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i="1" lang="en" sz="1200">
                <a:solidFill>
                  <a:schemeClr val="dk1"/>
                </a:solidFill>
              </a:rPr>
              <a:t>findById()</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i="1" lang="en" sz="1200">
                <a:solidFill>
                  <a:schemeClr val="dk1"/>
                </a:solidFill>
              </a:rPr>
              <a:t>save()</a:t>
            </a:r>
            <a:endParaRPr i="1" sz="1200">
              <a:solidFill>
                <a:schemeClr val="dk1"/>
              </a:solidFill>
            </a:endParaRPr>
          </a:p>
          <a:p>
            <a:pPr indent="-304800" lvl="0" marL="457200" rtl="0" algn="l">
              <a:lnSpc>
                <a:spcPct val="115000"/>
              </a:lnSpc>
              <a:spcBef>
                <a:spcPts val="0"/>
              </a:spcBef>
              <a:spcAft>
                <a:spcPts val="0"/>
              </a:spcAft>
              <a:buClr>
                <a:schemeClr val="dk1"/>
              </a:buClr>
              <a:buSzPts val="1200"/>
              <a:buChar char="❏"/>
            </a:pPr>
            <a:r>
              <a:rPr i="1" lang="en" sz="1200">
                <a:solidFill>
                  <a:schemeClr val="dk1"/>
                </a:solidFill>
              </a:rPr>
              <a:t>delete()</a:t>
            </a:r>
            <a:endParaRPr>
              <a:solidFill>
                <a:schemeClr val="dk1"/>
              </a:solidFill>
            </a:endParaRPr>
          </a:p>
        </p:txBody>
      </p:sp>
      <p:pic>
        <p:nvPicPr>
          <p:cNvPr id="386" name="Google Shape;386;g3699cb087c3_0_6"/>
          <p:cNvPicPr preferRelativeResize="0"/>
          <p:nvPr/>
        </p:nvPicPr>
        <p:blipFill>
          <a:blip r:embed="rId3">
            <a:alphaModFix/>
          </a:blip>
          <a:stretch>
            <a:fillRect/>
          </a:stretch>
        </p:blipFill>
        <p:spPr>
          <a:xfrm>
            <a:off x="6221800" y="2866825"/>
            <a:ext cx="2744551" cy="22309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g3699ae4f9a5_0_25"/>
          <p:cNvSpPr txBox="1"/>
          <p:nvPr>
            <p:ph type="title"/>
          </p:nvPr>
        </p:nvSpPr>
        <p:spPr>
          <a:xfrm>
            <a:off x="1732700" y="1735600"/>
            <a:ext cx="4944300" cy="6453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g3699ae4f9a5_0_25"/>
          <p:cNvSpPr txBox="1"/>
          <p:nvPr>
            <p:ph idx="1" type="body"/>
          </p:nvPr>
        </p:nvSpPr>
        <p:spPr>
          <a:xfrm>
            <a:off x="2266100" y="464425"/>
            <a:ext cx="4944300" cy="16599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i="1" lang="en" sz="1200">
                <a:solidFill>
                  <a:schemeClr val="dk1"/>
                </a:solidFill>
              </a:rPr>
              <a:t>Validamos resultados con assertEquals, assertNotNull, entre otros.</a:t>
            </a:r>
            <a:endParaRPr i="1" sz="1200">
              <a:solidFill>
                <a:schemeClr val="dk1"/>
              </a:solidFill>
            </a:endParaRPr>
          </a:p>
          <a:p>
            <a:pPr indent="0" lvl="0" marL="0" rtl="0" algn="l">
              <a:lnSpc>
                <a:spcPct val="115000"/>
              </a:lnSpc>
              <a:spcBef>
                <a:spcPts val="1200"/>
              </a:spcBef>
              <a:spcAft>
                <a:spcPts val="0"/>
              </a:spcAft>
              <a:buNone/>
            </a:pPr>
            <a:r>
              <a:rPr i="1" lang="en" sz="1200">
                <a:solidFill>
                  <a:schemeClr val="dk1"/>
                </a:solidFill>
              </a:rPr>
              <a:t>Verificamos el flujo interno con verify() para asegurar que los métodos del repositorio fueran llamados correctamente.</a:t>
            </a:r>
            <a:endParaRPr i="1" sz="1200">
              <a:solidFill>
                <a:schemeClr val="dk1"/>
              </a:solidFill>
            </a:endParaRPr>
          </a:p>
          <a:p>
            <a:pPr indent="0" lvl="0" marL="0" rtl="0" algn="l">
              <a:lnSpc>
                <a:spcPct val="115000"/>
              </a:lnSpc>
              <a:spcBef>
                <a:spcPts val="1200"/>
              </a:spcBef>
              <a:spcAft>
                <a:spcPts val="1200"/>
              </a:spcAft>
              <a:buNone/>
            </a:pPr>
            <a:r>
              <a:rPr i="1" lang="en" sz="1200">
                <a:solidFill>
                  <a:schemeClr val="dk1"/>
                </a:solidFill>
              </a:rPr>
              <a:t>Las pruebas se desarrollaron desde etapas tempranas, facilitando la detección de errores y la cobertura funcional del sistema.</a:t>
            </a:r>
            <a:endParaRPr/>
          </a:p>
        </p:txBody>
      </p:sp>
      <p:sp>
        <p:nvSpPr>
          <p:cNvPr id="393" name="Google Shape;393;g3699ae4f9a5_0_25"/>
          <p:cNvSpPr txBox="1"/>
          <p:nvPr>
            <p:ph idx="12" type="sldNum"/>
          </p:nvPr>
        </p:nvSpPr>
        <p:spPr>
          <a:xfrm>
            <a:off x="13557" y="4785525"/>
            <a:ext cx="548700" cy="357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rgbClr val="000000"/>
              </a:buClr>
              <a:buSzPts val="1200"/>
              <a:buFont typeface="Arial"/>
              <a:buNone/>
            </a:pPr>
            <a:fld id="{00000000-1234-1234-1234-123412341234}" type="slidenum">
              <a:rPr lang="en"/>
              <a:t>‹#›</a:t>
            </a:fld>
            <a:endParaRPr/>
          </a:p>
        </p:txBody>
      </p:sp>
      <p:pic>
        <p:nvPicPr>
          <p:cNvPr id="394" name="Google Shape;394;g3699ae4f9a5_0_25"/>
          <p:cNvPicPr preferRelativeResize="0"/>
          <p:nvPr/>
        </p:nvPicPr>
        <p:blipFill>
          <a:blip r:embed="rId3">
            <a:alphaModFix/>
          </a:blip>
          <a:stretch>
            <a:fillRect/>
          </a:stretch>
        </p:blipFill>
        <p:spPr>
          <a:xfrm>
            <a:off x="752475" y="1964300"/>
            <a:ext cx="7440900" cy="24858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Imogen template">
  <a:themeElements>
    <a:clrScheme name="Custom 347">
      <a:dk1>
        <a:srgbClr val="FFFFFF"/>
      </a:dk1>
      <a:lt1>
        <a:srgbClr val="0E293C"/>
      </a:lt1>
      <a:dk2>
        <a:srgbClr val="BBC9D3"/>
      </a:dk2>
      <a:lt2>
        <a:srgbClr val="184769"/>
      </a:lt2>
      <a:accent1>
        <a:srgbClr val="00E1C6"/>
      </a:accent1>
      <a:accent2>
        <a:srgbClr val="19BBD5"/>
      </a:accent2>
      <a:accent3>
        <a:srgbClr val="2C9DDE"/>
      </a:accent3>
      <a:accent4>
        <a:srgbClr val="3274E1"/>
      </a:accent4>
      <a:accent5>
        <a:srgbClr val="4C4ED5"/>
      </a:accent5>
      <a:accent6>
        <a:srgbClr val="5CF55F"/>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