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19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3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33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34.xml" ContentType="application/vnd.openxmlformats-officedocument.presentationml.slide+xml"/>
  <Override PartName="/ppt/slides/slide19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6.png" ContentType="image/png"/>
  <Override PartName="/ppt/media/image1.png" ContentType="image/png"/>
  <Override PartName="/ppt/media/image7.png" ContentType="image/png"/>
  <Override PartName="/ppt/media/image2.png" ContentType="image/png"/>
  <Override PartName="/ppt/media/image3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Д</a:t>
            </a:r>
            <a:r>
              <a:rPr b="0" lang="ru-RU" sz="1800" spc="-1" strike="noStrike">
                <a:latin typeface="Arial"/>
              </a:rPr>
              <a:t>л</a:t>
            </a:r>
            <a:r>
              <a:rPr b="0" lang="ru-RU" sz="1800" spc="-1" strike="noStrike">
                <a:latin typeface="Arial"/>
              </a:rPr>
              <a:t>я </a:t>
            </a:r>
            <a:r>
              <a:rPr b="0" lang="ru-RU" sz="1800" spc="-1" strike="noStrike">
                <a:latin typeface="Arial"/>
              </a:rPr>
              <a:t>п</a:t>
            </a:r>
            <a:r>
              <a:rPr b="0" lang="ru-RU" sz="1800" spc="-1" strike="noStrike">
                <a:latin typeface="Arial"/>
              </a:rPr>
              <a:t>р</a:t>
            </a:r>
            <a:r>
              <a:rPr b="0" lang="ru-RU" sz="1800" spc="-1" strike="noStrike">
                <a:latin typeface="Arial"/>
              </a:rPr>
              <a:t>а</a:t>
            </a:r>
            <a:r>
              <a:rPr b="0" lang="ru-RU" sz="1800" spc="-1" strike="noStrike">
                <a:latin typeface="Arial"/>
              </a:rPr>
              <a:t>в</a:t>
            </a:r>
            <a:r>
              <a:rPr b="0" lang="ru-RU" sz="1800" spc="-1" strike="noStrike">
                <a:latin typeface="Arial"/>
              </a:rPr>
              <a:t>к</a:t>
            </a:r>
            <a:r>
              <a:rPr b="0" lang="ru-RU" sz="1800" spc="-1" strike="noStrike">
                <a:latin typeface="Arial"/>
              </a:rPr>
              <a:t>и </a:t>
            </a:r>
            <a:r>
              <a:rPr b="0" lang="ru-RU" sz="1800" spc="-1" strike="noStrike">
                <a:latin typeface="Arial"/>
              </a:rPr>
              <a:t>т</a:t>
            </a:r>
            <a:r>
              <a:rPr b="0" lang="ru-RU" sz="1800" spc="-1" strike="noStrike">
                <a:latin typeface="Arial"/>
              </a:rPr>
              <a:t>е</a:t>
            </a:r>
            <a:r>
              <a:rPr b="0" lang="ru-RU" sz="1800" spc="-1" strike="noStrike">
                <a:latin typeface="Arial"/>
              </a:rPr>
              <a:t>к</a:t>
            </a:r>
            <a:r>
              <a:rPr b="0" lang="ru-RU" sz="1800" spc="-1" strike="noStrike">
                <a:latin typeface="Arial"/>
              </a:rPr>
              <a:t>с</a:t>
            </a:r>
            <a:r>
              <a:rPr b="0" lang="ru-RU" sz="1800" spc="-1" strike="noStrike">
                <a:latin typeface="Arial"/>
              </a:rPr>
              <a:t>т</a:t>
            </a:r>
            <a:r>
              <a:rPr b="0" lang="ru-RU" sz="1800" spc="-1" strike="noStrike">
                <a:latin typeface="Arial"/>
              </a:rPr>
              <a:t>а </a:t>
            </a:r>
            <a:r>
              <a:rPr b="0" lang="ru-RU" sz="1800" spc="-1" strike="noStrike">
                <a:latin typeface="Arial"/>
              </a:rPr>
              <a:t>з</a:t>
            </a:r>
            <a:r>
              <a:rPr b="0" lang="ru-RU" sz="1800" spc="-1" strike="noStrike">
                <a:latin typeface="Arial"/>
              </a:rPr>
              <a:t>а</a:t>
            </a:r>
            <a:r>
              <a:rPr b="0" lang="ru-RU" sz="1800" spc="-1" strike="noStrike">
                <a:latin typeface="Arial"/>
              </a:rPr>
              <a:t>г</a:t>
            </a:r>
            <a:r>
              <a:rPr b="0" lang="ru-RU" sz="1800" spc="-1" strike="noStrike">
                <a:latin typeface="Arial"/>
              </a:rPr>
              <a:t>л</a:t>
            </a:r>
            <a:r>
              <a:rPr b="0" lang="ru-RU" sz="1800" spc="-1" strike="noStrike">
                <a:latin typeface="Arial"/>
              </a:rPr>
              <a:t>а</a:t>
            </a:r>
            <a:r>
              <a:rPr b="0" lang="ru-RU" sz="1800" spc="-1" strike="noStrike">
                <a:latin typeface="Arial"/>
              </a:rPr>
              <a:t>в</a:t>
            </a:r>
            <a:r>
              <a:rPr b="0" lang="ru-RU" sz="1800" spc="-1" strike="noStrike">
                <a:latin typeface="Arial"/>
              </a:rPr>
              <a:t>и</a:t>
            </a:r>
            <a:r>
              <a:rPr b="0" lang="ru-RU" sz="1800" spc="-1" strike="noStrike">
                <a:latin typeface="Arial"/>
              </a:rPr>
              <a:t>я </a:t>
            </a:r>
            <a:r>
              <a:rPr b="0" lang="ru-RU" sz="1800" spc="-1" strike="noStrike">
                <a:latin typeface="Arial"/>
              </a:rPr>
              <a:t>щ</a:t>
            </a:r>
            <a:r>
              <a:rPr b="0" lang="ru-RU" sz="1800" spc="-1" strike="noStrike">
                <a:latin typeface="Arial"/>
              </a:rPr>
              <a:t>ё</a:t>
            </a:r>
            <a:r>
              <a:rPr b="0" lang="ru-RU" sz="1800" spc="-1" strike="noStrike">
                <a:latin typeface="Arial"/>
              </a:rPr>
              <a:t>л</a:t>
            </a:r>
            <a:r>
              <a:rPr b="0" lang="ru-RU" sz="1800" spc="-1" strike="noStrike">
                <a:latin typeface="Arial"/>
              </a:rPr>
              <a:t>к</a:t>
            </a:r>
            <a:r>
              <a:rPr b="0" lang="ru-RU" sz="1800" spc="-1" strike="noStrike">
                <a:latin typeface="Arial"/>
              </a:rPr>
              <a:t>н</a:t>
            </a:r>
            <a:r>
              <a:rPr b="0" lang="ru-RU" sz="1800" spc="-1" strike="noStrike">
                <a:latin typeface="Arial"/>
              </a:rPr>
              <a:t>и</a:t>
            </a:r>
            <a:r>
              <a:rPr b="0" lang="ru-RU" sz="1800" spc="-1" strike="noStrike">
                <a:latin typeface="Arial"/>
              </a:rPr>
              <a:t>т</a:t>
            </a:r>
            <a:r>
              <a:rPr b="0" lang="ru-RU" sz="1800" spc="-1" strike="noStrike">
                <a:latin typeface="Arial"/>
              </a:rPr>
              <a:t>е </a:t>
            </a:r>
            <a:r>
              <a:rPr b="0" lang="ru-RU" sz="1800" spc="-1" strike="noStrike">
                <a:latin typeface="Arial"/>
              </a:rPr>
              <a:t>м</a:t>
            </a:r>
            <a:r>
              <a:rPr b="0" lang="ru-RU" sz="1800" spc="-1" strike="noStrike">
                <a:latin typeface="Arial"/>
              </a:rPr>
              <a:t>ы</a:t>
            </a:r>
            <a:r>
              <a:rPr b="0" lang="ru-RU" sz="1800" spc="-1" strike="noStrike">
                <a:latin typeface="Arial"/>
              </a:rPr>
              <a:t>ш</a:t>
            </a:r>
            <a:r>
              <a:rPr b="0" lang="ru-RU" sz="1800" spc="-1" strike="noStrike">
                <a:latin typeface="Arial"/>
              </a:rPr>
              <a:t>ь</a:t>
            </a:r>
            <a:r>
              <a:rPr b="0" lang="ru-RU" sz="1800" spc="-1" strike="noStrike">
                <a:latin typeface="Arial"/>
              </a:rPr>
              <a:t>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</a:t>
            </a:r>
            <a:r>
              <a:rPr b="0" lang="ru-RU" sz="4400" spc="-1" strike="noStrike">
                <a:latin typeface="Arial"/>
              </a:rPr>
              <a:t>л</a:t>
            </a:r>
            <a:r>
              <a:rPr b="0" lang="ru-RU" sz="4400" spc="-1" strike="noStrike">
                <a:latin typeface="Arial"/>
              </a:rPr>
              <a:t>я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п</a:t>
            </a:r>
            <a:r>
              <a:rPr b="0" lang="ru-RU" sz="4400" spc="-1" strike="noStrike">
                <a:latin typeface="Arial"/>
              </a:rPr>
              <a:t>р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в</a:t>
            </a:r>
            <a:r>
              <a:rPr b="0" lang="ru-RU" sz="4400" spc="-1" strike="noStrike">
                <a:latin typeface="Arial"/>
              </a:rPr>
              <a:t>к</a:t>
            </a:r>
            <a:r>
              <a:rPr b="0" lang="ru-RU" sz="4400" spc="-1" strike="noStrike">
                <a:latin typeface="Arial"/>
              </a:rPr>
              <a:t>и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т</a:t>
            </a:r>
            <a:r>
              <a:rPr b="0" lang="ru-RU" sz="4400" spc="-1" strike="noStrike">
                <a:latin typeface="Arial"/>
              </a:rPr>
              <a:t>е</a:t>
            </a:r>
            <a:r>
              <a:rPr b="0" lang="ru-RU" sz="4400" spc="-1" strike="noStrike">
                <a:latin typeface="Arial"/>
              </a:rPr>
              <a:t>к</a:t>
            </a:r>
            <a:r>
              <a:rPr b="0" lang="ru-RU" sz="4400" spc="-1" strike="noStrike">
                <a:latin typeface="Arial"/>
              </a:rPr>
              <a:t>с</a:t>
            </a:r>
            <a:r>
              <a:rPr b="0" lang="ru-RU" sz="4400" spc="-1" strike="noStrike">
                <a:latin typeface="Arial"/>
              </a:rPr>
              <a:t>т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з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г</a:t>
            </a:r>
            <a:r>
              <a:rPr b="0" lang="ru-RU" sz="4400" spc="-1" strike="noStrike">
                <a:latin typeface="Arial"/>
              </a:rPr>
              <a:t>л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в</a:t>
            </a:r>
            <a:r>
              <a:rPr b="0" lang="ru-RU" sz="4400" spc="-1" strike="noStrike">
                <a:latin typeface="Arial"/>
              </a:rPr>
              <a:t>и</a:t>
            </a:r>
            <a:r>
              <a:rPr b="0" lang="ru-RU" sz="4400" spc="-1" strike="noStrike">
                <a:latin typeface="Arial"/>
              </a:rPr>
              <a:t>я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щ</a:t>
            </a:r>
            <a:r>
              <a:rPr b="0" lang="ru-RU" sz="4400" spc="-1" strike="noStrike">
                <a:latin typeface="Arial"/>
              </a:rPr>
              <a:t>ё</a:t>
            </a:r>
            <a:r>
              <a:rPr b="0" lang="ru-RU" sz="4400" spc="-1" strike="noStrike">
                <a:latin typeface="Arial"/>
              </a:rPr>
              <a:t>л</a:t>
            </a:r>
            <a:r>
              <a:rPr b="0" lang="ru-RU" sz="4400" spc="-1" strike="noStrike">
                <a:latin typeface="Arial"/>
              </a:rPr>
              <a:t>к</a:t>
            </a:r>
            <a:r>
              <a:rPr b="0" lang="ru-RU" sz="4400" spc="-1" strike="noStrike">
                <a:latin typeface="Arial"/>
              </a:rPr>
              <a:t>н</a:t>
            </a:r>
            <a:r>
              <a:rPr b="0" lang="ru-RU" sz="4400" spc="-1" strike="noStrike">
                <a:latin typeface="Arial"/>
              </a:rPr>
              <a:t>и</a:t>
            </a:r>
            <a:r>
              <a:rPr b="0" lang="ru-RU" sz="4400" spc="-1" strike="noStrike">
                <a:latin typeface="Arial"/>
              </a:rPr>
              <a:t>т</a:t>
            </a:r>
            <a:r>
              <a:rPr b="0" lang="ru-RU" sz="4400" spc="-1" strike="noStrike">
                <a:latin typeface="Arial"/>
              </a:rPr>
              <a:t>е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м</a:t>
            </a:r>
            <a:r>
              <a:rPr b="0" lang="ru-RU" sz="4400" spc="-1" strike="noStrike">
                <a:latin typeface="Arial"/>
              </a:rPr>
              <a:t>ы</a:t>
            </a:r>
            <a:r>
              <a:rPr b="0" lang="ru-RU" sz="4400" spc="-1" strike="noStrike">
                <a:latin typeface="Arial"/>
              </a:rPr>
              <a:t>ш</a:t>
            </a:r>
            <a:r>
              <a:rPr b="0" lang="ru-RU" sz="4400" spc="-1" strike="noStrike">
                <a:latin typeface="Arial"/>
              </a:rPr>
              <a:t>ь</a:t>
            </a:r>
            <a:r>
              <a:rPr b="0" lang="ru-RU" sz="4400" spc="-1" strike="noStrike">
                <a:latin typeface="Arial"/>
              </a:rPr>
              <a:t>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Преобразование Хафа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143000" y="3602160"/>
            <a:ext cx="6857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Поиск линий и окружностей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Пример неудачных прямых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44" name="Line 2"/>
          <p:cNvSpPr/>
          <p:nvPr/>
        </p:nvSpPr>
        <p:spPr>
          <a:xfrm flipH="1">
            <a:off x="1501200" y="1703520"/>
            <a:ext cx="1477440" cy="2080440"/>
          </a:xfrm>
          <a:prstGeom prst="line">
            <a:avLst/>
          </a:prstGeom>
          <a:ln w="2844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Line 3"/>
          <p:cNvSpPr/>
          <p:nvPr/>
        </p:nvSpPr>
        <p:spPr>
          <a:xfrm flipH="1">
            <a:off x="2002320" y="1780200"/>
            <a:ext cx="832320" cy="4031280"/>
          </a:xfrm>
          <a:prstGeom prst="line">
            <a:avLst/>
          </a:prstGeom>
          <a:ln w="2844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Line 4"/>
          <p:cNvSpPr/>
          <p:nvPr/>
        </p:nvSpPr>
        <p:spPr>
          <a:xfrm flipH="1">
            <a:off x="2890800" y="1703520"/>
            <a:ext cx="61200" cy="4185000"/>
          </a:xfrm>
          <a:prstGeom prst="line">
            <a:avLst/>
          </a:prstGeom>
          <a:ln w="2844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03400" y="2478960"/>
            <a:ext cx="324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4699080" y="1720440"/>
            <a:ext cx="3815640" cy="440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Коэффициенты:</a:t>
            </a:r>
            <a:endParaRPr b="0" lang="ru-RU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≈ -0.8, b ≈ 10</a:t>
            </a:r>
            <a:endParaRPr b="0" lang="ru-RU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≈ -1.4, b ≈ 25</a:t>
            </a:r>
            <a:endParaRPr b="0" lang="ru-RU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≈ -5, b ≈ 80</a:t>
            </a:r>
            <a:endParaRPr b="0" lang="ru-RU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≈ -10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4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b ≈ 2⨯10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5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1474920" y="2001960"/>
            <a:ext cx="360" cy="399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8"/>
          <p:cNvSpPr/>
          <p:nvPr/>
        </p:nvSpPr>
        <p:spPr>
          <a:xfrm>
            <a:off x="1466640" y="1996920"/>
            <a:ext cx="2327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CustomShape 9"/>
          <p:cNvSpPr/>
          <p:nvPr/>
        </p:nvSpPr>
        <p:spPr>
          <a:xfrm>
            <a:off x="1180800" y="5572440"/>
            <a:ext cx="315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52" name="CustomShape 10"/>
          <p:cNvSpPr/>
          <p:nvPr/>
        </p:nvSpPr>
        <p:spPr>
          <a:xfrm>
            <a:off x="3410640" y="1664640"/>
            <a:ext cx="315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x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53" name="Line 11"/>
          <p:cNvSpPr/>
          <p:nvPr/>
        </p:nvSpPr>
        <p:spPr>
          <a:xfrm flipH="1">
            <a:off x="1610640" y="2137320"/>
            <a:ext cx="692640" cy="548640"/>
          </a:xfrm>
          <a:prstGeom prst="line">
            <a:avLst/>
          </a:prstGeom>
          <a:ln w="2844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Line 12"/>
          <p:cNvSpPr/>
          <p:nvPr/>
        </p:nvSpPr>
        <p:spPr>
          <a:xfrm flipH="1">
            <a:off x="2010960" y="2394360"/>
            <a:ext cx="477000" cy="671400"/>
          </a:xfrm>
          <a:prstGeom prst="line">
            <a:avLst/>
          </a:prstGeom>
          <a:ln w="2844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Line 13"/>
          <p:cNvSpPr/>
          <p:nvPr/>
        </p:nvSpPr>
        <p:spPr>
          <a:xfrm flipH="1">
            <a:off x="2511000" y="2590200"/>
            <a:ext cx="156240" cy="758520"/>
          </a:xfrm>
          <a:prstGeom prst="line">
            <a:avLst/>
          </a:prstGeom>
          <a:ln w="2844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Line 14"/>
          <p:cNvSpPr/>
          <p:nvPr/>
        </p:nvSpPr>
        <p:spPr>
          <a:xfrm flipH="1">
            <a:off x="2925000" y="2830320"/>
            <a:ext cx="10440" cy="726120"/>
          </a:xfrm>
          <a:prstGeom prst="line">
            <a:avLst/>
          </a:prstGeom>
          <a:ln w="2844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Line 15"/>
          <p:cNvSpPr/>
          <p:nvPr/>
        </p:nvSpPr>
        <p:spPr>
          <a:xfrm flipH="1">
            <a:off x="1330920" y="1785600"/>
            <a:ext cx="1416600" cy="1121760"/>
          </a:xfrm>
          <a:prstGeom prst="line">
            <a:avLst/>
          </a:prstGeom>
          <a:ln w="2844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16"/>
          <p:cNvSpPr/>
          <p:nvPr/>
        </p:nvSpPr>
        <p:spPr>
          <a:xfrm>
            <a:off x="1721880" y="2117160"/>
            <a:ext cx="324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59" name="CustomShape 17"/>
          <p:cNvSpPr/>
          <p:nvPr/>
        </p:nvSpPr>
        <p:spPr>
          <a:xfrm>
            <a:off x="2302920" y="2919240"/>
            <a:ext cx="324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60" name="CustomShape 18"/>
          <p:cNvSpPr/>
          <p:nvPr/>
        </p:nvSpPr>
        <p:spPr>
          <a:xfrm>
            <a:off x="2661480" y="3349080"/>
            <a:ext cx="324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61" name="Line 19"/>
          <p:cNvSpPr/>
          <p:nvPr/>
        </p:nvSpPr>
        <p:spPr>
          <a:xfrm>
            <a:off x="1394280" y="2743560"/>
            <a:ext cx="14436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Line 20"/>
          <p:cNvSpPr/>
          <p:nvPr/>
        </p:nvSpPr>
        <p:spPr>
          <a:xfrm>
            <a:off x="2258640" y="1924560"/>
            <a:ext cx="0" cy="14400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" name="CustomShape 21"/>
          <p:cNvSpPr/>
          <p:nvPr/>
        </p:nvSpPr>
        <p:spPr>
          <a:xfrm>
            <a:off x="1107720" y="2604960"/>
            <a:ext cx="37476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364" name="CustomShape 22"/>
          <p:cNvSpPr/>
          <p:nvPr/>
        </p:nvSpPr>
        <p:spPr>
          <a:xfrm>
            <a:off x="2072880" y="1690560"/>
            <a:ext cx="37476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Нормальное уравнение прямой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28560" y="1647720"/>
            <a:ext cx="7289280" cy="440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где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ρ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и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θ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– некоторые параметры прямой.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Связь с обычным уравнением: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Значит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.</a:t>
            </a:r>
            <a:endParaRPr b="0" lang="ru-RU" sz="2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367" name="Formula 3"/>
              <p:cNvSpPr txBox="1"/>
              <p:nvPr/>
            </p:nvSpPr>
            <p:spPr>
              <a:xfrm>
                <a:off x="1927080" y="1695240"/>
                <a:ext cx="4152600" cy="5533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𝜌</m:t>
                    </m:r>
                    <m:r>
                      <m:t xml:space="preserve">=</m:t>
                    </m:r>
                    <m:r>
                      <m:t xml:space="preserve">𝑥</m:t>
                    </m:r>
                    <m:r>
                      <m:t xml:space="preserve">cos</m:t>
                    </m:r>
                    <m:r>
                      <m:t xml:space="preserve">𝜃</m:t>
                    </m:r>
                    <m:r>
                      <m:t xml:space="preserve">+</m:t>
                    </m:r>
                    <m:r>
                      <m:t xml:space="preserve">𝑦</m:t>
                    </m:r>
                    <m:r>
                      <m:t xml:space="preserve">sin</m:t>
                    </m:r>
                    <m:r>
                      <m:t xml:space="preserve">𝜃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68" name="Formula 4"/>
              <p:cNvSpPr txBox="1"/>
              <p:nvPr/>
            </p:nvSpPr>
            <p:spPr>
              <a:xfrm>
                <a:off x="2098800" y="3719880"/>
                <a:ext cx="3808800" cy="1044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𝑦</m:t>
                    </m:r>
                    <m:r>
                      <m:t xml:space="preserve">=</m:t>
                    </m:r>
                    <m:f>
                      <m:num>
                        <m:r>
                          <m:t xml:space="preserve">𝜌</m:t>
                        </m:r>
                      </m:num>
                      <m:den>
                        <m:r>
                          <m:t xml:space="preserve">sin</m:t>
                        </m:r>
                        <m:r>
                          <m:t xml:space="preserve">𝜃</m:t>
                        </m:r>
                      </m:den>
                    </m:f>
                    <m:r>
                      <m:t xml:space="preserve">−</m:t>
                    </m:r>
                    <m:f>
                      <m:num>
                        <m:r>
                          <m:t xml:space="preserve">cos</m:t>
                        </m:r>
                        <m:r>
                          <m:t xml:space="preserve">𝜃</m:t>
                        </m:r>
                      </m:num>
                      <m:den>
                        <m:r>
                          <m:t xml:space="preserve">sin</m:t>
                        </m:r>
                        <m:r>
                          <m:t xml:space="preserve">𝜃</m:t>
                        </m:r>
                      </m:den>
                    </m:f>
                    <m:r>
                      <m:t xml:space="preserve">𝑥</m:t>
                    </m:r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Интерпретация нормальной формы</a:t>
            </a:r>
            <a:endParaRPr b="0" lang="ru-RU" sz="4400" spc="-1" strike="noStrike">
              <a:latin typeface="Arial"/>
            </a:endParaRPr>
          </a:p>
        </p:txBody>
      </p:sp>
      <p:grpSp>
        <p:nvGrpSpPr>
          <p:cNvPr id="370" name="Group 2"/>
          <p:cNvGrpSpPr/>
          <p:nvPr/>
        </p:nvGrpSpPr>
        <p:grpSpPr>
          <a:xfrm>
            <a:off x="628560" y="1847520"/>
            <a:ext cx="4968000" cy="3892320"/>
            <a:chOff x="628560" y="1847520"/>
            <a:chExt cx="4968000" cy="3892320"/>
          </a:xfrm>
        </p:grpSpPr>
        <p:sp>
          <p:nvSpPr>
            <p:cNvPr id="371" name="CustomShape 3"/>
            <p:cNvSpPr/>
            <p:nvPr/>
          </p:nvSpPr>
          <p:spPr>
            <a:xfrm rot="19347600">
              <a:off x="2023920" y="3695040"/>
              <a:ext cx="113760" cy="113760"/>
            </a:xfrm>
            <a:prstGeom prst="rect">
              <a:avLst/>
            </a:prstGeom>
            <a:noFill/>
            <a:ln w="190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2" name="CustomShape 4"/>
            <p:cNvSpPr/>
            <p:nvPr/>
          </p:nvSpPr>
          <p:spPr>
            <a:xfrm>
              <a:off x="808920" y="1996200"/>
              <a:ext cx="360" cy="374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3" name="CustomShape 5"/>
            <p:cNvSpPr/>
            <p:nvPr/>
          </p:nvSpPr>
          <p:spPr>
            <a:xfrm>
              <a:off x="628560" y="2212200"/>
              <a:ext cx="49680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4" name="Line 6"/>
            <p:cNvSpPr/>
            <p:nvPr/>
          </p:nvSpPr>
          <p:spPr>
            <a:xfrm>
              <a:off x="808560" y="2211840"/>
              <a:ext cx="1260720" cy="1621800"/>
            </a:xfrm>
            <a:prstGeom prst="line">
              <a:avLst/>
            </a:prstGeom>
            <a:ln w="19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5" name="CustomShape 7"/>
            <p:cNvSpPr/>
            <p:nvPr/>
          </p:nvSpPr>
          <p:spPr>
            <a:xfrm>
              <a:off x="1305720" y="3038040"/>
              <a:ext cx="3243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ρ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376" name="CustomShape 8"/>
            <p:cNvSpPr/>
            <p:nvPr/>
          </p:nvSpPr>
          <p:spPr>
            <a:xfrm>
              <a:off x="953280" y="2170440"/>
              <a:ext cx="3196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θ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377" name="Line 9"/>
            <p:cNvSpPr/>
            <p:nvPr/>
          </p:nvSpPr>
          <p:spPr>
            <a:xfrm flipV="1">
              <a:off x="628560" y="1995840"/>
              <a:ext cx="3816360" cy="2952360"/>
            </a:xfrm>
            <a:prstGeom prst="line">
              <a:avLst/>
            </a:prstGeom>
            <a:ln w="2844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8" name="Line 10"/>
            <p:cNvSpPr/>
            <p:nvPr/>
          </p:nvSpPr>
          <p:spPr>
            <a:xfrm flipH="1" flipV="1">
              <a:off x="2063520" y="2215800"/>
              <a:ext cx="9720" cy="1616400"/>
            </a:xfrm>
            <a:prstGeom prst="line">
              <a:avLst/>
            </a:prstGeom>
            <a:ln w="19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9" name="CustomShape 11"/>
            <p:cNvSpPr/>
            <p:nvPr/>
          </p:nvSpPr>
          <p:spPr>
            <a:xfrm>
              <a:off x="2028960" y="2723760"/>
              <a:ext cx="3153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y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380" name="CustomShape 12"/>
            <p:cNvSpPr/>
            <p:nvPr/>
          </p:nvSpPr>
          <p:spPr>
            <a:xfrm>
              <a:off x="1358640" y="1847520"/>
              <a:ext cx="3153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x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381" name="CustomShape 13"/>
          <p:cNvSpPr/>
          <p:nvPr/>
        </p:nvSpPr>
        <p:spPr>
          <a:xfrm>
            <a:off x="3678480" y="3297960"/>
            <a:ext cx="4836240" cy="33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ρ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–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кратчайшее расстояние от (0,0) до прямой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θ – угол между нормалью к прямой и осью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Y.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Пример с нормальной формой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– 1 </a:t>
            </a:r>
            <a:endParaRPr b="0" lang="ru-RU" sz="4400" spc="-1" strike="noStrike">
              <a:latin typeface="Arial"/>
            </a:endParaRPr>
          </a:p>
        </p:txBody>
      </p:sp>
      <p:grpSp>
        <p:nvGrpSpPr>
          <p:cNvPr id="383" name="Group 2"/>
          <p:cNvGrpSpPr/>
          <p:nvPr/>
        </p:nvGrpSpPr>
        <p:grpSpPr>
          <a:xfrm>
            <a:off x="1099440" y="2202840"/>
            <a:ext cx="6932520" cy="3131280"/>
            <a:chOff x="1099440" y="2202840"/>
            <a:chExt cx="6932520" cy="3131280"/>
          </a:xfrm>
        </p:grpSpPr>
        <p:sp>
          <p:nvSpPr>
            <p:cNvPr id="384" name="CustomShape 3"/>
            <p:cNvSpPr/>
            <p:nvPr/>
          </p:nvSpPr>
          <p:spPr>
            <a:xfrm>
              <a:off x="5149800" y="312120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385" name="CustomShape 4"/>
            <p:cNvSpPr/>
            <p:nvPr/>
          </p:nvSpPr>
          <p:spPr>
            <a:xfrm>
              <a:off x="5401800" y="312120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386" name="CustomShape 5"/>
            <p:cNvSpPr/>
            <p:nvPr/>
          </p:nvSpPr>
          <p:spPr>
            <a:xfrm>
              <a:off x="5149800" y="337320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387" name="CustomShape 6"/>
            <p:cNvSpPr/>
            <p:nvPr/>
          </p:nvSpPr>
          <p:spPr>
            <a:xfrm>
              <a:off x="5401800" y="337320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388" name="CustomShape 7"/>
            <p:cNvSpPr/>
            <p:nvPr/>
          </p:nvSpPr>
          <p:spPr>
            <a:xfrm>
              <a:off x="5149800" y="36248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389" name="CustomShape 8"/>
            <p:cNvSpPr/>
            <p:nvPr/>
          </p:nvSpPr>
          <p:spPr>
            <a:xfrm>
              <a:off x="5401800" y="36248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390" name="CustomShape 9"/>
            <p:cNvSpPr/>
            <p:nvPr/>
          </p:nvSpPr>
          <p:spPr>
            <a:xfrm>
              <a:off x="5149800" y="38768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391" name="CustomShape 10"/>
            <p:cNvSpPr/>
            <p:nvPr/>
          </p:nvSpPr>
          <p:spPr>
            <a:xfrm>
              <a:off x="5401800" y="38768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392" name="CustomShape 11"/>
            <p:cNvSpPr/>
            <p:nvPr/>
          </p:nvSpPr>
          <p:spPr>
            <a:xfrm>
              <a:off x="5653440" y="312120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393" name="CustomShape 12"/>
            <p:cNvSpPr/>
            <p:nvPr/>
          </p:nvSpPr>
          <p:spPr>
            <a:xfrm>
              <a:off x="5905440" y="312120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394" name="CustomShape 13"/>
            <p:cNvSpPr/>
            <p:nvPr/>
          </p:nvSpPr>
          <p:spPr>
            <a:xfrm>
              <a:off x="5653440" y="337320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395" name="CustomShape 14"/>
            <p:cNvSpPr/>
            <p:nvPr/>
          </p:nvSpPr>
          <p:spPr>
            <a:xfrm>
              <a:off x="5905440" y="337320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396" name="CustomShape 15"/>
            <p:cNvSpPr/>
            <p:nvPr/>
          </p:nvSpPr>
          <p:spPr>
            <a:xfrm>
              <a:off x="5653440" y="36248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397" name="CustomShape 16"/>
            <p:cNvSpPr/>
            <p:nvPr/>
          </p:nvSpPr>
          <p:spPr>
            <a:xfrm>
              <a:off x="5905440" y="36248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398" name="CustomShape 17"/>
            <p:cNvSpPr/>
            <p:nvPr/>
          </p:nvSpPr>
          <p:spPr>
            <a:xfrm>
              <a:off x="5653440" y="38768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399" name="CustomShape 18"/>
            <p:cNvSpPr/>
            <p:nvPr/>
          </p:nvSpPr>
          <p:spPr>
            <a:xfrm>
              <a:off x="5905440" y="38768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00" name="CustomShape 19"/>
            <p:cNvSpPr/>
            <p:nvPr/>
          </p:nvSpPr>
          <p:spPr>
            <a:xfrm>
              <a:off x="6150240" y="312120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01" name="CustomShape 20"/>
            <p:cNvSpPr/>
            <p:nvPr/>
          </p:nvSpPr>
          <p:spPr>
            <a:xfrm>
              <a:off x="6402240" y="312120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02" name="CustomShape 21"/>
            <p:cNvSpPr/>
            <p:nvPr/>
          </p:nvSpPr>
          <p:spPr>
            <a:xfrm>
              <a:off x="6150240" y="337320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03" name="CustomShape 22"/>
            <p:cNvSpPr/>
            <p:nvPr/>
          </p:nvSpPr>
          <p:spPr>
            <a:xfrm>
              <a:off x="6402240" y="337320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04" name="CustomShape 23"/>
            <p:cNvSpPr/>
            <p:nvPr/>
          </p:nvSpPr>
          <p:spPr>
            <a:xfrm>
              <a:off x="6150240" y="36248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05" name="CustomShape 24"/>
            <p:cNvSpPr/>
            <p:nvPr/>
          </p:nvSpPr>
          <p:spPr>
            <a:xfrm>
              <a:off x="6402240" y="3624840"/>
              <a:ext cx="251280" cy="251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06" name="CustomShape 25"/>
            <p:cNvSpPr/>
            <p:nvPr/>
          </p:nvSpPr>
          <p:spPr>
            <a:xfrm>
              <a:off x="6150240" y="3876840"/>
              <a:ext cx="251280" cy="251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07" name="CustomShape 26"/>
            <p:cNvSpPr/>
            <p:nvPr/>
          </p:nvSpPr>
          <p:spPr>
            <a:xfrm>
              <a:off x="6402240" y="38768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08" name="CustomShape 27"/>
            <p:cNvSpPr/>
            <p:nvPr/>
          </p:nvSpPr>
          <p:spPr>
            <a:xfrm>
              <a:off x="6654240" y="312120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09" name="CustomShape 28"/>
            <p:cNvSpPr/>
            <p:nvPr/>
          </p:nvSpPr>
          <p:spPr>
            <a:xfrm>
              <a:off x="6905880" y="312120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10" name="CustomShape 29"/>
            <p:cNvSpPr/>
            <p:nvPr/>
          </p:nvSpPr>
          <p:spPr>
            <a:xfrm>
              <a:off x="6654240" y="3373200"/>
              <a:ext cx="251280" cy="251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11" name="CustomShape 30"/>
            <p:cNvSpPr/>
            <p:nvPr/>
          </p:nvSpPr>
          <p:spPr>
            <a:xfrm>
              <a:off x="6905880" y="3373200"/>
              <a:ext cx="251280" cy="251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12" name="CustomShape 31"/>
            <p:cNvSpPr/>
            <p:nvPr/>
          </p:nvSpPr>
          <p:spPr>
            <a:xfrm>
              <a:off x="6654240" y="36248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13" name="CustomShape 32"/>
            <p:cNvSpPr/>
            <p:nvPr/>
          </p:nvSpPr>
          <p:spPr>
            <a:xfrm>
              <a:off x="6905880" y="36248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14" name="CustomShape 33"/>
            <p:cNvSpPr/>
            <p:nvPr/>
          </p:nvSpPr>
          <p:spPr>
            <a:xfrm>
              <a:off x="6654240" y="38768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15" name="CustomShape 34"/>
            <p:cNvSpPr/>
            <p:nvPr/>
          </p:nvSpPr>
          <p:spPr>
            <a:xfrm>
              <a:off x="6905880" y="38768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16" name="CustomShape 35"/>
            <p:cNvSpPr/>
            <p:nvPr/>
          </p:nvSpPr>
          <p:spPr>
            <a:xfrm>
              <a:off x="5149800" y="412848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17" name="CustomShape 36"/>
            <p:cNvSpPr/>
            <p:nvPr/>
          </p:nvSpPr>
          <p:spPr>
            <a:xfrm>
              <a:off x="5401800" y="412848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18" name="CustomShape 37"/>
            <p:cNvSpPr/>
            <p:nvPr/>
          </p:nvSpPr>
          <p:spPr>
            <a:xfrm>
              <a:off x="5149800" y="438048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19" name="CustomShape 38"/>
            <p:cNvSpPr/>
            <p:nvPr/>
          </p:nvSpPr>
          <p:spPr>
            <a:xfrm>
              <a:off x="5401800" y="438048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20" name="CustomShape 39"/>
            <p:cNvSpPr/>
            <p:nvPr/>
          </p:nvSpPr>
          <p:spPr>
            <a:xfrm>
              <a:off x="5149800" y="463248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21" name="CustomShape 40"/>
            <p:cNvSpPr/>
            <p:nvPr/>
          </p:nvSpPr>
          <p:spPr>
            <a:xfrm>
              <a:off x="5401800" y="463248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22" name="CustomShape 41"/>
            <p:cNvSpPr/>
            <p:nvPr/>
          </p:nvSpPr>
          <p:spPr>
            <a:xfrm>
              <a:off x="5149800" y="4884120"/>
              <a:ext cx="251280" cy="251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23" name="CustomShape 42"/>
            <p:cNvSpPr/>
            <p:nvPr/>
          </p:nvSpPr>
          <p:spPr>
            <a:xfrm>
              <a:off x="5401800" y="4884120"/>
              <a:ext cx="251280" cy="251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24" name="CustomShape 43"/>
            <p:cNvSpPr/>
            <p:nvPr/>
          </p:nvSpPr>
          <p:spPr>
            <a:xfrm>
              <a:off x="5653440" y="412848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25" name="CustomShape 44"/>
            <p:cNvSpPr/>
            <p:nvPr/>
          </p:nvSpPr>
          <p:spPr>
            <a:xfrm>
              <a:off x="5905440" y="4128480"/>
              <a:ext cx="251280" cy="251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26" name="CustomShape 45"/>
            <p:cNvSpPr/>
            <p:nvPr/>
          </p:nvSpPr>
          <p:spPr>
            <a:xfrm>
              <a:off x="5653440" y="438048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27" name="CustomShape 46"/>
            <p:cNvSpPr/>
            <p:nvPr/>
          </p:nvSpPr>
          <p:spPr>
            <a:xfrm>
              <a:off x="5905440" y="4380480"/>
              <a:ext cx="251280" cy="251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28" name="CustomShape 47"/>
            <p:cNvSpPr/>
            <p:nvPr/>
          </p:nvSpPr>
          <p:spPr>
            <a:xfrm>
              <a:off x="5653440" y="4632480"/>
              <a:ext cx="251280" cy="251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29" name="CustomShape 48"/>
            <p:cNvSpPr/>
            <p:nvPr/>
          </p:nvSpPr>
          <p:spPr>
            <a:xfrm>
              <a:off x="5905440" y="463248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30" name="CustomShape 49"/>
            <p:cNvSpPr/>
            <p:nvPr/>
          </p:nvSpPr>
          <p:spPr>
            <a:xfrm>
              <a:off x="5653440" y="488412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31" name="CustomShape 50"/>
            <p:cNvSpPr/>
            <p:nvPr/>
          </p:nvSpPr>
          <p:spPr>
            <a:xfrm>
              <a:off x="5905440" y="488412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32" name="CustomShape 51"/>
            <p:cNvSpPr/>
            <p:nvPr/>
          </p:nvSpPr>
          <p:spPr>
            <a:xfrm>
              <a:off x="6150240" y="412848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33" name="CustomShape 52"/>
            <p:cNvSpPr/>
            <p:nvPr/>
          </p:nvSpPr>
          <p:spPr>
            <a:xfrm>
              <a:off x="6402240" y="412848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34" name="CustomShape 53"/>
            <p:cNvSpPr/>
            <p:nvPr/>
          </p:nvSpPr>
          <p:spPr>
            <a:xfrm>
              <a:off x="6150240" y="438048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35" name="CustomShape 54"/>
            <p:cNvSpPr/>
            <p:nvPr/>
          </p:nvSpPr>
          <p:spPr>
            <a:xfrm>
              <a:off x="6402240" y="438048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36" name="CustomShape 55"/>
            <p:cNvSpPr/>
            <p:nvPr/>
          </p:nvSpPr>
          <p:spPr>
            <a:xfrm>
              <a:off x="6150240" y="463248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37" name="CustomShape 56"/>
            <p:cNvSpPr/>
            <p:nvPr/>
          </p:nvSpPr>
          <p:spPr>
            <a:xfrm>
              <a:off x="6402240" y="463248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38" name="CustomShape 57"/>
            <p:cNvSpPr/>
            <p:nvPr/>
          </p:nvSpPr>
          <p:spPr>
            <a:xfrm>
              <a:off x="6150240" y="488412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39" name="CustomShape 58"/>
            <p:cNvSpPr/>
            <p:nvPr/>
          </p:nvSpPr>
          <p:spPr>
            <a:xfrm>
              <a:off x="6402240" y="488412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40" name="CustomShape 59"/>
            <p:cNvSpPr/>
            <p:nvPr/>
          </p:nvSpPr>
          <p:spPr>
            <a:xfrm>
              <a:off x="6654240" y="412848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41" name="CustomShape 60"/>
            <p:cNvSpPr/>
            <p:nvPr/>
          </p:nvSpPr>
          <p:spPr>
            <a:xfrm>
              <a:off x="6905880" y="412848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42" name="CustomShape 61"/>
            <p:cNvSpPr/>
            <p:nvPr/>
          </p:nvSpPr>
          <p:spPr>
            <a:xfrm>
              <a:off x="6654240" y="438048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43" name="CustomShape 62"/>
            <p:cNvSpPr/>
            <p:nvPr/>
          </p:nvSpPr>
          <p:spPr>
            <a:xfrm>
              <a:off x="6905880" y="438048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44" name="CustomShape 63"/>
            <p:cNvSpPr/>
            <p:nvPr/>
          </p:nvSpPr>
          <p:spPr>
            <a:xfrm>
              <a:off x="6654240" y="463248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45" name="CustomShape 64"/>
            <p:cNvSpPr/>
            <p:nvPr/>
          </p:nvSpPr>
          <p:spPr>
            <a:xfrm>
              <a:off x="6905880" y="463248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46" name="CustomShape 65"/>
            <p:cNvSpPr/>
            <p:nvPr/>
          </p:nvSpPr>
          <p:spPr>
            <a:xfrm>
              <a:off x="6654240" y="488412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47" name="CustomShape 66"/>
            <p:cNvSpPr/>
            <p:nvPr/>
          </p:nvSpPr>
          <p:spPr>
            <a:xfrm>
              <a:off x="6905880" y="488412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48" name="CustomShape 67"/>
            <p:cNvSpPr/>
            <p:nvPr/>
          </p:nvSpPr>
          <p:spPr>
            <a:xfrm>
              <a:off x="5053320" y="3030480"/>
              <a:ext cx="360" cy="230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9" name="CustomShape 68"/>
            <p:cNvSpPr/>
            <p:nvPr/>
          </p:nvSpPr>
          <p:spPr>
            <a:xfrm>
              <a:off x="5045040" y="3025080"/>
              <a:ext cx="23270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0" name="CustomShape 69"/>
            <p:cNvSpPr/>
            <p:nvPr/>
          </p:nvSpPr>
          <p:spPr>
            <a:xfrm>
              <a:off x="4784400" y="4884120"/>
              <a:ext cx="3243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ρ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51" name="CustomShape 70"/>
            <p:cNvSpPr/>
            <p:nvPr/>
          </p:nvSpPr>
          <p:spPr>
            <a:xfrm>
              <a:off x="6989400" y="2693160"/>
              <a:ext cx="3196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θ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52" name="CustomShape 71"/>
            <p:cNvSpPr/>
            <p:nvPr/>
          </p:nvSpPr>
          <p:spPr>
            <a:xfrm>
              <a:off x="1368720" y="3030480"/>
              <a:ext cx="360" cy="230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3" name="CustomShape 72"/>
            <p:cNvSpPr/>
            <p:nvPr/>
          </p:nvSpPr>
          <p:spPr>
            <a:xfrm>
              <a:off x="1360440" y="3025080"/>
              <a:ext cx="23270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4" name="CustomShape 73"/>
            <p:cNvSpPr/>
            <p:nvPr/>
          </p:nvSpPr>
          <p:spPr>
            <a:xfrm>
              <a:off x="1099440" y="4884120"/>
              <a:ext cx="3153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y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55" name="CustomShape 74"/>
            <p:cNvSpPr/>
            <p:nvPr/>
          </p:nvSpPr>
          <p:spPr>
            <a:xfrm>
              <a:off x="3304440" y="2693160"/>
              <a:ext cx="3153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x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56" name="Line 75"/>
            <p:cNvSpPr/>
            <p:nvPr/>
          </p:nvSpPr>
          <p:spPr>
            <a:xfrm flipV="1">
              <a:off x="1543320" y="3624840"/>
              <a:ext cx="2070360" cy="755640"/>
            </a:xfrm>
            <a:prstGeom prst="line">
              <a:avLst/>
            </a:prstGeom>
            <a:ln w="2844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7" name="CustomShape 76"/>
            <p:cNvSpPr/>
            <p:nvPr/>
          </p:nvSpPr>
          <p:spPr>
            <a:xfrm>
              <a:off x="3136680" y="3754080"/>
              <a:ext cx="71280" cy="712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mc:AlternateContent>
          <mc:Choice xmlns:a14="http://schemas.microsoft.com/office/drawing/2010/main" Requires="a14">
            <p:sp>
              <p:nvSpPr>
                <p:cNvPr id="458" name="Formula 77"/>
                <p:cNvSpPr txBox="1"/>
                <p:nvPr/>
              </p:nvSpPr>
              <p:spPr>
                <a:xfrm>
                  <a:off x="4519800" y="2202840"/>
                  <a:ext cx="3512160" cy="43020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r>
                        <m:t xml:space="preserve">𝜌</m:t>
                      </m:r>
                      <m:r>
                        <m:t xml:space="preserve">=</m:t>
                      </m:r>
                      <m:sSub>
                        <m:e>
                          <m:r>
                            <m:t xml:space="preserve">𝑥</m:t>
                          </m:r>
                        </m:e>
                        <m:sub>
                          <m:r>
                            <m:t xml:space="preserve">1</m:t>
                          </m:r>
                        </m:sub>
                      </m:sSub>
                      <m:r>
                        <m:t xml:space="preserve">cos</m:t>
                      </m:r>
                      <m:r>
                        <m:t xml:space="preserve">𝜃</m:t>
                      </m:r>
                      <m:r>
                        <m:t xml:space="preserve">+</m:t>
                      </m:r>
                      <m:sSub>
                        <m:e>
                          <m:r>
                            <m:t xml:space="preserve">𝑦</m:t>
                          </m:r>
                        </m:e>
                        <m:sub>
                          <m:r>
                            <m:t xml:space="preserve">1</m:t>
                          </m:r>
                        </m:sub>
                      </m:sSub>
                      <m:r>
                        <m:t xml:space="preserve">sin</m:t>
                      </m:r>
                      <m:r>
                        <m:t xml:space="preserve">𝜃</m:t>
                      </m:r>
                    </m:oMath>
                  </a14:m>
                </a:p>
              </p:txBody>
            </p:sp>
          </mc:Choice>
          <mc:Fallback/>
        </mc:AlternateContent>
        <mc:AlternateContent>
          <mc:Choice xmlns:a14="http://schemas.microsoft.com/office/drawing/2010/main" Requires="a14">
            <p:sp>
              <p:nvSpPr>
                <p:cNvPr id="459" name="Formula 78"/>
                <p:cNvSpPr txBox="1"/>
                <p:nvPr/>
              </p:nvSpPr>
              <p:spPr>
                <a:xfrm>
                  <a:off x="3107880" y="3797640"/>
                  <a:ext cx="1045080" cy="36864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d>
                        <m:dPr>
                          <m:begChr m:val="("/>
                          <m:endChr m:val=")"/>
                        </m:dPr>
                        <m:e>
                          <m:sSub>
                            <m:e>
                              <m:r>
                                <m:t xml:space="preserve">𝑥</m:t>
                              </m:r>
                            </m:e>
                            <m:sub>
                              <m:r>
                                <m:t xml:space="preserve">1</m:t>
                              </m:r>
                            </m:sub>
                          </m:sSub>
                          <m:r>
                            <m:t xml:space="preserve">,</m:t>
                          </m:r>
                          <m:sSub>
                            <m:e>
                              <m:r>
                                <m:t xml:space="preserve">𝑦</m:t>
                              </m:r>
                            </m:e>
                            <m:sub>
                              <m:r>
                                <m:t xml:space="preserve">1</m:t>
                              </m:r>
                            </m:sub>
                          </m:sSub>
                        </m:e>
                      </m:d>
                    </m:oMath>
                  </a14:m>
                </a:p>
              </p:txBody>
            </p:sp>
          </mc:Choice>
          <mc:Fallback/>
        </mc:AlternateContent>
        <p:sp>
          <p:nvSpPr>
            <p:cNvPr id="460" name="CustomShape 79"/>
            <p:cNvSpPr/>
            <p:nvPr/>
          </p:nvSpPr>
          <p:spPr>
            <a:xfrm flipV="1" rot="10800000">
              <a:off x="5149800" y="3492720"/>
              <a:ext cx="2009160" cy="1492200"/>
            </a:xfrm>
            <a:prstGeom prst="curvedConnector3">
              <a:avLst>
                <a:gd name="adj1" fmla="val 51896"/>
              </a:avLst>
            </a:prstGeom>
            <a:noFill/>
            <a:ln w="2844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Пример с нормальной формой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– 2 </a:t>
            </a:r>
            <a:endParaRPr b="0" lang="ru-RU" sz="4400" spc="-1" strike="noStrike">
              <a:latin typeface="Arial"/>
            </a:endParaRPr>
          </a:p>
        </p:txBody>
      </p:sp>
      <p:grpSp>
        <p:nvGrpSpPr>
          <p:cNvPr id="462" name="Group 2"/>
          <p:cNvGrpSpPr/>
          <p:nvPr/>
        </p:nvGrpSpPr>
        <p:grpSpPr>
          <a:xfrm>
            <a:off x="1074600" y="2010600"/>
            <a:ext cx="6982200" cy="3123360"/>
            <a:chOff x="1074600" y="2010600"/>
            <a:chExt cx="6982200" cy="3123360"/>
          </a:xfrm>
        </p:grpSpPr>
        <p:sp>
          <p:nvSpPr>
            <p:cNvPr id="463" name="CustomShape 3"/>
            <p:cNvSpPr/>
            <p:nvPr/>
          </p:nvSpPr>
          <p:spPr>
            <a:xfrm>
              <a:off x="5124960" y="29210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64" name="CustomShape 4"/>
            <p:cNvSpPr/>
            <p:nvPr/>
          </p:nvSpPr>
          <p:spPr>
            <a:xfrm>
              <a:off x="5376600" y="29210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65" name="CustomShape 5"/>
            <p:cNvSpPr/>
            <p:nvPr/>
          </p:nvSpPr>
          <p:spPr>
            <a:xfrm>
              <a:off x="5124960" y="31730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66" name="CustomShape 6"/>
            <p:cNvSpPr/>
            <p:nvPr/>
          </p:nvSpPr>
          <p:spPr>
            <a:xfrm>
              <a:off x="5376600" y="31730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67" name="CustomShape 7"/>
            <p:cNvSpPr/>
            <p:nvPr/>
          </p:nvSpPr>
          <p:spPr>
            <a:xfrm>
              <a:off x="5124960" y="34250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68" name="CustomShape 8"/>
            <p:cNvSpPr/>
            <p:nvPr/>
          </p:nvSpPr>
          <p:spPr>
            <a:xfrm>
              <a:off x="5376600" y="34250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69" name="CustomShape 9"/>
            <p:cNvSpPr/>
            <p:nvPr/>
          </p:nvSpPr>
          <p:spPr>
            <a:xfrm>
              <a:off x="5124960" y="3676680"/>
              <a:ext cx="251280" cy="251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70" name="CustomShape 10"/>
            <p:cNvSpPr/>
            <p:nvPr/>
          </p:nvSpPr>
          <p:spPr>
            <a:xfrm>
              <a:off x="5376600" y="3676680"/>
              <a:ext cx="251280" cy="251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71" name="CustomShape 11"/>
            <p:cNvSpPr/>
            <p:nvPr/>
          </p:nvSpPr>
          <p:spPr>
            <a:xfrm>
              <a:off x="5628600" y="29210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72" name="CustomShape 12"/>
            <p:cNvSpPr/>
            <p:nvPr/>
          </p:nvSpPr>
          <p:spPr>
            <a:xfrm>
              <a:off x="5880600" y="29210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73" name="CustomShape 13"/>
            <p:cNvSpPr/>
            <p:nvPr/>
          </p:nvSpPr>
          <p:spPr>
            <a:xfrm>
              <a:off x="5628600" y="31730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74" name="CustomShape 14"/>
            <p:cNvSpPr/>
            <p:nvPr/>
          </p:nvSpPr>
          <p:spPr>
            <a:xfrm>
              <a:off x="5880600" y="31730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75" name="CustomShape 15"/>
            <p:cNvSpPr/>
            <p:nvPr/>
          </p:nvSpPr>
          <p:spPr>
            <a:xfrm>
              <a:off x="5628600" y="34250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76" name="CustomShape 16"/>
            <p:cNvSpPr/>
            <p:nvPr/>
          </p:nvSpPr>
          <p:spPr>
            <a:xfrm>
              <a:off x="5880600" y="34250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77" name="CustomShape 17"/>
            <p:cNvSpPr/>
            <p:nvPr/>
          </p:nvSpPr>
          <p:spPr>
            <a:xfrm>
              <a:off x="5628600" y="3676680"/>
              <a:ext cx="251280" cy="251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78" name="CustomShape 18"/>
            <p:cNvSpPr/>
            <p:nvPr/>
          </p:nvSpPr>
          <p:spPr>
            <a:xfrm>
              <a:off x="5880600" y="367668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79" name="CustomShape 19"/>
            <p:cNvSpPr/>
            <p:nvPr/>
          </p:nvSpPr>
          <p:spPr>
            <a:xfrm>
              <a:off x="6125400" y="29210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80" name="CustomShape 20"/>
            <p:cNvSpPr/>
            <p:nvPr/>
          </p:nvSpPr>
          <p:spPr>
            <a:xfrm>
              <a:off x="6377400" y="29210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81" name="CustomShape 21"/>
            <p:cNvSpPr/>
            <p:nvPr/>
          </p:nvSpPr>
          <p:spPr>
            <a:xfrm>
              <a:off x="6125400" y="31730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82" name="CustomShape 22"/>
            <p:cNvSpPr/>
            <p:nvPr/>
          </p:nvSpPr>
          <p:spPr>
            <a:xfrm>
              <a:off x="6377400" y="31730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83" name="CustomShape 23"/>
            <p:cNvSpPr/>
            <p:nvPr/>
          </p:nvSpPr>
          <p:spPr>
            <a:xfrm>
              <a:off x="6125400" y="34250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84" name="CustomShape 24"/>
            <p:cNvSpPr/>
            <p:nvPr/>
          </p:nvSpPr>
          <p:spPr>
            <a:xfrm>
              <a:off x="6377400" y="3425040"/>
              <a:ext cx="251280" cy="251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85" name="CustomShape 25"/>
            <p:cNvSpPr/>
            <p:nvPr/>
          </p:nvSpPr>
          <p:spPr>
            <a:xfrm>
              <a:off x="6125400" y="3676680"/>
              <a:ext cx="251280" cy="251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86" name="CustomShape 26"/>
            <p:cNvSpPr/>
            <p:nvPr/>
          </p:nvSpPr>
          <p:spPr>
            <a:xfrm>
              <a:off x="6377400" y="367668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87" name="CustomShape 27"/>
            <p:cNvSpPr/>
            <p:nvPr/>
          </p:nvSpPr>
          <p:spPr>
            <a:xfrm>
              <a:off x="6629040" y="29210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88" name="CustomShape 28"/>
            <p:cNvSpPr/>
            <p:nvPr/>
          </p:nvSpPr>
          <p:spPr>
            <a:xfrm>
              <a:off x="6881040" y="29210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89" name="CustomShape 29"/>
            <p:cNvSpPr/>
            <p:nvPr/>
          </p:nvSpPr>
          <p:spPr>
            <a:xfrm>
              <a:off x="6629040" y="3173040"/>
              <a:ext cx="251280" cy="251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90" name="CustomShape 30"/>
            <p:cNvSpPr/>
            <p:nvPr/>
          </p:nvSpPr>
          <p:spPr>
            <a:xfrm>
              <a:off x="6881040" y="3173040"/>
              <a:ext cx="251280" cy="251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91" name="CustomShape 31"/>
            <p:cNvSpPr/>
            <p:nvPr/>
          </p:nvSpPr>
          <p:spPr>
            <a:xfrm>
              <a:off x="6629040" y="34250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92" name="CustomShape 32"/>
            <p:cNvSpPr/>
            <p:nvPr/>
          </p:nvSpPr>
          <p:spPr>
            <a:xfrm>
              <a:off x="6881040" y="34250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93" name="CustomShape 33"/>
            <p:cNvSpPr/>
            <p:nvPr/>
          </p:nvSpPr>
          <p:spPr>
            <a:xfrm>
              <a:off x="6629040" y="367668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94" name="CustomShape 34"/>
            <p:cNvSpPr/>
            <p:nvPr/>
          </p:nvSpPr>
          <p:spPr>
            <a:xfrm>
              <a:off x="6881040" y="367668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95" name="CustomShape 35"/>
            <p:cNvSpPr/>
            <p:nvPr/>
          </p:nvSpPr>
          <p:spPr>
            <a:xfrm>
              <a:off x="5124960" y="392868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96" name="CustomShape 36"/>
            <p:cNvSpPr/>
            <p:nvPr/>
          </p:nvSpPr>
          <p:spPr>
            <a:xfrm>
              <a:off x="5376600" y="392868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97" name="CustomShape 37"/>
            <p:cNvSpPr/>
            <p:nvPr/>
          </p:nvSpPr>
          <p:spPr>
            <a:xfrm>
              <a:off x="5124960" y="418032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98" name="CustomShape 38"/>
            <p:cNvSpPr/>
            <p:nvPr/>
          </p:nvSpPr>
          <p:spPr>
            <a:xfrm>
              <a:off x="5376600" y="418032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99" name="CustomShape 39"/>
            <p:cNvSpPr/>
            <p:nvPr/>
          </p:nvSpPr>
          <p:spPr>
            <a:xfrm>
              <a:off x="5124960" y="443232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00" name="CustomShape 40"/>
            <p:cNvSpPr/>
            <p:nvPr/>
          </p:nvSpPr>
          <p:spPr>
            <a:xfrm>
              <a:off x="5376600" y="443232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01" name="CustomShape 41"/>
            <p:cNvSpPr/>
            <p:nvPr/>
          </p:nvSpPr>
          <p:spPr>
            <a:xfrm>
              <a:off x="5124960" y="4684320"/>
              <a:ext cx="251280" cy="251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02" name="CustomShape 42"/>
            <p:cNvSpPr/>
            <p:nvPr/>
          </p:nvSpPr>
          <p:spPr>
            <a:xfrm>
              <a:off x="5376600" y="4684320"/>
              <a:ext cx="251280" cy="251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03" name="CustomShape 43"/>
            <p:cNvSpPr/>
            <p:nvPr/>
          </p:nvSpPr>
          <p:spPr>
            <a:xfrm>
              <a:off x="5628600" y="392868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04" name="CustomShape 44"/>
            <p:cNvSpPr/>
            <p:nvPr/>
          </p:nvSpPr>
          <p:spPr>
            <a:xfrm>
              <a:off x="5880600" y="3928680"/>
              <a:ext cx="251280" cy="2512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05" name="CustomShape 45"/>
            <p:cNvSpPr/>
            <p:nvPr/>
          </p:nvSpPr>
          <p:spPr>
            <a:xfrm>
              <a:off x="5628600" y="418032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06" name="CustomShape 46"/>
            <p:cNvSpPr/>
            <p:nvPr/>
          </p:nvSpPr>
          <p:spPr>
            <a:xfrm>
              <a:off x="5880600" y="4180320"/>
              <a:ext cx="251280" cy="251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07" name="CustomShape 47"/>
            <p:cNvSpPr/>
            <p:nvPr/>
          </p:nvSpPr>
          <p:spPr>
            <a:xfrm>
              <a:off x="5628600" y="4432320"/>
              <a:ext cx="251280" cy="251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08" name="CustomShape 48"/>
            <p:cNvSpPr/>
            <p:nvPr/>
          </p:nvSpPr>
          <p:spPr>
            <a:xfrm>
              <a:off x="5880600" y="443232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09" name="CustomShape 49"/>
            <p:cNvSpPr/>
            <p:nvPr/>
          </p:nvSpPr>
          <p:spPr>
            <a:xfrm>
              <a:off x="5628600" y="468432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10" name="CustomShape 50"/>
            <p:cNvSpPr/>
            <p:nvPr/>
          </p:nvSpPr>
          <p:spPr>
            <a:xfrm>
              <a:off x="5880600" y="468432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11" name="CustomShape 51"/>
            <p:cNvSpPr/>
            <p:nvPr/>
          </p:nvSpPr>
          <p:spPr>
            <a:xfrm>
              <a:off x="6125400" y="392868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12" name="CustomShape 52"/>
            <p:cNvSpPr/>
            <p:nvPr/>
          </p:nvSpPr>
          <p:spPr>
            <a:xfrm>
              <a:off x="6377400" y="392868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13" name="CustomShape 53"/>
            <p:cNvSpPr/>
            <p:nvPr/>
          </p:nvSpPr>
          <p:spPr>
            <a:xfrm>
              <a:off x="6125400" y="4180320"/>
              <a:ext cx="251280" cy="251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14" name="CustomShape 54"/>
            <p:cNvSpPr/>
            <p:nvPr/>
          </p:nvSpPr>
          <p:spPr>
            <a:xfrm>
              <a:off x="6377400" y="418032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15" name="CustomShape 55"/>
            <p:cNvSpPr/>
            <p:nvPr/>
          </p:nvSpPr>
          <p:spPr>
            <a:xfrm>
              <a:off x="6125400" y="4432320"/>
              <a:ext cx="251280" cy="251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16" name="CustomShape 56"/>
            <p:cNvSpPr/>
            <p:nvPr/>
          </p:nvSpPr>
          <p:spPr>
            <a:xfrm>
              <a:off x="6377400" y="4432320"/>
              <a:ext cx="251280" cy="251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17" name="CustomShape 57"/>
            <p:cNvSpPr/>
            <p:nvPr/>
          </p:nvSpPr>
          <p:spPr>
            <a:xfrm>
              <a:off x="6125400" y="468432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18" name="CustomShape 58"/>
            <p:cNvSpPr/>
            <p:nvPr/>
          </p:nvSpPr>
          <p:spPr>
            <a:xfrm>
              <a:off x="6377400" y="468432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19" name="CustomShape 59"/>
            <p:cNvSpPr/>
            <p:nvPr/>
          </p:nvSpPr>
          <p:spPr>
            <a:xfrm>
              <a:off x="6629040" y="392868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20" name="CustomShape 60"/>
            <p:cNvSpPr/>
            <p:nvPr/>
          </p:nvSpPr>
          <p:spPr>
            <a:xfrm>
              <a:off x="6881040" y="392868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21" name="CustomShape 61"/>
            <p:cNvSpPr/>
            <p:nvPr/>
          </p:nvSpPr>
          <p:spPr>
            <a:xfrm>
              <a:off x="6629040" y="418032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22" name="CustomShape 62"/>
            <p:cNvSpPr/>
            <p:nvPr/>
          </p:nvSpPr>
          <p:spPr>
            <a:xfrm>
              <a:off x="6881040" y="418032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23" name="CustomShape 63"/>
            <p:cNvSpPr/>
            <p:nvPr/>
          </p:nvSpPr>
          <p:spPr>
            <a:xfrm>
              <a:off x="6629040" y="443232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24" name="CustomShape 64"/>
            <p:cNvSpPr/>
            <p:nvPr/>
          </p:nvSpPr>
          <p:spPr>
            <a:xfrm>
              <a:off x="6881040" y="443232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25" name="CustomShape 65"/>
            <p:cNvSpPr/>
            <p:nvPr/>
          </p:nvSpPr>
          <p:spPr>
            <a:xfrm>
              <a:off x="6629040" y="4684320"/>
              <a:ext cx="251280" cy="251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26" name="CustomShape 66"/>
            <p:cNvSpPr/>
            <p:nvPr/>
          </p:nvSpPr>
          <p:spPr>
            <a:xfrm>
              <a:off x="6881040" y="4684320"/>
              <a:ext cx="251280" cy="251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27" name="CustomShape 67"/>
            <p:cNvSpPr/>
            <p:nvPr/>
          </p:nvSpPr>
          <p:spPr>
            <a:xfrm>
              <a:off x="5028480" y="2830320"/>
              <a:ext cx="360" cy="230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8" name="CustomShape 68"/>
            <p:cNvSpPr/>
            <p:nvPr/>
          </p:nvSpPr>
          <p:spPr>
            <a:xfrm>
              <a:off x="5019840" y="2825280"/>
              <a:ext cx="23270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9" name="CustomShape 69"/>
            <p:cNvSpPr/>
            <p:nvPr/>
          </p:nvSpPr>
          <p:spPr>
            <a:xfrm>
              <a:off x="4759200" y="4684320"/>
              <a:ext cx="3243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ρ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30" name="CustomShape 70"/>
            <p:cNvSpPr/>
            <p:nvPr/>
          </p:nvSpPr>
          <p:spPr>
            <a:xfrm>
              <a:off x="6964200" y="2493000"/>
              <a:ext cx="3196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θ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31" name="CustomShape 71"/>
            <p:cNvSpPr/>
            <p:nvPr/>
          </p:nvSpPr>
          <p:spPr>
            <a:xfrm>
              <a:off x="1343880" y="2830320"/>
              <a:ext cx="360" cy="230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2" name="CustomShape 72"/>
            <p:cNvSpPr/>
            <p:nvPr/>
          </p:nvSpPr>
          <p:spPr>
            <a:xfrm>
              <a:off x="1335600" y="2825280"/>
              <a:ext cx="23270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3" name="CustomShape 73"/>
            <p:cNvSpPr/>
            <p:nvPr/>
          </p:nvSpPr>
          <p:spPr>
            <a:xfrm>
              <a:off x="1074600" y="4684320"/>
              <a:ext cx="3153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y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34" name="CustomShape 74"/>
            <p:cNvSpPr/>
            <p:nvPr/>
          </p:nvSpPr>
          <p:spPr>
            <a:xfrm>
              <a:off x="3279600" y="2493000"/>
              <a:ext cx="3153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x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35" name="Line 75"/>
            <p:cNvSpPr/>
            <p:nvPr/>
          </p:nvSpPr>
          <p:spPr>
            <a:xfrm flipV="1">
              <a:off x="1518120" y="3424680"/>
              <a:ext cx="2070720" cy="755640"/>
            </a:xfrm>
            <a:prstGeom prst="line">
              <a:avLst/>
            </a:prstGeom>
            <a:ln w="2844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6" name="CustomShape 76"/>
            <p:cNvSpPr/>
            <p:nvPr/>
          </p:nvSpPr>
          <p:spPr>
            <a:xfrm>
              <a:off x="3111480" y="3553920"/>
              <a:ext cx="71280" cy="712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mc:AlternateContent>
          <mc:Choice xmlns:a14="http://schemas.microsoft.com/office/drawing/2010/main" Requires="a14">
            <p:sp>
              <p:nvSpPr>
                <p:cNvPr id="537" name="Formula 77"/>
                <p:cNvSpPr txBox="1"/>
                <p:nvPr/>
              </p:nvSpPr>
              <p:spPr>
                <a:xfrm>
                  <a:off x="4444920" y="2010600"/>
                  <a:ext cx="3611880" cy="43020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r>
                        <m:t xml:space="preserve">𝜌</m:t>
                      </m:r>
                      <m:r>
                        <m:t xml:space="preserve">=</m:t>
                      </m:r>
                      <m:sSub>
                        <m:e>
                          <m:r>
                            <m:t xml:space="preserve">𝑥</m:t>
                          </m:r>
                        </m:e>
                        <m:sub>
                          <m:r>
                            <m:t xml:space="preserve">2</m:t>
                          </m:r>
                        </m:sub>
                      </m:sSub>
                      <m:r>
                        <m:t xml:space="preserve">cos</m:t>
                      </m:r>
                      <m:r>
                        <m:t xml:space="preserve">𝜃</m:t>
                      </m:r>
                      <m:r>
                        <m:t xml:space="preserve">+</m:t>
                      </m:r>
                      <m:sSub>
                        <m:e>
                          <m:r>
                            <m:t xml:space="preserve">𝑦</m:t>
                          </m:r>
                        </m:e>
                        <m:sub>
                          <m:r>
                            <m:t xml:space="preserve">2</m:t>
                          </m:r>
                        </m:sub>
                      </m:sSub>
                      <m:r>
                        <m:t xml:space="preserve">sin</m:t>
                      </m:r>
                      <m:r>
                        <m:t xml:space="preserve">𝜃</m:t>
                      </m:r>
                    </m:oMath>
                  </a14:m>
                </a:p>
              </p:txBody>
            </p:sp>
          </mc:Choice>
          <mc:Fallback/>
        </mc:AlternateContent>
        <mc:AlternateContent>
          <mc:Choice xmlns:a14="http://schemas.microsoft.com/office/drawing/2010/main" Requires="a14">
            <p:sp>
              <p:nvSpPr>
                <p:cNvPr id="538" name="Formula 78"/>
                <p:cNvSpPr txBox="1"/>
                <p:nvPr/>
              </p:nvSpPr>
              <p:spPr>
                <a:xfrm>
                  <a:off x="1939680" y="3956400"/>
                  <a:ext cx="1059120" cy="36864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d>
                        <m:dPr>
                          <m:begChr m:val="("/>
                          <m:endChr m:val=")"/>
                        </m:dPr>
                        <m:e>
                          <m:sSub>
                            <m:e>
                              <m:r>
                                <m:t xml:space="preserve">𝑥</m:t>
                              </m:r>
                            </m:e>
                            <m:sub>
                              <m:r>
                                <m:t xml:space="preserve">2</m:t>
                              </m:r>
                            </m:sub>
                          </m:sSub>
                          <m:r>
                            <m:t xml:space="preserve">,</m:t>
                          </m:r>
                          <m:sSub>
                            <m:e>
                              <m:r>
                                <m:t xml:space="preserve">𝑦</m:t>
                              </m:r>
                            </m:e>
                            <m:sub>
                              <m:r>
                                <m:t xml:space="preserve">2</m:t>
                              </m:r>
                            </m:sub>
                          </m:sSub>
                        </m:e>
                      </m:d>
                    </m:oMath>
                  </a14:m>
                </a:p>
              </p:txBody>
            </p:sp>
          </mc:Choice>
          <mc:Fallback/>
        </mc:AlternateContent>
        <p:sp>
          <p:nvSpPr>
            <p:cNvPr id="539" name="CustomShape 79"/>
            <p:cNvSpPr/>
            <p:nvPr/>
          </p:nvSpPr>
          <p:spPr>
            <a:xfrm rot="10800000">
              <a:off x="5115960" y="3745800"/>
              <a:ext cx="2008080" cy="983520"/>
            </a:xfrm>
            <a:prstGeom prst="curvedConnector3">
              <a:avLst>
                <a:gd name="adj1" fmla="val 50000"/>
              </a:avLst>
            </a:prstGeom>
            <a:noFill/>
            <a:ln w="2844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0" name="CustomShape 80"/>
            <p:cNvSpPr/>
            <p:nvPr/>
          </p:nvSpPr>
          <p:spPr>
            <a:xfrm>
              <a:off x="1914480" y="3985920"/>
              <a:ext cx="71280" cy="712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Пример с нормальной формой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– 3</a:t>
            </a:r>
            <a:endParaRPr b="0" lang="ru-RU" sz="4400" spc="-1" strike="noStrike">
              <a:latin typeface="Arial"/>
            </a:endParaRPr>
          </a:p>
        </p:txBody>
      </p:sp>
      <p:grpSp>
        <p:nvGrpSpPr>
          <p:cNvPr id="542" name="Group 2"/>
          <p:cNvGrpSpPr/>
          <p:nvPr/>
        </p:nvGrpSpPr>
        <p:grpSpPr>
          <a:xfrm>
            <a:off x="1074600" y="1953360"/>
            <a:ext cx="6982200" cy="3123720"/>
            <a:chOff x="1074600" y="1953360"/>
            <a:chExt cx="6982200" cy="3123720"/>
          </a:xfrm>
        </p:grpSpPr>
        <p:sp>
          <p:nvSpPr>
            <p:cNvPr id="543" name="CustomShape 3"/>
            <p:cNvSpPr/>
            <p:nvPr/>
          </p:nvSpPr>
          <p:spPr>
            <a:xfrm>
              <a:off x="5124960" y="286416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44" name="CustomShape 4"/>
            <p:cNvSpPr/>
            <p:nvPr/>
          </p:nvSpPr>
          <p:spPr>
            <a:xfrm>
              <a:off x="5376600" y="286416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45" name="CustomShape 5"/>
            <p:cNvSpPr/>
            <p:nvPr/>
          </p:nvSpPr>
          <p:spPr>
            <a:xfrm>
              <a:off x="5124960" y="311580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46" name="CustomShape 6"/>
            <p:cNvSpPr/>
            <p:nvPr/>
          </p:nvSpPr>
          <p:spPr>
            <a:xfrm>
              <a:off x="5376600" y="311580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47" name="CustomShape 7"/>
            <p:cNvSpPr/>
            <p:nvPr/>
          </p:nvSpPr>
          <p:spPr>
            <a:xfrm>
              <a:off x="5124960" y="336780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48" name="CustomShape 8"/>
            <p:cNvSpPr/>
            <p:nvPr/>
          </p:nvSpPr>
          <p:spPr>
            <a:xfrm>
              <a:off x="5376600" y="336780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49" name="CustomShape 9"/>
            <p:cNvSpPr/>
            <p:nvPr/>
          </p:nvSpPr>
          <p:spPr>
            <a:xfrm>
              <a:off x="5124960" y="3619440"/>
              <a:ext cx="251280" cy="251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50" name="CustomShape 10"/>
            <p:cNvSpPr/>
            <p:nvPr/>
          </p:nvSpPr>
          <p:spPr>
            <a:xfrm>
              <a:off x="5376600" y="3619440"/>
              <a:ext cx="251280" cy="251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51" name="CustomShape 11"/>
            <p:cNvSpPr/>
            <p:nvPr/>
          </p:nvSpPr>
          <p:spPr>
            <a:xfrm>
              <a:off x="5628600" y="286416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52" name="CustomShape 12"/>
            <p:cNvSpPr/>
            <p:nvPr/>
          </p:nvSpPr>
          <p:spPr>
            <a:xfrm>
              <a:off x="5880600" y="286416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53" name="CustomShape 13"/>
            <p:cNvSpPr/>
            <p:nvPr/>
          </p:nvSpPr>
          <p:spPr>
            <a:xfrm>
              <a:off x="5628600" y="311580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54" name="CustomShape 14"/>
            <p:cNvSpPr/>
            <p:nvPr/>
          </p:nvSpPr>
          <p:spPr>
            <a:xfrm>
              <a:off x="5880600" y="311580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55" name="CustomShape 15"/>
            <p:cNvSpPr/>
            <p:nvPr/>
          </p:nvSpPr>
          <p:spPr>
            <a:xfrm>
              <a:off x="5628600" y="336780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56" name="CustomShape 16"/>
            <p:cNvSpPr/>
            <p:nvPr/>
          </p:nvSpPr>
          <p:spPr>
            <a:xfrm>
              <a:off x="5880600" y="336780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57" name="CustomShape 17"/>
            <p:cNvSpPr/>
            <p:nvPr/>
          </p:nvSpPr>
          <p:spPr>
            <a:xfrm>
              <a:off x="5628600" y="3619440"/>
              <a:ext cx="251280" cy="251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58" name="CustomShape 18"/>
            <p:cNvSpPr/>
            <p:nvPr/>
          </p:nvSpPr>
          <p:spPr>
            <a:xfrm>
              <a:off x="5880600" y="36194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59" name="CustomShape 19"/>
            <p:cNvSpPr/>
            <p:nvPr/>
          </p:nvSpPr>
          <p:spPr>
            <a:xfrm>
              <a:off x="6125400" y="286416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60" name="CustomShape 20"/>
            <p:cNvSpPr/>
            <p:nvPr/>
          </p:nvSpPr>
          <p:spPr>
            <a:xfrm>
              <a:off x="6377400" y="286416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61" name="CustomShape 21"/>
            <p:cNvSpPr/>
            <p:nvPr/>
          </p:nvSpPr>
          <p:spPr>
            <a:xfrm>
              <a:off x="6125400" y="311580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62" name="CustomShape 22"/>
            <p:cNvSpPr/>
            <p:nvPr/>
          </p:nvSpPr>
          <p:spPr>
            <a:xfrm>
              <a:off x="6377400" y="311580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63" name="CustomShape 23"/>
            <p:cNvSpPr/>
            <p:nvPr/>
          </p:nvSpPr>
          <p:spPr>
            <a:xfrm>
              <a:off x="6125400" y="336780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64" name="CustomShape 24"/>
            <p:cNvSpPr/>
            <p:nvPr/>
          </p:nvSpPr>
          <p:spPr>
            <a:xfrm>
              <a:off x="6377400" y="3367800"/>
              <a:ext cx="251280" cy="251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65" name="CustomShape 25"/>
            <p:cNvSpPr/>
            <p:nvPr/>
          </p:nvSpPr>
          <p:spPr>
            <a:xfrm>
              <a:off x="6125400" y="3619440"/>
              <a:ext cx="251280" cy="251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66" name="CustomShape 26"/>
            <p:cNvSpPr/>
            <p:nvPr/>
          </p:nvSpPr>
          <p:spPr>
            <a:xfrm>
              <a:off x="6377400" y="36194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67" name="CustomShape 27"/>
            <p:cNvSpPr/>
            <p:nvPr/>
          </p:nvSpPr>
          <p:spPr>
            <a:xfrm>
              <a:off x="6629040" y="286416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68" name="CustomShape 28"/>
            <p:cNvSpPr/>
            <p:nvPr/>
          </p:nvSpPr>
          <p:spPr>
            <a:xfrm>
              <a:off x="6881040" y="286416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69" name="CustomShape 29"/>
            <p:cNvSpPr/>
            <p:nvPr/>
          </p:nvSpPr>
          <p:spPr>
            <a:xfrm>
              <a:off x="6629040" y="3115800"/>
              <a:ext cx="251280" cy="251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70" name="CustomShape 30"/>
            <p:cNvSpPr/>
            <p:nvPr/>
          </p:nvSpPr>
          <p:spPr>
            <a:xfrm>
              <a:off x="6881040" y="3115800"/>
              <a:ext cx="251280" cy="251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71" name="CustomShape 31"/>
            <p:cNvSpPr/>
            <p:nvPr/>
          </p:nvSpPr>
          <p:spPr>
            <a:xfrm>
              <a:off x="6629040" y="336780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72" name="CustomShape 32"/>
            <p:cNvSpPr/>
            <p:nvPr/>
          </p:nvSpPr>
          <p:spPr>
            <a:xfrm>
              <a:off x="6881040" y="336780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73" name="CustomShape 33"/>
            <p:cNvSpPr/>
            <p:nvPr/>
          </p:nvSpPr>
          <p:spPr>
            <a:xfrm>
              <a:off x="6629040" y="36194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74" name="CustomShape 34"/>
            <p:cNvSpPr/>
            <p:nvPr/>
          </p:nvSpPr>
          <p:spPr>
            <a:xfrm>
              <a:off x="6881040" y="36194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75" name="CustomShape 35"/>
            <p:cNvSpPr/>
            <p:nvPr/>
          </p:nvSpPr>
          <p:spPr>
            <a:xfrm>
              <a:off x="5124960" y="38714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76" name="CustomShape 36"/>
            <p:cNvSpPr/>
            <p:nvPr/>
          </p:nvSpPr>
          <p:spPr>
            <a:xfrm>
              <a:off x="5376600" y="38714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77" name="CustomShape 37"/>
            <p:cNvSpPr/>
            <p:nvPr/>
          </p:nvSpPr>
          <p:spPr>
            <a:xfrm>
              <a:off x="5124960" y="41234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78" name="CustomShape 38"/>
            <p:cNvSpPr/>
            <p:nvPr/>
          </p:nvSpPr>
          <p:spPr>
            <a:xfrm>
              <a:off x="5376600" y="41234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79" name="CustomShape 39"/>
            <p:cNvSpPr/>
            <p:nvPr/>
          </p:nvSpPr>
          <p:spPr>
            <a:xfrm>
              <a:off x="5124960" y="437508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80" name="CustomShape 40"/>
            <p:cNvSpPr/>
            <p:nvPr/>
          </p:nvSpPr>
          <p:spPr>
            <a:xfrm>
              <a:off x="5376600" y="437508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81" name="CustomShape 41"/>
            <p:cNvSpPr/>
            <p:nvPr/>
          </p:nvSpPr>
          <p:spPr>
            <a:xfrm>
              <a:off x="5124960" y="4627080"/>
              <a:ext cx="251280" cy="251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82" name="CustomShape 42"/>
            <p:cNvSpPr/>
            <p:nvPr/>
          </p:nvSpPr>
          <p:spPr>
            <a:xfrm>
              <a:off x="5376600" y="4627080"/>
              <a:ext cx="251280" cy="251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83" name="CustomShape 43"/>
            <p:cNvSpPr/>
            <p:nvPr/>
          </p:nvSpPr>
          <p:spPr>
            <a:xfrm>
              <a:off x="5628600" y="38714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84" name="CustomShape 44"/>
            <p:cNvSpPr/>
            <p:nvPr/>
          </p:nvSpPr>
          <p:spPr>
            <a:xfrm>
              <a:off x="5880600" y="3871440"/>
              <a:ext cx="251280" cy="2512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85" name="CustomShape 45"/>
            <p:cNvSpPr/>
            <p:nvPr/>
          </p:nvSpPr>
          <p:spPr>
            <a:xfrm>
              <a:off x="5628600" y="41234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86" name="CustomShape 46"/>
            <p:cNvSpPr/>
            <p:nvPr/>
          </p:nvSpPr>
          <p:spPr>
            <a:xfrm>
              <a:off x="5880600" y="4123440"/>
              <a:ext cx="251280" cy="251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87" name="CustomShape 47"/>
            <p:cNvSpPr/>
            <p:nvPr/>
          </p:nvSpPr>
          <p:spPr>
            <a:xfrm>
              <a:off x="5628600" y="4375080"/>
              <a:ext cx="251280" cy="251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88" name="CustomShape 48"/>
            <p:cNvSpPr/>
            <p:nvPr/>
          </p:nvSpPr>
          <p:spPr>
            <a:xfrm>
              <a:off x="5880600" y="437508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89" name="CustomShape 49"/>
            <p:cNvSpPr/>
            <p:nvPr/>
          </p:nvSpPr>
          <p:spPr>
            <a:xfrm>
              <a:off x="5628600" y="462708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90" name="CustomShape 50"/>
            <p:cNvSpPr/>
            <p:nvPr/>
          </p:nvSpPr>
          <p:spPr>
            <a:xfrm>
              <a:off x="5880600" y="462708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91" name="CustomShape 51"/>
            <p:cNvSpPr/>
            <p:nvPr/>
          </p:nvSpPr>
          <p:spPr>
            <a:xfrm>
              <a:off x="6125400" y="38714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92" name="CustomShape 52"/>
            <p:cNvSpPr/>
            <p:nvPr/>
          </p:nvSpPr>
          <p:spPr>
            <a:xfrm>
              <a:off x="6377400" y="38714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93" name="CustomShape 53"/>
            <p:cNvSpPr/>
            <p:nvPr/>
          </p:nvSpPr>
          <p:spPr>
            <a:xfrm>
              <a:off x="6125400" y="4123440"/>
              <a:ext cx="251280" cy="251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94" name="CustomShape 54"/>
            <p:cNvSpPr/>
            <p:nvPr/>
          </p:nvSpPr>
          <p:spPr>
            <a:xfrm>
              <a:off x="6377400" y="41234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95" name="CustomShape 55"/>
            <p:cNvSpPr/>
            <p:nvPr/>
          </p:nvSpPr>
          <p:spPr>
            <a:xfrm>
              <a:off x="6125400" y="4375080"/>
              <a:ext cx="251280" cy="251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96" name="CustomShape 56"/>
            <p:cNvSpPr/>
            <p:nvPr/>
          </p:nvSpPr>
          <p:spPr>
            <a:xfrm>
              <a:off x="6377400" y="4375080"/>
              <a:ext cx="251280" cy="251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97" name="CustomShape 57"/>
            <p:cNvSpPr/>
            <p:nvPr/>
          </p:nvSpPr>
          <p:spPr>
            <a:xfrm>
              <a:off x="6125400" y="462708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98" name="CustomShape 58"/>
            <p:cNvSpPr/>
            <p:nvPr/>
          </p:nvSpPr>
          <p:spPr>
            <a:xfrm>
              <a:off x="6377400" y="462708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599" name="CustomShape 59"/>
            <p:cNvSpPr/>
            <p:nvPr/>
          </p:nvSpPr>
          <p:spPr>
            <a:xfrm>
              <a:off x="6629040" y="38714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600" name="CustomShape 60"/>
            <p:cNvSpPr/>
            <p:nvPr/>
          </p:nvSpPr>
          <p:spPr>
            <a:xfrm>
              <a:off x="6881040" y="38714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601" name="CustomShape 61"/>
            <p:cNvSpPr/>
            <p:nvPr/>
          </p:nvSpPr>
          <p:spPr>
            <a:xfrm>
              <a:off x="6629040" y="41234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602" name="CustomShape 62"/>
            <p:cNvSpPr/>
            <p:nvPr/>
          </p:nvSpPr>
          <p:spPr>
            <a:xfrm>
              <a:off x="6881040" y="41234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603" name="CustomShape 63"/>
            <p:cNvSpPr/>
            <p:nvPr/>
          </p:nvSpPr>
          <p:spPr>
            <a:xfrm>
              <a:off x="6629040" y="437508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604" name="CustomShape 64"/>
            <p:cNvSpPr/>
            <p:nvPr/>
          </p:nvSpPr>
          <p:spPr>
            <a:xfrm>
              <a:off x="6881040" y="437508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605" name="CustomShape 65"/>
            <p:cNvSpPr/>
            <p:nvPr/>
          </p:nvSpPr>
          <p:spPr>
            <a:xfrm>
              <a:off x="6629040" y="4627080"/>
              <a:ext cx="251280" cy="251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606" name="CustomShape 66"/>
            <p:cNvSpPr/>
            <p:nvPr/>
          </p:nvSpPr>
          <p:spPr>
            <a:xfrm>
              <a:off x="6881040" y="4627080"/>
              <a:ext cx="251280" cy="251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607" name="CustomShape 67"/>
            <p:cNvSpPr/>
            <p:nvPr/>
          </p:nvSpPr>
          <p:spPr>
            <a:xfrm>
              <a:off x="5028480" y="2773440"/>
              <a:ext cx="360" cy="230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8" name="CustomShape 68"/>
            <p:cNvSpPr/>
            <p:nvPr/>
          </p:nvSpPr>
          <p:spPr>
            <a:xfrm>
              <a:off x="5019840" y="2768040"/>
              <a:ext cx="23270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9" name="CustomShape 69"/>
            <p:cNvSpPr/>
            <p:nvPr/>
          </p:nvSpPr>
          <p:spPr>
            <a:xfrm>
              <a:off x="4759200" y="4627080"/>
              <a:ext cx="3243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ρ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610" name="CustomShape 70"/>
            <p:cNvSpPr/>
            <p:nvPr/>
          </p:nvSpPr>
          <p:spPr>
            <a:xfrm>
              <a:off x="6964200" y="2435760"/>
              <a:ext cx="3196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θ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611" name="CustomShape 71"/>
            <p:cNvSpPr/>
            <p:nvPr/>
          </p:nvSpPr>
          <p:spPr>
            <a:xfrm>
              <a:off x="1343880" y="2773440"/>
              <a:ext cx="360" cy="230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2" name="CustomShape 72"/>
            <p:cNvSpPr/>
            <p:nvPr/>
          </p:nvSpPr>
          <p:spPr>
            <a:xfrm>
              <a:off x="1335600" y="2768040"/>
              <a:ext cx="23270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3" name="CustomShape 73"/>
            <p:cNvSpPr/>
            <p:nvPr/>
          </p:nvSpPr>
          <p:spPr>
            <a:xfrm>
              <a:off x="1074600" y="4627080"/>
              <a:ext cx="3153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y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614" name="CustomShape 74"/>
            <p:cNvSpPr/>
            <p:nvPr/>
          </p:nvSpPr>
          <p:spPr>
            <a:xfrm>
              <a:off x="3279600" y="2435760"/>
              <a:ext cx="3153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x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615" name="Line 75"/>
            <p:cNvSpPr/>
            <p:nvPr/>
          </p:nvSpPr>
          <p:spPr>
            <a:xfrm flipV="1">
              <a:off x="1518120" y="3367440"/>
              <a:ext cx="2070720" cy="755640"/>
            </a:xfrm>
            <a:prstGeom prst="line">
              <a:avLst/>
            </a:prstGeom>
            <a:ln w="2844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6" name="CustomShape 76"/>
            <p:cNvSpPr/>
            <p:nvPr/>
          </p:nvSpPr>
          <p:spPr>
            <a:xfrm>
              <a:off x="3111480" y="3497040"/>
              <a:ext cx="71280" cy="712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mc:AlternateContent>
          <mc:Choice xmlns:a14="http://schemas.microsoft.com/office/drawing/2010/main" Requires="a14">
            <p:sp>
              <p:nvSpPr>
                <p:cNvPr id="617" name="Formula 77"/>
                <p:cNvSpPr txBox="1"/>
                <p:nvPr/>
              </p:nvSpPr>
              <p:spPr>
                <a:xfrm>
                  <a:off x="4444920" y="1953360"/>
                  <a:ext cx="3611880" cy="43020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r>
                        <m:t xml:space="preserve">𝜌</m:t>
                      </m:r>
                      <m:r>
                        <m:t xml:space="preserve">=</m:t>
                      </m:r>
                      <m:sSub>
                        <m:e>
                          <m:r>
                            <m:t xml:space="preserve">𝑥</m:t>
                          </m:r>
                        </m:e>
                        <m:sub>
                          <m:r>
                            <m:t xml:space="preserve">2</m:t>
                          </m:r>
                        </m:sub>
                      </m:sSub>
                      <m:r>
                        <m:t xml:space="preserve">cos</m:t>
                      </m:r>
                      <m:r>
                        <m:t xml:space="preserve">𝜃</m:t>
                      </m:r>
                      <m:r>
                        <m:t xml:space="preserve">+</m:t>
                      </m:r>
                      <m:sSub>
                        <m:e>
                          <m:r>
                            <m:t xml:space="preserve">𝑦</m:t>
                          </m:r>
                        </m:e>
                        <m:sub>
                          <m:r>
                            <m:t xml:space="preserve">2</m:t>
                          </m:r>
                        </m:sub>
                      </m:sSub>
                      <m:r>
                        <m:t xml:space="preserve">sin</m:t>
                      </m:r>
                      <m:r>
                        <m:t xml:space="preserve">𝜃</m:t>
                      </m:r>
                    </m:oMath>
                  </a14:m>
                </a:p>
              </p:txBody>
            </p:sp>
          </mc:Choice>
          <mc:Fallback/>
        </mc:AlternateContent>
        <p:sp>
          <p:nvSpPr>
            <p:cNvPr id="618" name="CustomShape 78"/>
            <p:cNvSpPr/>
            <p:nvPr/>
          </p:nvSpPr>
          <p:spPr>
            <a:xfrm>
              <a:off x="1914480" y="3928680"/>
              <a:ext cx="71280" cy="712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9" name="CustomShape 79"/>
            <p:cNvSpPr/>
            <p:nvPr/>
          </p:nvSpPr>
          <p:spPr>
            <a:xfrm>
              <a:off x="5727600" y="3729600"/>
              <a:ext cx="552960" cy="552960"/>
            </a:xfrm>
            <a:prstGeom prst="ellipse">
              <a:avLst/>
            </a:prstGeom>
            <a:noFill/>
            <a:ln w="2844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Стандартное преобразование Хафа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21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3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lines = cv2.HoughLines(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img_bin, #</a:t>
            </a:r>
            <a:r>
              <a:rPr b="0" lang="ru-RU" sz="2800" spc="-1" strike="noStrike">
                <a:solidFill>
                  <a:srgbClr val="000000"/>
                </a:solidFill>
                <a:latin typeface="Consolas"/>
              </a:rPr>
              <a:t>входное изображение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rho_res, #</a:t>
            </a:r>
            <a:r>
              <a:rPr b="0" lang="ru-RU" sz="2800" spc="-1" strike="noStrike">
                <a:solidFill>
                  <a:srgbClr val="000000"/>
                </a:solidFill>
                <a:latin typeface="Consolas"/>
              </a:rPr>
              <a:t>разрешение по расстоянию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theta_res, #</a:t>
            </a:r>
            <a:r>
              <a:rPr b="0" lang="ru-RU" sz="2800" spc="-1" strike="noStrike">
                <a:solidFill>
                  <a:srgbClr val="000000"/>
                </a:solidFill>
                <a:latin typeface="Consolas"/>
              </a:rPr>
              <a:t>разрешение по углу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threshold, #</a:t>
            </a:r>
            <a:r>
              <a:rPr b="0" lang="ru-RU" sz="2800" spc="-1" strike="noStrike">
                <a:solidFill>
                  <a:srgbClr val="000000"/>
                </a:solidFill>
                <a:latin typeface="Consolas"/>
              </a:rPr>
              <a:t>значение аккумулятора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min_theta=None, #</a:t>
            </a:r>
            <a:r>
              <a:rPr b="0" lang="ru-RU" sz="2800" spc="-1" strike="noStrike">
                <a:solidFill>
                  <a:srgbClr val="000000"/>
                </a:solidFill>
                <a:latin typeface="Consolas"/>
              </a:rPr>
              <a:t>ограничение угла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max_theta=None</a:t>
            </a:r>
            <a:r>
              <a:rPr b="0" lang="ru-RU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#</a:t>
            </a:r>
            <a:r>
              <a:rPr b="0" lang="ru-RU" sz="2800" spc="-1" strike="noStrike">
                <a:solidFill>
                  <a:srgbClr val="000000"/>
                </a:solidFill>
                <a:latin typeface="Consolas"/>
              </a:rPr>
              <a:t>ограничение угла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 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Отсчет угла – от вертикали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threshold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зависит от размера изображения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onsolas"/>
              </a:rPr>
              <a:t>Для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line </a:t>
            </a:r>
            <a:r>
              <a:rPr b="0" lang="ru-RU" sz="2800" spc="-1" strike="noStrike">
                <a:solidFill>
                  <a:srgbClr val="000000"/>
                </a:solidFill>
                <a:latin typeface="Consolas"/>
              </a:rPr>
              <a:t>в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lines: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(rho, theta) = line[0]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Пример 1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623" name="Объект 5" descr=""/>
          <p:cNvPicPr/>
          <p:nvPr/>
        </p:nvPicPr>
        <p:blipFill>
          <a:blip r:embed="rId1"/>
          <a:stretch/>
        </p:blipFill>
        <p:spPr>
          <a:xfrm>
            <a:off x="1065960" y="1529280"/>
            <a:ext cx="7288920" cy="3644280"/>
          </a:xfrm>
          <a:prstGeom prst="rect">
            <a:avLst/>
          </a:prstGeom>
          <a:ln>
            <a:noFill/>
          </a:ln>
        </p:spPr>
      </p:pic>
      <p:sp>
        <p:nvSpPr>
          <p:cNvPr id="624" name="CustomShape 2"/>
          <p:cNvSpPr/>
          <p:nvPr/>
        </p:nvSpPr>
        <p:spPr>
          <a:xfrm>
            <a:off x="1416600" y="5363640"/>
            <a:ext cx="65894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min_theta = 0, max_theta = np.pi/4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Пример 2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626" name="Объект 5" descr=""/>
          <p:cNvPicPr/>
          <p:nvPr/>
        </p:nvPicPr>
        <p:blipFill>
          <a:blip r:embed="rId1"/>
          <a:stretch/>
        </p:blipFill>
        <p:spPr>
          <a:xfrm>
            <a:off x="1018800" y="1600560"/>
            <a:ext cx="7288920" cy="3656520"/>
          </a:xfrm>
          <a:prstGeom prst="rect">
            <a:avLst/>
          </a:prstGeom>
          <a:ln>
            <a:noFill/>
          </a:ln>
        </p:spPr>
      </p:pic>
      <p:sp>
        <p:nvSpPr>
          <p:cNvPr id="627" name="CustomShape 2"/>
          <p:cNvSpPr/>
          <p:nvPr/>
        </p:nvSpPr>
        <p:spPr>
          <a:xfrm>
            <a:off x="2231280" y="5314320"/>
            <a:ext cx="48643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Без ограничения по углу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Многомасштабное преобразование Хафа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29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8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lines = cv2.HoughLines(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img_bin, #</a:t>
            </a:r>
            <a:r>
              <a:rPr b="0" lang="ru-RU" sz="2800" spc="-1" strike="noStrike">
                <a:solidFill>
                  <a:srgbClr val="000000"/>
                </a:solidFill>
                <a:latin typeface="Consolas"/>
              </a:rPr>
              <a:t>входное изображение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rho_res, #</a:t>
            </a:r>
            <a:r>
              <a:rPr b="0" lang="ru-RU" sz="2800" spc="-1" strike="noStrike">
                <a:solidFill>
                  <a:srgbClr val="000000"/>
                </a:solidFill>
                <a:latin typeface="Consolas"/>
              </a:rPr>
              <a:t>разрешение по расстоянию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theta_res, #</a:t>
            </a:r>
            <a:r>
              <a:rPr b="0" lang="ru-RU" sz="2800" spc="-1" strike="noStrike">
                <a:solidFill>
                  <a:srgbClr val="000000"/>
                </a:solidFill>
                <a:latin typeface="Consolas"/>
              </a:rPr>
              <a:t>разрешение по углу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threshold, #</a:t>
            </a:r>
            <a:r>
              <a:rPr b="0" lang="ru-RU" sz="2800" spc="-1" strike="noStrike">
                <a:solidFill>
                  <a:srgbClr val="000000"/>
                </a:solidFill>
                <a:latin typeface="Consolas"/>
              </a:rPr>
              <a:t>значение аккумулятора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min_theta=None, #</a:t>
            </a:r>
            <a:r>
              <a:rPr b="0" lang="ru-RU" sz="2800" spc="-1" strike="noStrike">
                <a:solidFill>
                  <a:srgbClr val="000000"/>
                </a:solidFill>
                <a:latin typeface="Consolas"/>
              </a:rPr>
              <a:t>ограничение угла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max_theta=None,</a:t>
            </a:r>
            <a:r>
              <a:rPr b="0" lang="ru-RU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#</a:t>
            </a:r>
            <a:r>
              <a:rPr b="0" lang="ru-RU" sz="2800" spc="-1" strike="noStrike">
                <a:solidFill>
                  <a:srgbClr val="000000"/>
                </a:solidFill>
                <a:latin typeface="Consolas"/>
              </a:rPr>
              <a:t>ограничение угла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srn=srn, #</a:t>
            </a:r>
            <a:r>
              <a:rPr b="0" lang="ru-RU" sz="2800" spc="-1" strike="noStrike">
                <a:solidFill>
                  <a:srgbClr val="000000"/>
                </a:solidFill>
                <a:latin typeface="Consolas"/>
              </a:rPr>
              <a:t>уточнение расстояния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stn=stn</a:t>
            </a:r>
            <a:r>
              <a:rPr b="0" lang="ru-RU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#</a:t>
            </a:r>
            <a:r>
              <a:rPr b="0" lang="ru-RU" sz="2800" spc="-1" strike="noStrike">
                <a:solidFill>
                  <a:srgbClr val="000000"/>
                </a:solidFill>
                <a:latin typeface="Consolas"/>
              </a:rPr>
              <a:t>уточнение угла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rho = rho_res / srn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theta = theta_res / stn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Задача распознавания прямой линии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Задача: найти все прямые линии на изображении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</p:txBody>
      </p:sp>
      <p:pic>
        <p:nvPicPr>
          <p:cNvPr id="80" name="Picture 2" descr="Картинки по запросу &quot;судоку ajnj&quot;"/>
          <p:cNvPicPr/>
          <p:nvPr/>
        </p:nvPicPr>
        <p:blipFill>
          <a:blip r:embed="rId1"/>
          <a:stretch/>
        </p:blipFill>
        <p:spPr>
          <a:xfrm>
            <a:off x="3060000" y="2489400"/>
            <a:ext cx="3023280" cy="302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Прогрессивное вероятностное преобразование Хафа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31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52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linesP = cv2.HoughLinesP(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img_bin, 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rho_res, 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theta_res, 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threshold, 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minLineLength=length, 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maxLineGap=gap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minLineLength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– минимальная длина линии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maxLineGap –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максимальное расстояние между пикселями на одной прямой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Максимальный зазор между точками в одной линии.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Для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line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lines: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(x0, y0, x1, y1) = line[0]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Пример 3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633" name="Объект 5" descr=""/>
          <p:cNvPicPr/>
          <p:nvPr/>
        </p:nvPicPr>
        <p:blipFill>
          <a:blip r:embed="rId1"/>
          <a:stretch/>
        </p:blipFill>
        <p:spPr>
          <a:xfrm>
            <a:off x="1113840" y="2284200"/>
            <a:ext cx="7288920" cy="1945800"/>
          </a:xfrm>
          <a:prstGeom prst="rect">
            <a:avLst/>
          </a:prstGeom>
          <a:ln>
            <a:noFill/>
          </a:ln>
        </p:spPr>
      </p:pic>
      <p:sp>
        <p:nvSpPr>
          <p:cNvPr id="634" name="CustomShape 2"/>
          <p:cNvSpPr/>
          <p:nvPr/>
        </p:nvSpPr>
        <p:spPr>
          <a:xfrm>
            <a:off x="2187360" y="1690560"/>
            <a:ext cx="46022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threshold = int(img_w/2)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635" name="CustomShape 3"/>
          <p:cNvSpPr/>
          <p:nvPr/>
        </p:nvSpPr>
        <p:spPr>
          <a:xfrm>
            <a:off x="3655440" y="4457520"/>
            <a:ext cx="22064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HoughLines()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636" name="CustomShape 4"/>
          <p:cNvSpPr/>
          <p:nvPr/>
        </p:nvSpPr>
        <p:spPr>
          <a:xfrm>
            <a:off x="5980320" y="4458240"/>
            <a:ext cx="23911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HoughLinesP()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637" name="CustomShape 5"/>
          <p:cNvSpPr/>
          <p:nvPr/>
        </p:nvSpPr>
        <p:spPr>
          <a:xfrm>
            <a:off x="1532160" y="4457520"/>
            <a:ext cx="17402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Бинарное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Пример 4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639" name="Объект 5" descr=""/>
          <p:cNvPicPr/>
          <p:nvPr/>
        </p:nvPicPr>
        <p:blipFill>
          <a:blip r:embed="rId1"/>
          <a:stretch/>
        </p:blipFill>
        <p:spPr>
          <a:xfrm>
            <a:off x="1225440" y="2136600"/>
            <a:ext cx="7288920" cy="1911240"/>
          </a:xfrm>
          <a:prstGeom prst="rect">
            <a:avLst/>
          </a:prstGeom>
          <a:ln>
            <a:noFill/>
          </a:ln>
        </p:spPr>
      </p:pic>
      <p:sp>
        <p:nvSpPr>
          <p:cNvPr id="640" name="CustomShape 2"/>
          <p:cNvSpPr/>
          <p:nvPr/>
        </p:nvSpPr>
        <p:spPr>
          <a:xfrm>
            <a:off x="2298960" y="1510560"/>
            <a:ext cx="46022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threshold = int(img_w/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641" name="CustomShape 3"/>
          <p:cNvSpPr/>
          <p:nvPr/>
        </p:nvSpPr>
        <p:spPr>
          <a:xfrm>
            <a:off x="3767040" y="4277520"/>
            <a:ext cx="22064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HoughLines()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642" name="CustomShape 4"/>
          <p:cNvSpPr/>
          <p:nvPr/>
        </p:nvSpPr>
        <p:spPr>
          <a:xfrm>
            <a:off x="6091920" y="4278240"/>
            <a:ext cx="23911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HoughLinesP()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643" name="CustomShape 5"/>
          <p:cNvSpPr/>
          <p:nvPr/>
        </p:nvSpPr>
        <p:spPr>
          <a:xfrm>
            <a:off x="1643760" y="4277520"/>
            <a:ext cx="17402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Бинарное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Отрисовка линий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45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34000"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def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draw_line(</a:t>
            </a:r>
            <a:r>
              <a:rPr b="0" lang="en-US" sz="2800" spc="-1" strike="noStrike">
                <a:solidFill>
                  <a:srgbClr val="ed7d31"/>
                </a:solidFill>
                <a:latin typeface="Consolas"/>
              </a:rPr>
              <a:t>rho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2800" spc="-1" strike="noStrike">
                <a:solidFill>
                  <a:srgbClr val="ed7d31"/>
                </a:solidFill>
                <a:latin typeface="Consolas"/>
              </a:rPr>
              <a:t>theta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2800" spc="-1" strike="noStrike">
                <a:solidFill>
                  <a:srgbClr val="ed7d31"/>
                </a:solidFill>
                <a:latin typeface="Consolas"/>
              </a:rPr>
              <a:t>img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2800" spc="-1" strike="noStrike">
                <a:solidFill>
                  <a:srgbClr val="ed7d31"/>
                </a:solidFill>
                <a:latin typeface="Consolas"/>
              </a:rPr>
              <a:t>color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=(</a:t>
            </a:r>
            <a:r>
              <a:rPr b="0" lang="en-US" sz="2800" spc="-1" strike="noStrike">
                <a:solidFill>
                  <a:srgbClr val="4472c4"/>
                </a:solidFill>
                <a:latin typeface="Consolas"/>
              </a:rPr>
              <a:t>0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2800" spc="-1" strike="noStrike">
                <a:solidFill>
                  <a:srgbClr val="4472c4"/>
                </a:solidFill>
                <a:latin typeface="Consolas"/>
              </a:rPr>
              <a:t>0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2800" spc="-1" strike="noStrike">
                <a:solidFill>
                  <a:srgbClr val="4472c4"/>
                </a:solidFill>
                <a:latin typeface="Consolas"/>
              </a:rPr>
              <a:t>255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),\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   </a:t>
            </a:r>
            <a:r>
              <a:rPr b="0" lang="en-US" sz="2800" spc="-1" strike="noStrike">
                <a:solidFill>
                  <a:srgbClr val="ed7d31"/>
                </a:solidFill>
                <a:latin typeface="Consolas"/>
              </a:rPr>
              <a:t>thickness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=1, </a:t>
            </a:r>
            <a:r>
              <a:rPr b="0" lang="en-US" sz="2800" spc="-1" strike="noStrike">
                <a:solidFill>
                  <a:srgbClr val="ed7d31"/>
                </a:solidFill>
                <a:latin typeface="Consolas"/>
              </a:rPr>
              <a:t>lineType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=cv2.LINE_AA):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cos_t = math.</a:t>
            </a:r>
            <a:r>
              <a:rPr b="0" lang="en-US" sz="2800" spc="-1" strike="noStrike">
                <a:solidFill>
                  <a:srgbClr val="5b9bd5"/>
                </a:solidFill>
                <a:latin typeface="Consolas"/>
              </a:rPr>
              <a:t>cos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(theta)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sin_t = math.</a:t>
            </a:r>
            <a:r>
              <a:rPr b="0" lang="en-US" sz="2800" spc="-1" strike="noStrike">
                <a:solidFill>
                  <a:srgbClr val="5b9bd5"/>
                </a:solidFill>
                <a:latin typeface="Consolas"/>
              </a:rPr>
              <a:t>sin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(theta)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x0 = cos_t * rho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y0 = sin_t * rho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pt1 = </a:t>
            </a:r>
            <a:r>
              <a:rPr b="0" lang="en-US" sz="2800" spc="-1" strike="noStrike">
                <a:solidFill>
                  <a:srgbClr val="5b9bd5"/>
                </a:solidFill>
                <a:latin typeface="Consolas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(x0 - 1000 * sin_t), </a:t>
            </a:r>
            <a:r>
              <a:rPr b="0" lang="en-US" sz="2800" spc="-1" strike="noStrike">
                <a:solidFill>
                  <a:srgbClr val="5b9bd5"/>
                </a:solidFill>
                <a:latin typeface="Consolas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(y0 + 1000 * cos_t)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pt2 = </a:t>
            </a:r>
            <a:r>
              <a:rPr b="0" lang="en-US" sz="2800" spc="-1" strike="noStrike">
                <a:solidFill>
                  <a:srgbClr val="5b9bd5"/>
                </a:solidFill>
                <a:latin typeface="Consolas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(x0 + 1000 * sin_t), </a:t>
            </a:r>
            <a:r>
              <a:rPr b="0" lang="en-US" sz="2800" spc="-1" strike="noStrike">
                <a:solidFill>
                  <a:srgbClr val="5b9bd5"/>
                </a:solidFill>
                <a:latin typeface="Consolas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(y0 - 1000 * cos_t)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cv2.</a:t>
            </a:r>
            <a:r>
              <a:rPr b="0" lang="en-US" sz="2800" spc="-1" strike="noStrike">
                <a:solidFill>
                  <a:srgbClr val="5b9bd5"/>
                </a:solidFill>
                <a:latin typeface="Consolas"/>
              </a:rPr>
              <a:t>line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(img, pt1, pt2, color, thickness, lineType)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def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draw_line_P(</a:t>
            </a:r>
            <a:r>
              <a:rPr b="0" lang="en-US" sz="2800" spc="-1" strike="noStrike">
                <a:solidFill>
                  <a:srgbClr val="ed7d31"/>
                </a:solidFill>
                <a:latin typeface="Consolas"/>
              </a:rPr>
              <a:t>x0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2800" spc="-1" strike="noStrike">
                <a:solidFill>
                  <a:srgbClr val="ed7d31"/>
                </a:solidFill>
                <a:latin typeface="Consolas"/>
              </a:rPr>
              <a:t>y0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2800" spc="-1" strike="noStrike">
                <a:solidFill>
                  <a:srgbClr val="ed7d31"/>
                </a:solidFill>
                <a:latin typeface="Consolas"/>
              </a:rPr>
              <a:t>x1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2800" spc="-1" strike="noStrike">
                <a:solidFill>
                  <a:srgbClr val="ed7d31"/>
                </a:solidFill>
                <a:latin typeface="Consolas"/>
              </a:rPr>
              <a:t>y1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2800" spc="-1" strike="noStrike">
                <a:solidFill>
                  <a:srgbClr val="ed7d31"/>
                </a:solidFill>
                <a:latin typeface="Consolas"/>
              </a:rPr>
              <a:t>img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2800" spc="-1" strike="noStrike">
                <a:solidFill>
                  <a:srgbClr val="ed7d31"/>
                </a:solidFill>
                <a:latin typeface="Consolas"/>
              </a:rPr>
              <a:t>color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=(</a:t>
            </a:r>
            <a:r>
              <a:rPr b="0" lang="en-US" sz="2800" spc="-1" strike="noStrike">
                <a:solidFill>
                  <a:srgbClr val="4472c4"/>
                </a:solidFill>
                <a:latin typeface="Consolas"/>
              </a:rPr>
              <a:t>0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2800" spc="-1" strike="noStrike">
                <a:solidFill>
                  <a:srgbClr val="4472c4"/>
                </a:solidFill>
                <a:latin typeface="Consolas"/>
              </a:rPr>
              <a:t>0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2800" spc="-1" strike="noStrike">
                <a:solidFill>
                  <a:srgbClr val="4472c4"/>
                </a:solidFill>
                <a:latin typeface="Consolas"/>
              </a:rPr>
              <a:t>255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),\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ed7d31"/>
                </a:solidFill>
                <a:latin typeface="Consolas"/>
              </a:rPr>
              <a:t>thickness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=1, </a:t>
            </a:r>
            <a:r>
              <a:rPr b="0" lang="en-US" sz="2800" spc="-1" strike="noStrike">
                <a:solidFill>
                  <a:srgbClr val="ed7d31"/>
                </a:solidFill>
                <a:latin typeface="Consolas"/>
              </a:rPr>
              <a:t>lineType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=cv2.LINE_AA):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cv2.</a:t>
            </a:r>
            <a:r>
              <a:rPr b="0" lang="en-US" sz="2800" spc="-1" strike="noStrike">
                <a:solidFill>
                  <a:srgbClr val="5b9bd5"/>
                </a:solidFill>
                <a:latin typeface="Consolas"/>
              </a:rPr>
              <a:t>line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(img, (x0, y0), (x1, y1),\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color, thickness, lineType)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Поиск окружностей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47" name="CustomShape 2"/>
          <p:cNvSpPr/>
          <p:nvPr/>
        </p:nvSpPr>
        <p:spPr>
          <a:xfrm>
            <a:off x="628560" y="1657440"/>
            <a:ext cx="7289280" cy="440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Уравнение окружности: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spcAft>
                <a:spcPts val="1199"/>
              </a:spcAft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Три свободных параметра:</a:t>
            </a:r>
            <a:endParaRPr b="0" lang="ru-RU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– 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центр окружности</a:t>
            </a:r>
            <a:endParaRPr b="0" lang="ru-RU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– 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радиус окружности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Объяснение – 1 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49" name="CustomShape 2"/>
          <p:cNvSpPr/>
          <p:nvPr/>
        </p:nvSpPr>
        <p:spPr>
          <a:xfrm>
            <a:off x="628560" y="1690560"/>
            <a:ext cx="7289280" cy="440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Касательная к окружности перпендикулярна радиусу: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650" name="CustomShape 3"/>
          <p:cNvSpPr/>
          <p:nvPr/>
        </p:nvSpPr>
        <p:spPr>
          <a:xfrm>
            <a:off x="3256920" y="3256560"/>
            <a:ext cx="2694600" cy="2694600"/>
          </a:xfrm>
          <a:prstGeom prst="ellipse">
            <a:avLst/>
          </a:prstGeom>
          <a:solidFill>
            <a:schemeClr val="bg1"/>
          </a:solidFill>
          <a:ln w="284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1" name="Line 4"/>
          <p:cNvSpPr/>
          <p:nvPr/>
        </p:nvSpPr>
        <p:spPr>
          <a:xfrm flipV="1">
            <a:off x="2176560" y="2536560"/>
            <a:ext cx="3024360" cy="2088000"/>
          </a:xfrm>
          <a:prstGeom prst="line">
            <a:avLst/>
          </a:prstGeom>
          <a:ln w="284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2" name="Line 5"/>
          <p:cNvSpPr/>
          <p:nvPr/>
        </p:nvSpPr>
        <p:spPr>
          <a:xfrm flipH="1" flipV="1">
            <a:off x="3832560" y="3472560"/>
            <a:ext cx="790920" cy="1172520"/>
          </a:xfrm>
          <a:prstGeom prst="line">
            <a:avLst/>
          </a:prstGeom>
          <a:ln w="2844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3" name="CustomShape 6"/>
          <p:cNvSpPr/>
          <p:nvPr/>
        </p:nvSpPr>
        <p:spPr>
          <a:xfrm>
            <a:off x="4318200" y="3966480"/>
            <a:ext cx="1031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радиус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54" name="CustomShape 7"/>
          <p:cNvSpPr/>
          <p:nvPr/>
        </p:nvSpPr>
        <p:spPr>
          <a:xfrm>
            <a:off x="725760" y="4235040"/>
            <a:ext cx="1703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касательная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55" name="Line 8"/>
          <p:cNvSpPr/>
          <p:nvPr/>
        </p:nvSpPr>
        <p:spPr>
          <a:xfrm>
            <a:off x="3997800" y="3378240"/>
            <a:ext cx="114480" cy="158760"/>
          </a:xfrm>
          <a:prstGeom prst="line">
            <a:avLst/>
          </a:prstGeom>
          <a:ln w="284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6" name="Line 9"/>
          <p:cNvSpPr/>
          <p:nvPr/>
        </p:nvSpPr>
        <p:spPr>
          <a:xfrm flipH="1">
            <a:off x="3959640" y="3537000"/>
            <a:ext cx="152640" cy="104760"/>
          </a:xfrm>
          <a:prstGeom prst="line">
            <a:avLst/>
          </a:prstGeom>
          <a:ln w="284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7" name="CustomShape 10"/>
          <p:cNvSpPr/>
          <p:nvPr/>
        </p:nvSpPr>
        <p:spPr>
          <a:xfrm>
            <a:off x="3898800" y="3439440"/>
            <a:ext cx="1686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прямой угол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Пучок окружностей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59" name="CustomShape 2"/>
          <p:cNvSpPr/>
          <p:nvPr/>
        </p:nvSpPr>
        <p:spPr>
          <a:xfrm>
            <a:off x="628560" y="1666800"/>
            <a:ext cx="7289280" cy="440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Все окружности, проходящие через заданную точку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(x, y).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660" name="Group 3"/>
          <p:cNvGrpSpPr/>
          <p:nvPr/>
        </p:nvGrpSpPr>
        <p:grpSpPr>
          <a:xfrm>
            <a:off x="2401200" y="2872800"/>
            <a:ext cx="3447000" cy="2914560"/>
            <a:chOff x="2401200" y="2872800"/>
            <a:chExt cx="3447000" cy="2914560"/>
          </a:xfrm>
        </p:grpSpPr>
        <p:sp>
          <p:nvSpPr>
            <p:cNvPr id="661" name="CustomShape 4"/>
            <p:cNvSpPr/>
            <p:nvPr/>
          </p:nvSpPr>
          <p:spPr>
            <a:xfrm>
              <a:off x="3762720" y="2955600"/>
              <a:ext cx="1335960" cy="13359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2" name="CustomShape 5"/>
            <p:cNvSpPr/>
            <p:nvPr/>
          </p:nvSpPr>
          <p:spPr>
            <a:xfrm>
              <a:off x="2860200" y="3564720"/>
              <a:ext cx="1335960" cy="13359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3" name="CustomShape 6"/>
            <p:cNvSpPr/>
            <p:nvPr/>
          </p:nvSpPr>
          <p:spPr>
            <a:xfrm>
              <a:off x="3988800" y="4023720"/>
              <a:ext cx="1335960" cy="13359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4" name="CustomShape 7"/>
            <p:cNvSpPr/>
            <p:nvPr/>
          </p:nvSpPr>
          <p:spPr>
            <a:xfrm>
              <a:off x="2401200" y="3296880"/>
              <a:ext cx="1805040" cy="1805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5" name="CustomShape 8"/>
            <p:cNvSpPr/>
            <p:nvPr/>
          </p:nvSpPr>
          <p:spPr>
            <a:xfrm>
              <a:off x="4043160" y="2872800"/>
              <a:ext cx="1805040" cy="1805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6" name="CustomShape 9"/>
            <p:cNvSpPr/>
            <p:nvPr/>
          </p:nvSpPr>
          <p:spPr>
            <a:xfrm>
              <a:off x="3909240" y="3982320"/>
              <a:ext cx="1805040" cy="1805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7" name="CustomShape 10"/>
            <p:cNvSpPr/>
            <p:nvPr/>
          </p:nvSpPr>
          <p:spPr>
            <a:xfrm>
              <a:off x="3601800" y="4114800"/>
              <a:ext cx="693720" cy="6937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8" name="CustomShape 11"/>
            <p:cNvSpPr/>
            <p:nvPr/>
          </p:nvSpPr>
          <p:spPr>
            <a:xfrm>
              <a:off x="4038480" y="3633480"/>
              <a:ext cx="693720" cy="6937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9" name="CustomShape 12"/>
            <p:cNvSpPr/>
            <p:nvPr/>
          </p:nvSpPr>
          <p:spPr>
            <a:xfrm>
              <a:off x="4076640" y="4130640"/>
              <a:ext cx="693720" cy="6937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0" name="CustomShape 13"/>
            <p:cNvSpPr/>
            <p:nvPr/>
          </p:nvSpPr>
          <p:spPr>
            <a:xfrm>
              <a:off x="3904560" y="3537720"/>
              <a:ext cx="693720" cy="6937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1" name="CustomShape 14"/>
            <p:cNvSpPr/>
            <p:nvPr/>
          </p:nvSpPr>
          <p:spPr>
            <a:xfrm>
              <a:off x="3227760" y="4149720"/>
              <a:ext cx="1237320" cy="1237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2" name="CustomShape 15"/>
            <p:cNvSpPr/>
            <p:nvPr/>
          </p:nvSpPr>
          <p:spPr>
            <a:xfrm>
              <a:off x="4131360" y="4180680"/>
              <a:ext cx="126000" cy="126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Предполагаемый алгоритм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74" name="CustomShape 2"/>
          <p:cNvSpPr/>
          <p:nvPr/>
        </p:nvSpPr>
        <p:spPr>
          <a:xfrm>
            <a:off x="646920" y="1695600"/>
            <a:ext cx="7289280" cy="440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Перебор всех трёх параметров: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y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R.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675" name="CustomShape 3"/>
          <p:cNvSpPr/>
          <p:nvPr/>
        </p:nvSpPr>
        <p:spPr>
          <a:xfrm>
            <a:off x="3499920" y="4155480"/>
            <a:ext cx="791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76" name="Group 4"/>
          <p:cNvGrpSpPr/>
          <p:nvPr/>
        </p:nvGrpSpPr>
        <p:grpSpPr>
          <a:xfrm>
            <a:off x="1080360" y="3220920"/>
            <a:ext cx="2007360" cy="2014200"/>
            <a:chOff x="1080360" y="3220920"/>
            <a:chExt cx="2007360" cy="2014200"/>
          </a:xfrm>
        </p:grpSpPr>
        <p:sp>
          <p:nvSpPr>
            <p:cNvPr id="677" name="CustomShape 5"/>
            <p:cNvSpPr/>
            <p:nvPr/>
          </p:nvSpPr>
          <p:spPr>
            <a:xfrm>
              <a:off x="1080360" y="322092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678" name="CustomShape 6"/>
            <p:cNvSpPr/>
            <p:nvPr/>
          </p:nvSpPr>
          <p:spPr>
            <a:xfrm>
              <a:off x="1332000" y="322092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679" name="CustomShape 7"/>
            <p:cNvSpPr/>
            <p:nvPr/>
          </p:nvSpPr>
          <p:spPr>
            <a:xfrm>
              <a:off x="1080360" y="347292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680" name="CustomShape 8"/>
            <p:cNvSpPr/>
            <p:nvPr/>
          </p:nvSpPr>
          <p:spPr>
            <a:xfrm>
              <a:off x="1332000" y="347292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681" name="CustomShape 9"/>
            <p:cNvSpPr/>
            <p:nvPr/>
          </p:nvSpPr>
          <p:spPr>
            <a:xfrm>
              <a:off x="1080360" y="372456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682" name="CustomShape 10"/>
            <p:cNvSpPr/>
            <p:nvPr/>
          </p:nvSpPr>
          <p:spPr>
            <a:xfrm>
              <a:off x="1332000" y="372456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683" name="CustomShape 11"/>
            <p:cNvSpPr/>
            <p:nvPr/>
          </p:nvSpPr>
          <p:spPr>
            <a:xfrm>
              <a:off x="1080360" y="397656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684" name="CustomShape 12"/>
            <p:cNvSpPr/>
            <p:nvPr/>
          </p:nvSpPr>
          <p:spPr>
            <a:xfrm>
              <a:off x="1332000" y="397656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685" name="CustomShape 13"/>
            <p:cNvSpPr/>
            <p:nvPr/>
          </p:nvSpPr>
          <p:spPr>
            <a:xfrm>
              <a:off x="1584000" y="322092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686" name="CustomShape 14"/>
            <p:cNvSpPr/>
            <p:nvPr/>
          </p:nvSpPr>
          <p:spPr>
            <a:xfrm>
              <a:off x="1836000" y="322092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687" name="CustomShape 15"/>
            <p:cNvSpPr/>
            <p:nvPr/>
          </p:nvSpPr>
          <p:spPr>
            <a:xfrm>
              <a:off x="1584000" y="347292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688" name="CustomShape 16"/>
            <p:cNvSpPr/>
            <p:nvPr/>
          </p:nvSpPr>
          <p:spPr>
            <a:xfrm>
              <a:off x="1836000" y="347292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689" name="CustomShape 17"/>
            <p:cNvSpPr/>
            <p:nvPr/>
          </p:nvSpPr>
          <p:spPr>
            <a:xfrm>
              <a:off x="1584000" y="372456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690" name="CustomShape 18"/>
            <p:cNvSpPr/>
            <p:nvPr/>
          </p:nvSpPr>
          <p:spPr>
            <a:xfrm>
              <a:off x="1836000" y="372456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691" name="CustomShape 19"/>
            <p:cNvSpPr/>
            <p:nvPr/>
          </p:nvSpPr>
          <p:spPr>
            <a:xfrm>
              <a:off x="1584000" y="397656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692" name="CustomShape 20"/>
            <p:cNvSpPr/>
            <p:nvPr/>
          </p:nvSpPr>
          <p:spPr>
            <a:xfrm>
              <a:off x="1836000" y="397656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693" name="CustomShape 21"/>
            <p:cNvSpPr/>
            <p:nvPr/>
          </p:nvSpPr>
          <p:spPr>
            <a:xfrm>
              <a:off x="2080800" y="322092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694" name="CustomShape 22"/>
            <p:cNvSpPr/>
            <p:nvPr/>
          </p:nvSpPr>
          <p:spPr>
            <a:xfrm>
              <a:off x="2332800" y="322092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695" name="CustomShape 23"/>
            <p:cNvSpPr/>
            <p:nvPr/>
          </p:nvSpPr>
          <p:spPr>
            <a:xfrm>
              <a:off x="2080800" y="347292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696" name="CustomShape 24"/>
            <p:cNvSpPr/>
            <p:nvPr/>
          </p:nvSpPr>
          <p:spPr>
            <a:xfrm>
              <a:off x="2332800" y="347292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697" name="CustomShape 25"/>
            <p:cNvSpPr/>
            <p:nvPr/>
          </p:nvSpPr>
          <p:spPr>
            <a:xfrm>
              <a:off x="2080800" y="372456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698" name="CustomShape 26"/>
            <p:cNvSpPr/>
            <p:nvPr/>
          </p:nvSpPr>
          <p:spPr>
            <a:xfrm>
              <a:off x="2332800" y="3724560"/>
              <a:ext cx="251280" cy="251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699" name="CustomShape 27"/>
            <p:cNvSpPr/>
            <p:nvPr/>
          </p:nvSpPr>
          <p:spPr>
            <a:xfrm>
              <a:off x="2080800" y="3976560"/>
              <a:ext cx="251280" cy="251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700" name="CustomShape 28"/>
            <p:cNvSpPr/>
            <p:nvPr/>
          </p:nvSpPr>
          <p:spPr>
            <a:xfrm>
              <a:off x="2332800" y="397656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701" name="CustomShape 29"/>
            <p:cNvSpPr/>
            <p:nvPr/>
          </p:nvSpPr>
          <p:spPr>
            <a:xfrm>
              <a:off x="2584440" y="322092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702" name="CustomShape 30"/>
            <p:cNvSpPr/>
            <p:nvPr/>
          </p:nvSpPr>
          <p:spPr>
            <a:xfrm>
              <a:off x="2836440" y="322092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703" name="CustomShape 31"/>
            <p:cNvSpPr/>
            <p:nvPr/>
          </p:nvSpPr>
          <p:spPr>
            <a:xfrm>
              <a:off x="2584440" y="3472920"/>
              <a:ext cx="251280" cy="251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704" name="CustomShape 32"/>
            <p:cNvSpPr/>
            <p:nvPr/>
          </p:nvSpPr>
          <p:spPr>
            <a:xfrm>
              <a:off x="2836440" y="3472920"/>
              <a:ext cx="251280" cy="251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705" name="CustomShape 33"/>
            <p:cNvSpPr/>
            <p:nvPr/>
          </p:nvSpPr>
          <p:spPr>
            <a:xfrm>
              <a:off x="2584440" y="372456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706" name="CustomShape 34"/>
            <p:cNvSpPr/>
            <p:nvPr/>
          </p:nvSpPr>
          <p:spPr>
            <a:xfrm>
              <a:off x="2836440" y="372456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707" name="CustomShape 35"/>
            <p:cNvSpPr/>
            <p:nvPr/>
          </p:nvSpPr>
          <p:spPr>
            <a:xfrm>
              <a:off x="2584440" y="397656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708" name="CustomShape 36"/>
            <p:cNvSpPr/>
            <p:nvPr/>
          </p:nvSpPr>
          <p:spPr>
            <a:xfrm>
              <a:off x="2836440" y="397656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709" name="CustomShape 37"/>
            <p:cNvSpPr/>
            <p:nvPr/>
          </p:nvSpPr>
          <p:spPr>
            <a:xfrm>
              <a:off x="1080360" y="422856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710" name="CustomShape 38"/>
            <p:cNvSpPr/>
            <p:nvPr/>
          </p:nvSpPr>
          <p:spPr>
            <a:xfrm>
              <a:off x="1332000" y="422856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711" name="CustomShape 39"/>
            <p:cNvSpPr/>
            <p:nvPr/>
          </p:nvSpPr>
          <p:spPr>
            <a:xfrm>
              <a:off x="1080360" y="448020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712" name="CustomShape 40"/>
            <p:cNvSpPr/>
            <p:nvPr/>
          </p:nvSpPr>
          <p:spPr>
            <a:xfrm>
              <a:off x="1332000" y="448020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713" name="CustomShape 41"/>
            <p:cNvSpPr/>
            <p:nvPr/>
          </p:nvSpPr>
          <p:spPr>
            <a:xfrm>
              <a:off x="1080360" y="473220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714" name="CustomShape 42"/>
            <p:cNvSpPr/>
            <p:nvPr/>
          </p:nvSpPr>
          <p:spPr>
            <a:xfrm>
              <a:off x="1332000" y="473220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715" name="CustomShape 43"/>
            <p:cNvSpPr/>
            <p:nvPr/>
          </p:nvSpPr>
          <p:spPr>
            <a:xfrm>
              <a:off x="1080360" y="4983840"/>
              <a:ext cx="251280" cy="251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716" name="CustomShape 44"/>
            <p:cNvSpPr/>
            <p:nvPr/>
          </p:nvSpPr>
          <p:spPr>
            <a:xfrm>
              <a:off x="1332000" y="4983840"/>
              <a:ext cx="251280" cy="251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717" name="CustomShape 45"/>
            <p:cNvSpPr/>
            <p:nvPr/>
          </p:nvSpPr>
          <p:spPr>
            <a:xfrm>
              <a:off x="1584000" y="422856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718" name="CustomShape 46"/>
            <p:cNvSpPr/>
            <p:nvPr/>
          </p:nvSpPr>
          <p:spPr>
            <a:xfrm>
              <a:off x="1836000" y="4228560"/>
              <a:ext cx="251280" cy="251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719" name="CustomShape 47"/>
            <p:cNvSpPr/>
            <p:nvPr/>
          </p:nvSpPr>
          <p:spPr>
            <a:xfrm>
              <a:off x="1584000" y="448020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720" name="CustomShape 48"/>
            <p:cNvSpPr/>
            <p:nvPr/>
          </p:nvSpPr>
          <p:spPr>
            <a:xfrm>
              <a:off x="1836000" y="4480200"/>
              <a:ext cx="251280" cy="251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721" name="CustomShape 49"/>
            <p:cNvSpPr/>
            <p:nvPr/>
          </p:nvSpPr>
          <p:spPr>
            <a:xfrm>
              <a:off x="1584000" y="4732200"/>
              <a:ext cx="251280" cy="251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722" name="CustomShape 50"/>
            <p:cNvSpPr/>
            <p:nvPr/>
          </p:nvSpPr>
          <p:spPr>
            <a:xfrm>
              <a:off x="1836000" y="473220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723" name="CustomShape 51"/>
            <p:cNvSpPr/>
            <p:nvPr/>
          </p:nvSpPr>
          <p:spPr>
            <a:xfrm>
              <a:off x="1584000" y="49838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724" name="CustomShape 52"/>
            <p:cNvSpPr/>
            <p:nvPr/>
          </p:nvSpPr>
          <p:spPr>
            <a:xfrm>
              <a:off x="1836000" y="49838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725" name="CustomShape 53"/>
            <p:cNvSpPr/>
            <p:nvPr/>
          </p:nvSpPr>
          <p:spPr>
            <a:xfrm>
              <a:off x="2080800" y="422856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726" name="CustomShape 54"/>
            <p:cNvSpPr/>
            <p:nvPr/>
          </p:nvSpPr>
          <p:spPr>
            <a:xfrm>
              <a:off x="2332800" y="422856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727" name="CustomShape 55"/>
            <p:cNvSpPr/>
            <p:nvPr/>
          </p:nvSpPr>
          <p:spPr>
            <a:xfrm>
              <a:off x="2080800" y="448020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728" name="CustomShape 56"/>
            <p:cNvSpPr/>
            <p:nvPr/>
          </p:nvSpPr>
          <p:spPr>
            <a:xfrm>
              <a:off x="2332800" y="448020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729" name="CustomShape 57"/>
            <p:cNvSpPr/>
            <p:nvPr/>
          </p:nvSpPr>
          <p:spPr>
            <a:xfrm>
              <a:off x="2080800" y="473220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730" name="CustomShape 58"/>
            <p:cNvSpPr/>
            <p:nvPr/>
          </p:nvSpPr>
          <p:spPr>
            <a:xfrm>
              <a:off x="2332800" y="473220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731" name="CustomShape 59"/>
            <p:cNvSpPr/>
            <p:nvPr/>
          </p:nvSpPr>
          <p:spPr>
            <a:xfrm>
              <a:off x="2080800" y="49838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732" name="CustomShape 60"/>
            <p:cNvSpPr/>
            <p:nvPr/>
          </p:nvSpPr>
          <p:spPr>
            <a:xfrm>
              <a:off x="2332800" y="49838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733" name="CustomShape 61"/>
            <p:cNvSpPr/>
            <p:nvPr/>
          </p:nvSpPr>
          <p:spPr>
            <a:xfrm>
              <a:off x="2584440" y="422856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734" name="CustomShape 62"/>
            <p:cNvSpPr/>
            <p:nvPr/>
          </p:nvSpPr>
          <p:spPr>
            <a:xfrm>
              <a:off x="2836440" y="422856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735" name="CustomShape 63"/>
            <p:cNvSpPr/>
            <p:nvPr/>
          </p:nvSpPr>
          <p:spPr>
            <a:xfrm>
              <a:off x="2584440" y="448020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736" name="CustomShape 64"/>
            <p:cNvSpPr/>
            <p:nvPr/>
          </p:nvSpPr>
          <p:spPr>
            <a:xfrm>
              <a:off x="2836440" y="448020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737" name="CustomShape 65"/>
            <p:cNvSpPr/>
            <p:nvPr/>
          </p:nvSpPr>
          <p:spPr>
            <a:xfrm>
              <a:off x="2584440" y="473220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738" name="CustomShape 66"/>
            <p:cNvSpPr/>
            <p:nvPr/>
          </p:nvSpPr>
          <p:spPr>
            <a:xfrm>
              <a:off x="2836440" y="473220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739" name="CustomShape 67"/>
            <p:cNvSpPr/>
            <p:nvPr/>
          </p:nvSpPr>
          <p:spPr>
            <a:xfrm>
              <a:off x="2584440" y="49838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740" name="CustomShape 68"/>
            <p:cNvSpPr/>
            <p:nvPr/>
          </p:nvSpPr>
          <p:spPr>
            <a:xfrm>
              <a:off x="2836440" y="49838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741" name="Group 69"/>
          <p:cNvGrpSpPr/>
          <p:nvPr/>
        </p:nvGrpSpPr>
        <p:grpSpPr>
          <a:xfrm>
            <a:off x="4715280" y="2611440"/>
            <a:ext cx="3074040" cy="3080880"/>
            <a:chOff x="4715280" y="2611440"/>
            <a:chExt cx="3074040" cy="3080880"/>
          </a:xfrm>
        </p:grpSpPr>
        <p:grpSp>
          <p:nvGrpSpPr>
            <p:cNvPr id="742" name="Group 70"/>
            <p:cNvGrpSpPr/>
            <p:nvPr/>
          </p:nvGrpSpPr>
          <p:grpSpPr>
            <a:xfrm>
              <a:off x="4715280" y="2611440"/>
              <a:ext cx="2007360" cy="2014200"/>
              <a:chOff x="4715280" y="2611440"/>
              <a:chExt cx="2007360" cy="2014200"/>
            </a:xfrm>
          </p:grpSpPr>
          <p:sp>
            <p:nvSpPr>
              <p:cNvPr id="743" name="CustomShape 71"/>
              <p:cNvSpPr/>
              <p:nvPr/>
            </p:nvSpPr>
            <p:spPr>
              <a:xfrm>
                <a:off x="4715280" y="26114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744" name="CustomShape 72"/>
              <p:cNvSpPr/>
              <p:nvPr/>
            </p:nvSpPr>
            <p:spPr>
              <a:xfrm>
                <a:off x="4967280" y="26114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745" name="CustomShape 73"/>
              <p:cNvSpPr/>
              <p:nvPr/>
            </p:nvSpPr>
            <p:spPr>
              <a:xfrm>
                <a:off x="4715280" y="28630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746" name="CustomShape 74"/>
              <p:cNvSpPr/>
              <p:nvPr/>
            </p:nvSpPr>
            <p:spPr>
              <a:xfrm>
                <a:off x="4967280" y="28630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747" name="CustomShape 75"/>
              <p:cNvSpPr/>
              <p:nvPr/>
            </p:nvSpPr>
            <p:spPr>
              <a:xfrm>
                <a:off x="4715280" y="31150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748" name="CustomShape 76"/>
              <p:cNvSpPr/>
              <p:nvPr/>
            </p:nvSpPr>
            <p:spPr>
              <a:xfrm>
                <a:off x="4967280" y="31150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749" name="CustomShape 77"/>
              <p:cNvSpPr/>
              <p:nvPr/>
            </p:nvSpPr>
            <p:spPr>
              <a:xfrm>
                <a:off x="4715280" y="33670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750" name="CustomShape 78"/>
              <p:cNvSpPr/>
              <p:nvPr/>
            </p:nvSpPr>
            <p:spPr>
              <a:xfrm>
                <a:off x="4967280" y="33670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751" name="CustomShape 79"/>
              <p:cNvSpPr/>
              <p:nvPr/>
            </p:nvSpPr>
            <p:spPr>
              <a:xfrm>
                <a:off x="5218920" y="26114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752" name="CustomShape 80"/>
              <p:cNvSpPr/>
              <p:nvPr/>
            </p:nvSpPr>
            <p:spPr>
              <a:xfrm>
                <a:off x="5470920" y="26114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753" name="CustomShape 81"/>
              <p:cNvSpPr/>
              <p:nvPr/>
            </p:nvSpPr>
            <p:spPr>
              <a:xfrm>
                <a:off x="5218920" y="28630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754" name="CustomShape 82"/>
              <p:cNvSpPr/>
              <p:nvPr/>
            </p:nvSpPr>
            <p:spPr>
              <a:xfrm>
                <a:off x="5470920" y="28630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755" name="CustomShape 83"/>
              <p:cNvSpPr/>
              <p:nvPr/>
            </p:nvSpPr>
            <p:spPr>
              <a:xfrm>
                <a:off x="5218920" y="31150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756" name="CustomShape 84"/>
              <p:cNvSpPr/>
              <p:nvPr/>
            </p:nvSpPr>
            <p:spPr>
              <a:xfrm>
                <a:off x="5470920" y="31150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757" name="CustomShape 85"/>
              <p:cNvSpPr/>
              <p:nvPr/>
            </p:nvSpPr>
            <p:spPr>
              <a:xfrm>
                <a:off x="5218920" y="33670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758" name="CustomShape 86"/>
              <p:cNvSpPr/>
              <p:nvPr/>
            </p:nvSpPr>
            <p:spPr>
              <a:xfrm>
                <a:off x="5470920" y="33670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759" name="CustomShape 87"/>
              <p:cNvSpPr/>
              <p:nvPr/>
            </p:nvSpPr>
            <p:spPr>
              <a:xfrm>
                <a:off x="5715720" y="26114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760" name="CustomShape 88"/>
              <p:cNvSpPr/>
              <p:nvPr/>
            </p:nvSpPr>
            <p:spPr>
              <a:xfrm>
                <a:off x="5967720" y="26114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761" name="CustomShape 89"/>
              <p:cNvSpPr/>
              <p:nvPr/>
            </p:nvSpPr>
            <p:spPr>
              <a:xfrm>
                <a:off x="5715720" y="28630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762" name="CustomShape 90"/>
              <p:cNvSpPr/>
              <p:nvPr/>
            </p:nvSpPr>
            <p:spPr>
              <a:xfrm>
                <a:off x="5967720" y="28630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763" name="CustomShape 91"/>
              <p:cNvSpPr/>
              <p:nvPr/>
            </p:nvSpPr>
            <p:spPr>
              <a:xfrm>
                <a:off x="5715720" y="31150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764" name="CustomShape 92"/>
              <p:cNvSpPr/>
              <p:nvPr/>
            </p:nvSpPr>
            <p:spPr>
              <a:xfrm>
                <a:off x="5967720" y="3115080"/>
                <a:ext cx="251280" cy="251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765" name="CustomShape 93"/>
              <p:cNvSpPr/>
              <p:nvPr/>
            </p:nvSpPr>
            <p:spPr>
              <a:xfrm>
                <a:off x="5715720" y="3367080"/>
                <a:ext cx="251280" cy="251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766" name="CustomShape 94"/>
              <p:cNvSpPr/>
              <p:nvPr/>
            </p:nvSpPr>
            <p:spPr>
              <a:xfrm>
                <a:off x="5967720" y="33670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767" name="CustomShape 95"/>
              <p:cNvSpPr/>
              <p:nvPr/>
            </p:nvSpPr>
            <p:spPr>
              <a:xfrm>
                <a:off x="6219360" y="26114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768" name="CustomShape 96"/>
              <p:cNvSpPr/>
              <p:nvPr/>
            </p:nvSpPr>
            <p:spPr>
              <a:xfrm>
                <a:off x="6471360" y="26114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769" name="CustomShape 97"/>
              <p:cNvSpPr/>
              <p:nvPr/>
            </p:nvSpPr>
            <p:spPr>
              <a:xfrm>
                <a:off x="6219360" y="2863080"/>
                <a:ext cx="251280" cy="251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770" name="CustomShape 98"/>
              <p:cNvSpPr/>
              <p:nvPr/>
            </p:nvSpPr>
            <p:spPr>
              <a:xfrm>
                <a:off x="6471360" y="2863080"/>
                <a:ext cx="251280" cy="251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771" name="CustomShape 99"/>
              <p:cNvSpPr/>
              <p:nvPr/>
            </p:nvSpPr>
            <p:spPr>
              <a:xfrm>
                <a:off x="6219360" y="31150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772" name="CustomShape 100"/>
              <p:cNvSpPr/>
              <p:nvPr/>
            </p:nvSpPr>
            <p:spPr>
              <a:xfrm>
                <a:off x="6471360" y="31150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773" name="CustomShape 101"/>
              <p:cNvSpPr/>
              <p:nvPr/>
            </p:nvSpPr>
            <p:spPr>
              <a:xfrm>
                <a:off x="6219360" y="33670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774" name="CustomShape 102"/>
              <p:cNvSpPr/>
              <p:nvPr/>
            </p:nvSpPr>
            <p:spPr>
              <a:xfrm>
                <a:off x="6471360" y="33670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775" name="CustomShape 103"/>
              <p:cNvSpPr/>
              <p:nvPr/>
            </p:nvSpPr>
            <p:spPr>
              <a:xfrm>
                <a:off x="4715280" y="36187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776" name="CustomShape 104"/>
              <p:cNvSpPr/>
              <p:nvPr/>
            </p:nvSpPr>
            <p:spPr>
              <a:xfrm>
                <a:off x="4967280" y="36187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777" name="CustomShape 105"/>
              <p:cNvSpPr/>
              <p:nvPr/>
            </p:nvSpPr>
            <p:spPr>
              <a:xfrm>
                <a:off x="4715280" y="38707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778" name="CustomShape 106"/>
              <p:cNvSpPr/>
              <p:nvPr/>
            </p:nvSpPr>
            <p:spPr>
              <a:xfrm>
                <a:off x="4967280" y="38707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779" name="CustomShape 107"/>
              <p:cNvSpPr/>
              <p:nvPr/>
            </p:nvSpPr>
            <p:spPr>
              <a:xfrm>
                <a:off x="4715280" y="41223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780" name="CustomShape 108"/>
              <p:cNvSpPr/>
              <p:nvPr/>
            </p:nvSpPr>
            <p:spPr>
              <a:xfrm>
                <a:off x="4967280" y="41223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781" name="CustomShape 109"/>
              <p:cNvSpPr/>
              <p:nvPr/>
            </p:nvSpPr>
            <p:spPr>
              <a:xfrm>
                <a:off x="4715280" y="4374360"/>
                <a:ext cx="251280" cy="251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782" name="CustomShape 110"/>
              <p:cNvSpPr/>
              <p:nvPr/>
            </p:nvSpPr>
            <p:spPr>
              <a:xfrm>
                <a:off x="4967280" y="4374360"/>
                <a:ext cx="251280" cy="251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783" name="CustomShape 111"/>
              <p:cNvSpPr/>
              <p:nvPr/>
            </p:nvSpPr>
            <p:spPr>
              <a:xfrm>
                <a:off x="5218920" y="36187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784" name="CustomShape 112"/>
              <p:cNvSpPr/>
              <p:nvPr/>
            </p:nvSpPr>
            <p:spPr>
              <a:xfrm>
                <a:off x="5470920" y="3618720"/>
                <a:ext cx="251280" cy="251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785" name="CustomShape 113"/>
              <p:cNvSpPr/>
              <p:nvPr/>
            </p:nvSpPr>
            <p:spPr>
              <a:xfrm>
                <a:off x="5218920" y="38707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786" name="CustomShape 114"/>
              <p:cNvSpPr/>
              <p:nvPr/>
            </p:nvSpPr>
            <p:spPr>
              <a:xfrm>
                <a:off x="5470920" y="3870720"/>
                <a:ext cx="251280" cy="251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787" name="CustomShape 115"/>
              <p:cNvSpPr/>
              <p:nvPr/>
            </p:nvSpPr>
            <p:spPr>
              <a:xfrm>
                <a:off x="5218920" y="4122360"/>
                <a:ext cx="251280" cy="251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788" name="CustomShape 116"/>
              <p:cNvSpPr/>
              <p:nvPr/>
            </p:nvSpPr>
            <p:spPr>
              <a:xfrm>
                <a:off x="5470920" y="41223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789" name="CustomShape 117"/>
              <p:cNvSpPr/>
              <p:nvPr/>
            </p:nvSpPr>
            <p:spPr>
              <a:xfrm>
                <a:off x="5218920" y="43743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790" name="CustomShape 118"/>
              <p:cNvSpPr/>
              <p:nvPr/>
            </p:nvSpPr>
            <p:spPr>
              <a:xfrm>
                <a:off x="5470920" y="43743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791" name="CustomShape 119"/>
              <p:cNvSpPr/>
              <p:nvPr/>
            </p:nvSpPr>
            <p:spPr>
              <a:xfrm>
                <a:off x="5715720" y="36187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792" name="CustomShape 120"/>
              <p:cNvSpPr/>
              <p:nvPr/>
            </p:nvSpPr>
            <p:spPr>
              <a:xfrm>
                <a:off x="5967720" y="36187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793" name="CustomShape 121"/>
              <p:cNvSpPr/>
              <p:nvPr/>
            </p:nvSpPr>
            <p:spPr>
              <a:xfrm>
                <a:off x="5715720" y="38707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794" name="CustomShape 122"/>
              <p:cNvSpPr/>
              <p:nvPr/>
            </p:nvSpPr>
            <p:spPr>
              <a:xfrm>
                <a:off x="5967720" y="38707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795" name="CustomShape 123"/>
              <p:cNvSpPr/>
              <p:nvPr/>
            </p:nvSpPr>
            <p:spPr>
              <a:xfrm>
                <a:off x="5715720" y="41223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796" name="CustomShape 124"/>
              <p:cNvSpPr/>
              <p:nvPr/>
            </p:nvSpPr>
            <p:spPr>
              <a:xfrm>
                <a:off x="5967720" y="41223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797" name="CustomShape 125"/>
              <p:cNvSpPr/>
              <p:nvPr/>
            </p:nvSpPr>
            <p:spPr>
              <a:xfrm>
                <a:off x="5715720" y="43743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798" name="CustomShape 126"/>
              <p:cNvSpPr/>
              <p:nvPr/>
            </p:nvSpPr>
            <p:spPr>
              <a:xfrm>
                <a:off x="5967720" y="43743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799" name="CustomShape 127"/>
              <p:cNvSpPr/>
              <p:nvPr/>
            </p:nvSpPr>
            <p:spPr>
              <a:xfrm>
                <a:off x="6219360" y="36187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00" name="CustomShape 128"/>
              <p:cNvSpPr/>
              <p:nvPr/>
            </p:nvSpPr>
            <p:spPr>
              <a:xfrm>
                <a:off x="6471360" y="36187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01" name="CustomShape 129"/>
              <p:cNvSpPr/>
              <p:nvPr/>
            </p:nvSpPr>
            <p:spPr>
              <a:xfrm>
                <a:off x="6219360" y="38707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02" name="CustomShape 130"/>
              <p:cNvSpPr/>
              <p:nvPr/>
            </p:nvSpPr>
            <p:spPr>
              <a:xfrm>
                <a:off x="6471360" y="38707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03" name="CustomShape 131"/>
              <p:cNvSpPr/>
              <p:nvPr/>
            </p:nvSpPr>
            <p:spPr>
              <a:xfrm>
                <a:off x="6219360" y="41223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04" name="CustomShape 132"/>
              <p:cNvSpPr/>
              <p:nvPr/>
            </p:nvSpPr>
            <p:spPr>
              <a:xfrm>
                <a:off x="6471360" y="41223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05" name="CustomShape 133"/>
              <p:cNvSpPr/>
              <p:nvPr/>
            </p:nvSpPr>
            <p:spPr>
              <a:xfrm>
                <a:off x="6219360" y="43743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06" name="CustomShape 134"/>
              <p:cNvSpPr/>
              <p:nvPr/>
            </p:nvSpPr>
            <p:spPr>
              <a:xfrm>
                <a:off x="6471360" y="43743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</p:grpSp>
        <p:grpSp>
          <p:nvGrpSpPr>
            <p:cNvPr id="807" name="Group 135"/>
            <p:cNvGrpSpPr/>
            <p:nvPr/>
          </p:nvGrpSpPr>
          <p:grpSpPr>
            <a:xfrm>
              <a:off x="4867560" y="2763720"/>
              <a:ext cx="2007360" cy="2014200"/>
              <a:chOff x="4867560" y="2763720"/>
              <a:chExt cx="2007360" cy="2014200"/>
            </a:xfrm>
          </p:grpSpPr>
          <p:sp>
            <p:nvSpPr>
              <p:cNvPr id="808" name="CustomShape 136"/>
              <p:cNvSpPr/>
              <p:nvPr/>
            </p:nvSpPr>
            <p:spPr>
              <a:xfrm>
                <a:off x="4867560" y="27637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09" name="CustomShape 137"/>
              <p:cNvSpPr/>
              <p:nvPr/>
            </p:nvSpPr>
            <p:spPr>
              <a:xfrm>
                <a:off x="5119560" y="27637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10" name="CustomShape 138"/>
              <p:cNvSpPr/>
              <p:nvPr/>
            </p:nvSpPr>
            <p:spPr>
              <a:xfrm>
                <a:off x="4867560" y="30157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11" name="CustomShape 139"/>
              <p:cNvSpPr/>
              <p:nvPr/>
            </p:nvSpPr>
            <p:spPr>
              <a:xfrm>
                <a:off x="5119560" y="30157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12" name="CustomShape 140"/>
              <p:cNvSpPr/>
              <p:nvPr/>
            </p:nvSpPr>
            <p:spPr>
              <a:xfrm>
                <a:off x="4867560" y="32673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13" name="CustomShape 141"/>
              <p:cNvSpPr/>
              <p:nvPr/>
            </p:nvSpPr>
            <p:spPr>
              <a:xfrm>
                <a:off x="5119560" y="32673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14" name="CustomShape 142"/>
              <p:cNvSpPr/>
              <p:nvPr/>
            </p:nvSpPr>
            <p:spPr>
              <a:xfrm>
                <a:off x="4867560" y="35193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15" name="CustomShape 143"/>
              <p:cNvSpPr/>
              <p:nvPr/>
            </p:nvSpPr>
            <p:spPr>
              <a:xfrm>
                <a:off x="5119560" y="35193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16" name="CustomShape 144"/>
              <p:cNvSpPr/>
              <p:nvPr/>
            </p:nvSpPr>
            <p:spPr>
              <a:xfrm>
                <a:off x="5371560" y="27637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17" name="CustomShape 145"/>
              <p:cNvSpPr/>
              <p:nvPr/>
            </p:nvSpPr>
            <p:spPr>
              <a:xfrm>
                <a:off x="5623200" y="27637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18" name="CustomShape 146"/>
              <p:cNvSpPr/>
              <p:nvPr/>
            </p:nvSpPr>
            <p:spPr>
              <a:xfrm>
                <a:off x="5371560" y="30157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19" name="CustomShape 147"/>
              <p:cNvSpPr/>
              <p:nvPr/>
            </p:nvSpPr>
            <p:spPr>
              <a:xfrm>
                <a:off x="5623200" y="30157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20" name="CustomShape 148"/>
              <p:cNvSpPr/>
              <p:nvPr/>
            </p:nvSpPr>
            <p:spPr>
              <a:xfrm>
                <a:off x="5371560" y="32673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21" name="CustomShape 149"/>
              <p:cNvSpPr/>
              <p:nvPr/>
            </p:nvSpPr>
            <p:spPr>
              <a:xfrm>
                <a:off x="5623200" y="32673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22" name="CustomShape 150"/>
              <p:cNvSpPr/>
              <p:nvPr/>
            </p:nvSpPr>
            <p:spPr>
              <a:xfrm>
                <a:off x="5371560" y="35193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23" name="CustomShape 151"/>
              <p:cNvSpPr/>
              <p:nvPr/>
            </p:nvSpPr>
            <p:spPr>
              <a:xfrm>
                <a:off x="5623200" y="35193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24" name="CustomShape 152"/>
              <p:cNvSpPr/>
              <p:nvPr/>
            </p:nvSpPr>
            <p:spPr>
              <a:xfrm>
                <a:off x="5868360" y="27637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25" name="CustomShape 153"/>
              <p:cNvSpPr/>
              <p:nvPr/>
            </p:nvSpPr>
            <p:spPr>
              <a:xfrm>
                <a:off x="6120000" y="27637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26" name="CustomShape 154"/>
              <p:cNvSpPr/>
              <p:nvPr/>
            </p:nvSpPr>
            <p:spPr>
              <a:xfrm>
                <a:off x="5868360" y="30157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27" name="CustomShape 155"/>
              <p:cNvSpPr/>
              <p:nvPr/>
            </p:nvSpPr>
            <p:spPr>
              <a:xfrm>
                <a:off x="6120000" y="30157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28" name="CustomShape 156"/>
              <p:cNvSpPr/>
              <p:nvPr/>
            </p:nvSpPr>
            <p:spPr>
              <a:xfrm>
                <a:off x="5868360" y="32673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29" name="CustomShape 157"/>
              <p:cNvSpPr/>
              <p:nvPr/>
            </p:nvSpPr>
            <p:spPr>
              <a:xfrm>
                <a:off x="6120000" y="3267360"/>
                <a:ext cx="251280" cy="251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30" name="CustomShape 158"/>
              <p:cNvSpPr/>
              <p:nvPr/>
            </p:nvSpPr>
            <p:spPr>
              <a:xfrm>
                <a:off x="5868360" y="3519360"/>
                <a:ext cx="251280" cy="251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31" name="CustomShape 159"/>
              <p:cNvSpPr/>
              <p:nvPr/>
            </p:nvSpPr>
            <p:spPr>
              <a:xfrm>
                <a:off x="6120000" y="35193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32" name="CustomShape 160"/>
              <p:cNvSpPr/>
              <p:nvPr/>
            </p:nvSpPr>
            <p:spPr>
              <a:xfrm>
                <a:off x="6372000" y="27637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33" name="CustomShape 161"/>
              <p:cNvSpPr/>
              <p:nvPr/>
            </p:nvSpPr>
            <p:spPr>
              <a:xfrm>
                <a:off x="6623640" y="27637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34" name="CustomShape 162"/>
              <p:cNvSpPr/>
              <p:nvPr/>
            </p:nvSpPr>
            <p:spPr>
              <a:xfrm>
                <a:off x="6372000" y="3015720"/>
                <a:ext cx="251280" cy="251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35" name="CustomShape 163"/>
              <p:cNvSpPr/>
              <p:nvPr/>
            </p:nvSpPr>
            <p:spPr>
              <a:xfrm>
                <a:off x="6623640" y="3015720"/>
                <a:ext cx="251280" cy="251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36" name="CustomShape 164"/>
              <p:cNvSpPr/>
              <p:nvPr/>
            </p:nvSpPr>
            <p:spPr>
              <a:xfrm>
                <a:off x="6372000" y="32673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37" name="CustomShape 165"/>
              <p:cNvSpPr/>
              <p:nvPr/>
            </p:nvSpPr>
            <p:spPr>
              <a:xfrm>
                <a:off x="6623640" y="32673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38" name="CustomShape 166"/>
              <p:cNvSpPr/>
              <p:nvPr/>
            </p:nvSpPr>
            <p:spPr>
              <a:xfrm>
                <a:off x="6372000" y="35193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39" name="CustomShape 167"/>
              <p:cNvSpPr/>
              <p:nvPr/>
            </p:nvSpPr>
            <p:spPr>
              <a:xfrm>
                <a:off x="6623640" y="35193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40" name="CustomShape 168"/>
              <p:cNvSpPr/>
              <p:nvPr/>
            </p:nvSpPr>
            <p:spPr>
              <a:xfrm>
                <a:off x="4867560" y="37713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41" name="CustomShape 169"/>
              <p:cNvSpPr/>
              <p:nvPr/>
            </p:nvSpPr>
            <p:spPr>
              <a:xfrm>
                <a:off x="5119560" y="37713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42" name="CustomShape 170"/>
              <p:cNvSpPr/>
              <p:nvPr/>
            </p:nvSpPr>
            <p:spPr>
              <a:xfrm>
                <a:off x="4867560" y="40230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43" name="CustomShape 171"/>
              <p:cNvSpPr/>
              <p:nvPr/>
            </p:nvSpPr>
            <p:spPr>
              <a:xfrm>
                <a:off x="5119560" y="40230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44" name="CustomShape 172"/>
              <p:cNvSpPr/>
              <p:nvPr/>
            </p:nvSpPr>
            <p:spPr>
              <a:xfrm>
                <a:off x="4867560" y="42750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45" name="CustomShape 173"/>
              <p:cNvSpPr/>
              <p:nvPr/>
            </p:nvSpPr>
            <p:spPr>
              <a:xfrm>
                <a:off x="5119560" y="42750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46" name="CustomShape 174"/>
              <p:cNvSpPr/>
              <p:nvPr/>
            </p:nvSpPr>
            <p:spPr>
              <a:xfrm>
                <a:off x="4867560" y="4526640"/>
                <a:ext cx="251280" cy="251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47" name="CustomShape 175"/>
              <p:cNvSpPr/>
              <p:nvPr/>
            </p:nvSpPr>
            <p:spPr>
              <a:xfrm>
                <a:off x="5119560" y="4526640"/>
                <a:ext cx="251280" cy="251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48" name="CustomShape 176"/>
              <p:cNvSpPr/>
              <p:nvPr/>
            </p:nvSpPr>
            <p:spPr>
              <a:xfrm>
                <a:off x="5371560" y="37713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49" name="CustomShape 177"/>
              <p:cNvSpPr/>
              <p:nvPr/>
            </p:nvSpPr>
            <p:spPr>
              <a:xfrm>
                <a:off x="5623200" y="3771360"/>
                <a:ext cx="251280" cy="251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50" name="CustomShape 178"/>
              <p:cNvSpPr/>
              <p:nvPr/>
            </p:nvSpPr>
            <p:spPr>
              <a:xfrm>
                <a:off x="5371560" y="40230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51" name="CustomShape 179"/>
              <p:cNvSpPr/>
              <p:nvPr/>
            </p:nvSpPr>
            <p:spPr>
              <a:xfrm>
                <a:off x="5623200" y="4023000"/>
                <a:ext cx="251280" cy="251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52" name="CustomShape 180"/>
              <p:cNvSpPr/>
              <p:nvPr/>
            </p:nvSpPr>
            <p:spPr>
              <a:xfrm>
                <a:off x="5371560" y="4275000"/>
                <a:ext cx="251280" cy="251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53" name="CustomShape 181"/>
              <p:cNvSpPr/>
              <p:nvPr/>
            </p:nvSpPr>
            <p:spPr>
              <a:xfrm>
                <a:off x="5623200" y="42750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54" name="CustomShape 182"/>
              <p:cNvSpPr/>
              <p:nvPr/>
            </p:nvSpPr>
            <p:spPr>
              <a:xfrm>
                <a:off x="5371560" y="45266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55" name="CustomShape 183"/>
              <p:cNvSpPr/>
              <p:nvPr/>
            </p:nvSpPr>
            <p:spPr>
              <a:xfrm>
                <a:off x="5623200" y="45266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56" name="CustomShape 184"/>
              <p:cNvSpPr/>
              <p:nvPr/>
            </p:nvSpPr>
            <p:spPr>
              <a:xfrm>
                <a:off x="5868360" y="37713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57" name="CustomShape 185"/>
              <p:cNvSpPr/>
              <p:nvPr/>
            </p:nvSpPr>
            <p:spPr>
              <a:xfrm>
                <a:off x="6120000" y="37713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58" name="CustomShape 186"/>
              <p:cNvSpPr/>
              <p:nvPr/>
            </p:nvSpPr>
            <p:spPr>
              <a:xfrm>
                <a:off x="5868360" y="40230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59" name="CustomShape 187"/>
              <p:cNvSpPr/>
              <p:nvPr/>
            </p:nvSpPr>
            <p:spPr>
              <a:xfrm>
                <a:off x="6120000" y="40230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60" name="CustomShape 188"/>
              <p:cNvSpPr/>
              <p:nvPr/>
            </p:nvSpPr>
            <p:spPr>
              <a:xfrm>
                <a:off x="5868360" y="42750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61" name="CustomShape 189"/>
              <p:cNvSpPr/>
              <p:nvPr/>
            </p:nvSpPr>
            <p:spPr>
              <a:xfrm>
                <a:off x="6120000" y="42750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62" name="CustomShape 190"/>
              <p:cNvSpPr/>
              <p:nvPr/>
            </p:nvSpPr>
            <p:spPr>
              <a:xfrm>
                <a:off x="5868360" y="45266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63" name="CustomShape 191"/>
              <p:cNvSpPr/>
              <p:nvPr/>
            </p:nvSpPr>
            <p:spPr>
              <a:xfrm>
                <a:off x="6120000" y="45266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64" name="CustomShape 192"/>
              <p:cNvSpPr/>
              <p:nvPr/>
            </p:nvSpPr>
            <p:spPr>
              <a:xfrm>
                <a:off x="6372000" y="37713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65" name="CustomShape 193"/>
              <p:cNvSpPr/>
              <p:nvPr/>
            </p:nvSpPr>
            <p:spPr>
              <a:xfrm>
                <a:off x="6623640" y="37713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66" name="CustomShape 194"/>
              <p:cNvSpPr/>
              <p:nvPr/>
            </p:nvSpPr>
            <p:spPr>
              <a:xfrm>
                <a:off x="6372000" y="40230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67" name="CustomShape 195"/>
              <p:cNvSpPr/>
              <p:nvPr/>
            </p:nvSpPr>
            <p:spPr>
              <a:xfrm>
                <a:off x="6623640" y="40230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68" name="CustomShape 196"/>
              <p:cNvSpPr/>
              <p:nvPr/>
            </p:nvSpPr>
            <p:spPr>
              <a:xfrm>
                <a:off x="6372000" y="42750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69" name="CustomShape 197"/>
              <p:cNvSpPr/>
              <p:nvPr/>
            </p:nvSpPr>
            <p:spPr>
              <a:xfrm>
                <a:off x="6623640" y="42750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70" name="CustomShape 198"/>
              <p:cNvSpPr/>
              <p:nvPr/>
            </p:nvSpPr>
            <p:spPr>
              <a:xfrm>
                <a:off x="6372000" y="45266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71" name="CustomShape 199"/>
              <p:cNvSpPr/>
              <p:nvPr/>
            </p:nvSpPr>
            <p:spPr>
              <a:xfrm>
                <a:off x="6623640" y="45266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</p:grpSp>
        <p:grpSp>
          <p:nvGrpSpPr>
            <p:cNvPr id="872" name="Group 200"/>
            <p:cNvGrpSpPr/>
            <p:nvPr/>
          </p:nvGrpSpPr>
          <p:grpSpPr>
            <a:xfrm>
              <a:off x="5020200" y="2916000"/>
              <a:ext cx="2007360" cy="2014560"/>
              <a:chOff x="5020200" y="2916000"/>
              <a:chExt cx="2007360" cy="2014560"/>
            </a:xfrm>
          </p:grpSpPr>
          <p:sp>
            <p:nvSpPr>
              <p:cNvPr id="873" name="CustomShape 201"/>
              <p:cNvSpPr/>
              <p:nvPr/>
            </p:nvSpPr>
            <p:spPr>
              <a:xfrm>
                <a:off x="5020200" y="29160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74" name="CustomShape 202"/>
              <p:cNvSpPr/>
              <p:nvPr/>
            </p:nvSpPr>
            <p:spPr>
              <a:xfrm>
                <a:off x="5271840" y="29160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75" name="CustomShape 203"/>
              <p:cNvSpPr/>
              <p:nvPr/>
            </p:nvSpPr>
            <p:spPr>
              <a:xfrm>
                <a:off x="5020200" y="31680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76" name="CustomShape 204"/>
              <p:cNvSpPr/>
              <p:nvPr/>
            </p:nvSpPr>
            <p:spPr>
              <a:xfrm>
                <a:off x="5271840" y="31680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77" name="CustomShape 205"/>
              <p:cNvSpPr/>
              <p:nvPr/>
            </p:nvSpPr>
            <p:spPr>
              <a:xfrm>
                <a:off x="5020200" y="34200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78" name="CustomShape 206"/>
              <p:cNvSpPr/>
              <p:nvPr/>
            </p:nvSpPr>
            <p:spPr>
              <a:xfrm>
                <a:off x="5271840" y="34200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79" name="CustomShape 207"/>
              <p:cNvSpPr/>
              <p:nvPr/>
            </p:nvSpPr>
            <p:spPr>
              <a:xfrm>
                <a:off x="5020200" y="36716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80" name="CustomShape 208"/>
              <p:cNvSpPr/>
              <p:nvPr/>
            </p:nvSpPr>
            <p:spPr>
              <a:xfrm>
                <a:off x="5271840" y="36716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81" name="CustomShape 209"/>
              <p:cNvSpPr/>
              <p:nvPr/>
            </p:nvSpPr>
            <p:spPr>
              <a:xfrm>
                <a:off x="5523840" y="29160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82" name="CustomShape 210"/>
              <p:cNvSpPr/>
              <p:nvPr/>
            </p:nvSpPr>
            <p:spPr>
              <a:xfrm>
                <a:off x="5775480" y="29160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83" name="CustomShape 211"/>
              <p:cNvSpPr/>
              <p:nvPr/>
            </p:nvSpPr>
            <p:spPr>
              <a:xfrm>
                <a:off x="5523840" y="31680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84" name="CustomShape 212"/>
              <p:cNvSpPr/>
              <p:nvPr/>
            </p:nvSpPr>
            <p:spPr>
              <a:xfrm>
                <a:off x="5775480" y="31680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85" name="CustomShape 213"/>
              <p:cNvSpPr/>
              <p:nvPr/>
            </p:nvSpPr>
            <p:spPr>
              <a:xfrm>
                <a:off x="5523840" y="34200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86" name="CustomShape 214"/>
              <p:cNvSpPr/>
              <p:nvPr/>
            </p:nvSpPr>
            <p:spPr>
              <a:xfrm>
                <a:off x="5775480" y="34200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87" name="CustomShape 215"/>
              <p:cNvSpPr/>
              <p:nvPr/>
            </p:nvSpPr>
            <p:spPr>
              <a:xfrm>
                <a:off x="5523840" y="36716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88" name="CustomShape 216"/>
              <p:cNvSpPr/>
              <p:nvPr/>
            </p:nvSpPr>
            <p:spPr>
              <a:xfrm>
                <a:off x="5775480" y="36716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89" name="CustomShape 217"/>
              <p:cNvSpPr/>
              <p:nvPr/>
            </p:nvSpPr>
            <p:spPr>
              <a:xfrm>
                <a:off x="6020640" y="29160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90" name="CustomShape 218"/>
              <p:cNvSpPr/>
              <p:nvPr/>
            </p:nvSpPr>
            <p:spPr>
              <a:xfrm>
                <a:off x="6272640" y="29160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91" name="CustomShape 219"/>
              <p:cNvSpPr/>
              <p:nvPr/>
            </p:nvSpPr>
            <p:spPr>
              <a:xfrm>
                <a:off x="6020640" y="31680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92" name="CustomShape 220"/>
              <p:cNvSpPr/>
              <p:nvPr/>
            </p:nvSpPr>
            <p:spPr>
              <a:xfrm>
                <a:off x="6272640" y="31680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93" name="CustomShape 221"/>
              <p:cNvSpPr/>
              <p:nvPr/>
            </p:nvSpPr>
            <p:spPr>
              <a:xfrm>
                <a:off x="6020640" y="34200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94" name="CustomShape 222"/>
              <p:cNvSpPr/>
              <p:nvPr/>
            </p:nvSpPr>
            <p:spPr>
              <a:xfrm>
                <a:off x="6272640" y="3420000"/>
                <a:ext cx="251280" cy="251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95" name="CustomShape 223"/>
              <p:cNvSpPr/>
              <p:nvPr/>
            </p:nvSpPr>
            <p:spPr>
              <a:xfrm>
                <a:off x="6020640" y="3671640"/>
                <a:ext cx="251280" cy="251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96" name="CustomShape 224"/>
              <p:cNvSpPr/>
              <p:nvPr/>
            </p:nvSpPr>
            <p:spPr>
              <a:xfrm>
                <a:off x="6272640" y="36716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97" name="CustomShape 225"/>
              <p:cNvSpPr/>
              <p:nvPr/>
            </p:nvSpPr>
            <p:spPr>
              <a:xfrm>
                <a:off x="6524280" y="29160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98" name="CustomShape 226"/>
              <p:cNvSpPr/>
              <p:nvPr/>
            </p:nvSpPr>
            <p:spPr>
              <a:xfrm>
                <a:off x="6776280" y="29160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899" name="CustomShape 227"/>
              <p:cNvSpPr/>
              <p:nvPr/>
            </p:nvSpPr>
            <p:spPr>
              <a:xfrm>
                <a:off x="6524280" y="3168000"/>
                <a:ext cx="251280" cy="251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00" name="CustomShape 228"/>
              <p:cNvSpPr/>
              <p:nvPr/>
            </p:nvSpPr>
            <p:spPr>
              <a:xfrm>
                <a:off x="6776280" y="3168000"/>
                <a:ext cx="251280" cy="251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01" name="CustomShape 229"/>
              <p:cNvSpPr/>
              <p:nvPr/>
            </p:nvSpPr>
            <p:spPr>
              <a:xfrm>
                <a:off x="6524280" y="34200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02" name="CustomShape 230"/>
              <p:cNvSpPr/>
              <p:nvPr/>
            </p:nvSpPr>
            <p:spPr>
              <a:xfrm>
                <a:off x="6776280" y="34200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03" name="CustomShape 231"/>
              <p:cNvSpPr/>
              <p:nvPr/>
            </p:nvSpPr>
            <p:spPr>
              <a:xfrm>
                <a:off x="6524280" y="36716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04" name="CustomShape 232"/>
              <p:cNvSpPr/>
              <p:nvPr/>
            </p:nvSpPr>
            <p:spPr>
              <a:xfrm>
                <a:off x="6776280" y="36716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05" name="CustomShape 233"/>
              <p:cNvSpPr/>
              <p:nvPr/>
            </p:nvSpPr>
            <p:spPr>
              <a:xfrm>
                <a:off x="5020200" y="39236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06" name="CustomShape 234"/>
              <p:cNvSpPr/>
              <p:nvPr/>
            </p:nvSpPr>
            <p:spPr>
              <a:xfrm>
                <a:off x="5271840" y="39236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07" name="CustomShape 235"/>
              <p:cNvSpPr/>
              <p:nvPr/>
            </p:nvSpPr>
            <p:spPr>
              <a:xfrm>
                <a:off x="5020200" y="41756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08" name="CustomShape 236"/>
              <p:cNvSpPr/>
              <p:nvPr/>
            </p:nvSpPr>
            <p:spPr>
              <a:xfrm>
                <a:off x="5271840" y="41756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09" name="CustomShape 237"/>
              <p:cNvSpPr/>
              <p:nvPr/>
            </p:nvSpPr>
            <p:spPr>
              <a:xfrm>
                <a:off x="5020200" y="44272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10" name="CustomShape 238"/>
              <p:cNvSpPr/>
              <p:nvPr/>
            </p:nvSpPr>
            <p:spPr>
              <a:xfrm>
                <a:off x="5271840" y="44272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11" name="CustomShape 239"/>
              <p:cNvSpPr/>
              <p:nvPr/>
            </p:nvSpPr>
            <p:spPr>
              <a:xfrm>
                <a:off x="5020200" y="4679280"/>
                <a:ext cx="251280" cy="251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12" name="CustomShape 240"/>
              <p:cNvSpPr/>
              <p:nvPr/>
            </p:nvSpPr>
            <p:spPr>
              <a:xfrm>
                <a:off x="5271840" y="4679280"/>
                <a:ext cx="251280" cy="251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13" name="CustomShape 241"/>
              <p:cNvSpPr/>
              <p:nvPr/>
            </p:nvSpPr>
            <p:spPr>
              <a:xfrm>
                <a:off x="5523840" y="39236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14" name="CustomShape 242"/>
              <p:cNvSpPr/>
              <p:nvPr/>
            </p:nvSpPr>
            <p:spPr>
              <a:xfrm>
                <a:off x="5775480" y="3923640"/>
                <a:ext cx="251280" cy="251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15" name="CustomShape 243"/>
              <p:cNvSpPr/>
              <p:nvPr/>
            </p:nvSpPr>
            <p:spPr>
              <a:xfrm>
                <a:off x="5523840" y="41756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16" name="CustomShape 244"/>
              <p:cNvSpPr/>
              <p:nvPr/>
            </p:nvSpPr>
            <p:spPr>
              <a:xfrm>
                <a:off x="5775480" y="4175640"/>
                <a:ext cx="251280" cy="251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17" name="CustomShape 245"/>
              <p:cNvSpPr/>
              <p:nvPr/>
            </p:nvSpPr>
            <p:spPr>
              <a:xfrm>
                <a:off x="5523840" y="4427280"/>
                <a:ext cx="251280" cy="251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18" name="CustomShape 246"/>
              <p:cNvSpPr/>
              <p:nvPr/>
            </p:nvSpPr>
            <p:spPr>
              <a:xfrm>
                <a:off x="5775480" y="44272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19" name="CustomShape 247"/>
              <p:cNvSpPr/>
              <p:nvPr/>
            </p:nvSpPr>
            <p:spPr>
              <a:xfrm>
                <a:off x="5523840" y="46792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20" name="CustomShape 248"/>
              <p:cNvSpPr/>
              <p:nvPr/>
            </p:nvSpPr>
            <p:spPr>
              <a:xfrm>
                <a:off x="5775480" y="46792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21" name="CustomShape 249"/>
              <p:cNvSpPr/>
              <p:nvPr/>
            </p:nvSpPr>
            <p:spPr>
              <a:xfrm>
                <a:off x="6020640" y="39236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22" name="CustomShape 250"/>
              <p:cNvSpPr/>
              <p:nvPr/>
            </p:nvSpPr>
            <p:spPr>
              <a:xfrm>
                <a:off x="6272640" y="39236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23" name="CustomShape 251"/>
              <p:cNvSpPr/>
              <p:nvPr/>
            </p:nvSpPr>
            <p:spPr>
              <a:xfrm>
                <a:off x="6020640" y="41756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24" name="CustomShape 252"/>
              <p:cNvSpPr/>
              <p:nvPr/>
            </p:nvSpPr>
            <p:spPr>
              <a:xfrm>
                <a:off x="6272640" y="41756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25" name="CustomShape 253"/>
              <p:cNvSpPr/>
              <p:nvPr/>
            </p:nvSpPr>
            <p:spPr>
              <a:xfrm>
                <a:off x="6020640" y="44272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26" name="CustomShape 254"/>
              <p:cNvSpPr/>
              <p:nvPr/>
            </p:nvSpPr>
            <p:spPr>
              <a:xfrm>
                <a:off x="6272640" y="44272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27" name="CustomShape 255"/>
              <p:cNvSpPr/>
              <p:nvPr/>
            </p:nvSpPr>
            <p:spPr>
              <a:xfrm>
                <a:off x="6020640" y="46792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28" name="CustomShape 256"/>
              <p:cNvSpPr/>
              <p:nvPr/>
            </p:nvSpPr>
            <p:spPr>
              <a:xfrm>
                <a:off x="6272640" y="46792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29" name="CustomShape 257"/>
              <p:cNvSpPr/>
              <p:nvPr/>
            </p:nvSpPr>
            <p:spPr>
              <a:xfrm>
                <a:off x="6524280" y="39236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30" name="CustomShape 258"/>
              <p:cNvSpPr/>
              <p:nvPr/>
            </p:nvSpPr>
            <p:spPr>
              <a:xfrm>
                <a:off x="6776280" y="39236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31" name="CustomShape 259"/>
              <p:cNvSpPr/>
              <p:nvPr/>
            </p:nvSpPr>
            <p:spPr>
              <a:xfrm>
                <a:off x="6524280" y="41756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32" name="CustomShape 260"/>
              <p:cNvSpPr/>
              <p:nvPr/>
            </p:nvSpPr>
            <p:spPr>
              <a:xfrm>
                <a:off x="6776280" y="41756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33" name="CustomShape 261"/>
              <p:cNvSpPr/>
              <p:nvPr/>
            </p:nvSpPr>
            <p:spPr>
              <a:xfrm>
                <a:off x="6524280" y="44272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34" name="CustomShape 262"/>
              <p:cNvSpPr/>
              <p:nvPr/>
            </p:nvSpPr>
            <p:spPr>
              <a:xfrm>
                <a:off x="6776280" y="44272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35" name="CustomShape 263"/>
              <p:cNvSpPr/>
              <p:nvPr/>
            </p:nvSpPr>
            <p:spPr>
              <a:xfrm>
                <a:off x="6524280" y="46792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36" name="CustomShape 264"/>
              <p:cNvSpPr/>
              <p:nvPr/>
            </p:nvSpPr>
            <p:spPr>
              <a:xfrm>
                <a:off x="6776280" y="46792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</p:grpSp>
        <p:grpSp>
          <p:nvGrpSpPr>
            <p:cNvPr id="937" name="Group 265"/>
            <p:cNvGrpSpPr/>
            <p:nvPr/>
          </p:nvGrpSpPr>
          <p:grpSpPr>
            <a:xfrm>
              <a:off x="5172480" y="3068640"/>
              <a:ext cx="2007360" cy="2014200"/>
              <a:chOff x="5172480" y="3068640"/>
              <a:chExt cx="2007360" cy="2014200"/>
            </a:xfrm>
          </p:grpSpPr>
          <p:sp>
            <p:nvSpPr>
              <p:cNvPr id="938" name="CustomShape 266"/>
              <p:cNvSpPr/>
              <p:nvPr/>
            </p:nvSpPr>
            <p:spPr>
              <a:xfrm>
                <a:off x="5172480" y="30686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39" name="CustomShape 267"/>
              <p:cNvSpPr/>
              <p:nvPr/>
            </p:nvSpPr>
            <p:spPr>
              <a:xfrm>
                <a:off x="5424480" y="30686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40" name="CustomShape 268"/>
              <p:cNvSpPr/>
              <p:nvPr/>
            </p:nvSpPr>
            <p:spPr>
              <a:xfrm>
                <a:off x="5172480" y="33202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41" name="CustomShape 269"/>
              <p:cNvSpPr/>
              <p:nvPr/>
            </p:nvSpPr>
            <p:spPr>
              <a:xfrm>
                <a:off x="5424480" y="33202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42" name="CustomShape 270"/>
              <p:cNvSpPr/>
              <p:nvPr/>
            </p:nvSpPr>
            <p:spPr>
              <a:xfrm>
                <a:off x="5172480" y="35722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43" name="CustomShape 271"/>
              <p:cNvSpPr/>
              <p:nvPr/>
            </p:nvSpPr>
            <p:spPr>
              <a:xfrm>
                <a:off x="5424480" y="35722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44" name="CustomShape 272"/>
              <p:cNvSpPr/>
              <p:nvPr/>
            </p:nvSpPr>
            <p:spPr>
              <a:xfrm>
                <a:off x="5172480" y="38242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45" name="CustomShape 273"/>
              <p:cNvSpPr/>
              <p:nvPr/>
            </p:nvSpPr>
            <p:spPr>
              <a:xfrm>
                <a:off x="5424480" y="38242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46" name="CustomShape 274"/>
              <p:cNvSpPr/>
              <p:nvPr/>
            </p:nvSpPr>
            <p:spPr>
              <a:xfrm>
                <a:off x="5676120" y="30686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47" name="CustomShape 275"/>
              <p:cNvSpPr/>
              <p:nvPr/>
            </p:nvSpPr>
            <p:spPr>
              <a:xfrm>
                <a:off x="5928120" y="30686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48" name="CustomShape 276"/>
              <p:cNvSpPr/>
              <p:nvPr/>
            </p:nvSpPr>
            <p:spPr>
              <a:xfrm>
                <a:off x="5676120" y="33202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49" name="CustomShape 277"/>
              <p:cNvSpPr/>
              <p:nvPr/>
            </p:nvSpPr>
            <p:spPr>
              <a:xfrm>
                <a:off x="5928120" y="33202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50" name="CustomShape 278"/>
              <p:cNvSpPr/>
              <p:nvPr/>
            </p:nvSpPr>
            <p:spPr>
              <a:xfrm>
                <a:off x="5676120" y="35722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51" name="CustomShape 279"/>
              <p:cNvSpPr/>
              <p:nvPr/>
            </p:nvSpPr>
            <p:spPr>
              <a:xfrm>
                <a:off x="5928120" y="35722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52" name="CustomShape 280"/>
              <p:cNvSpPr/>
              <p:nvPr/>
            </p:nvSpPr>
            <p:spPr>
              <a:xfrm>
                <a:off x="5676120" y="38242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53" name="CustomShape 281"/>
              <p:cNvSpPr/>
              <p:nvPr/>
            </p:nvSpPr>
            <p:spPr>
              <a:xfrm>
                <a:off x="5928120" y="38242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54" name="CustomShape 282"/>
              <p:cNvSpPr/>
              <p:nvPr/>
            </p:nvSpPr>
            <p:spPr>
              <a:xfrm>
                <a:off x="6172920" y="30686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55" name="CustomShape 283"/>
              <p:cNvSpPr/>
              <p:nvPr/>
            </p:nvSpPr>
            <p:spPr>
              <a:xfrm>
                <a:off x="6424920" y="30686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56" name="CustomShape 284"/>
              <p:cNvSpPr/>
              <p:nvPr/>
            </p:nvSpPr>
            <p:spPr>
              <a:xfrm>
                <a:off x="6172920" y="33202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57" name="CustomShape 285"/>
              <p:cNvSpPr/>
              <p:nvPr/>
            </p:nvSpPr>
            <p:spPr>
              <a:xfrm>
                <a:off x="6424920" y="33202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58" name="CustomShape 286"/>
              <p:cNvSpPr/>
              <p:nvPr/>
            </p:nvSpPr>
            <p:spPr>
              <a:xfrm>
                <a:off x="6172920" y="35722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59" name="CustomShape 287"/>
              <p:cNvSpPr/>
              <p:nvPr/>
            </p:nvSpPr>
            <p:spPr>
              <a:xfrm>
                <a:off x="6424920" y="3572280"/>
                <a:ext cx="251280" cy="251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60" name="CustomShape 288"/>
              <p:cNvSpPr/>
              <p:nvPr/>
            </p:nvSpPr>
            <p:spPr>
              <a:xfrm>
                <a:off x="6172920" y="3824280"/>
                <a:ext cx="251280" cy="251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61" name="CustomShape 289"/>
              <p:cNvSpPr/>
              <p:nvPr/>
            </p:nvSpPr>
            <p:spPr>
              <a:xfrm>
                <a:off x="6424920" y="38242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62" name="CustomShape 290"/>
              <p:cNvSpPr/>
              <p:nvPr/>
            </p:nvSpPr>
            <p:spPr>
              <a:xfrm>
                <a:off x="6676560" y="30686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63" name="CustomShape 291"/>
              <p:cNvSpPr/>
              <p:nvPr/>
            </p:nvSpPr>
            <p:spPr>
              <a:xfrm>
                <a:off x="6928560" y="30686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64" name="CustomShape 292"/>
              <p:cNvSpPr/>
              <p:nvPr/>
            </p:nvSpPr>
            <p:spPr>
              <a:xfrm>
                <a:off x="6676560" y="3320280"/>
                <a:ext cx="251280" cy="251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65" name="CustomShape 293"/>
              <p:cNvSpPr/>
              <p:nvPr/>
            </p:nvSpPr>
            <p:spPr>
              <a:xfrm>
                <a:off x="6928560" y="3320280"/>
                <a:ext cx="251280" cy="251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66" name="CustomShape 294"/>
              <p:cNvSpPr/>
              <p:nvPr/>
            </p:nvSpPr>
            <p:spPr>
              <a:xfrm>
                <a:off x="6676560" y="35722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67" name="CustomShape 295"/>
              <p:cNvSpPr/>
              <p:nvPr/>
            </p:nvSpPr>
            <p:spPr>
              <a:xfrm>
                <a:off x="6928560" y="35722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68" name="CustomShape 296"/>
              <p:cNvSpPr/>
              <p:nvPr/>
            </p:nvSpPr>
            <p:spPr>
              <a:xfrm>
                <a:off x="6676560" y="38242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69" name="CustomShape 297"/>
              <p:cNvSpPr/>
              <p:nvPr/>
            </p:nvSpPr>
            <p:spPr>
              <a:xfrm>
                <a:off x="6928560" y="38242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70" name="CustomShape 298"/>
              <p:cNvSpPr/>
              <p:nvPr/>
            </p:nvSpPr>
            <p:spPr>
              <a:xfrm>
                <a:off x="5172480" y="40759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71" name="CustomShape 299"/>
              <p:cNvSpPr/>
              <p:nvPr/>
            </p:nvSpPr>
            <p:spPr>
              <a:xfrm>
                <a:off x="5424480" y="40759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72" name="CustomShape 300"/>
              <p:cNvSpPr/>
              <p:nvPr/>
            </p:nvSpPr>
            <p:spPr>
              <a:xfrm>
                <a:off x="5172480" y="43279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73" name="CustomShape 301"/>
              <p:cNvSpPr/>
              <p:nvPr/>
            </p:nvSpPr>
            <p:spPr>
              <a:xfrm>
                <a:off x="5424480" y="43279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74" name="CustomShape 302"/>
              <p:cNvSpPr/>
              <p:nvPr/>
            </p:nvSpPr>
            <p:spPr>
              <a:xfrm>
                <a:off x="5172480" y="45795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75" name="CustomShape 303"/>
              <p:cNvSpPr/>
              <p:nvPr/>
            </p:nvSpPr>
            <p:spPr>
              <a:xfrm>
                <a:off x="5424480" y="45795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76" name="CustomShape 304"/>
              <p:cNvSpPr/>
              <p:nvPr/>
            </p:nvSpPr>
            <p:spPr>
              <a:xfrm>
                <a:off x="5172480" y="4831560"/>
                <a:ext cx="251280" cy="251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77" name="CustomShape 305"/>
              <p:cNvSpPr/>
              <p:nvPr/>
            </p:nvSpPr>
            <p:spPr>
              <a:xfrm>
                <a:off x="5424480" y="4831560"/>
                <a:ext cx="251280" cy="251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78" name="CustomShape 306"/>
              <p:cNvSpPr/>
              <p:nvPr/>
            </p:nvSpPr>
            <p:spPr>
              <a:xfrm>
                <a:off x="5676120" y="40759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79" name="CustomShape 307"/>
              <p:cNvSpPr/>
              <p:nvPr/>
            </p:nvSpPr>
            <p:spPr>
              <a:xfrm>
                <a:off x="5928120" y="4075920"/>
                <a:ext cx="251280" cy="251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80" name="CustomShape 308"/>
              <p:cNvSpPr/>
              <p:nvPr/>
            </p:nvSpPr>
            <p:spPr>
              <a:xfrm>
                <a:off x="5676120" y="43279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81" name="CustomShape 309"/>
              <p:cNvSpPr/>
              <p:nvPr/>
            </p:nvSpPr>
            <p:spPr>
              <a:xfrm>
                <a:off x="5928120" y="4327920"/>
                <a:ext cx="251280" cy="251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82" name="CustomShape 310"/>
              <p:cNvSpPr/>
              <p:nvPr/>
            </p:nvSpPr>
            <p:spPr>
              <a:xfrm>
                <a:off x="5676120" y="4579560"/>
                <a:ext cx="251280" cy="251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83" name="CustomShape 311"/>
              <p:cNvSpPr/>
              <p:nvPr/>
            </p:nvSpPr>
            <p:spPr>
              <a:xfrm>
                <a:off x="5928120" y="45795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84" name="CustomShape 312"/>
              <p:cNvSpPr/>
              <p:nvPr/>
            </p:nvSpPr>
            <p:spPr>
              <a:xfrm>
                <a:off x="5676120" y="48315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85" name="CustomShape 313"/>
              <p:cNvSpPr/>
              <p:nvPr/>
            </p:nvSpPr>
            <p:spPr>
              <a:xfrm>
                <a:off x="5928120" y="48315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86" name="CustomShape 314"/>
              <p:cNvSpPr/>
              <p:nvPr/>
            </p:nvSpPr>
            <p:spPr>
              <a:xfrm>
                <a:off x="6172920" y="40759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87" name="CustomShape 315"/>
              <p:cNvSpPr/>
              <p:nvPr/>
            </p:nvSpPr>
            <p:spPr>
              <a:xfrm>
                <a:off x="6424920" y="40759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88" name="CustomShape 316"/>
              <p:cNvSpPr/>
              <p:nvPr/>
            </p:nvSpPr>
            <p:spPr>
              <a:xfrm>
                <a:off x="6172920" y="43279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89" name="CustomShape 317"/>
              <p:cNvSpPr/>
              <p:nvPr/>
            </p:nvSpPr>
            <p:spPr>
              <a:xfrm>
                <a:off x="6424920" y="43279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90" name="CustomShape 318"/>
              <p:cNvSpPr/>
              <p:nvPr/>
            </p:nvSpPr>
            <p:spPr>
              <a:xfrm>
                <a:off x="6172920" y="45795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91" name="CustomShape 319"/>
              <p:cNvSpPr/>
              <p:nvPr/>
            </p:nvSpPr>
            <p:spPr>
              <a:xfrm>
                <a:off x="6424920" y="45795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92" name="CustomShape 320"/>
              <p:cNvSpPr/>
              <p:nvPr/>
            </p:nvSpPr>
            <p:spPr>
              <a:xfrm>
                <a:off x="6172920" y="48315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93" name="CustomShape 321"/>
              <p:cNvSpPr/>
              <p:nvPr/>
            </p:nvSpPr>
            <p:spPr>
              <a:xfrm>
                <a:off x="6424920" y="48315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94" name="CustomShape 322"/>
              <p:cNvSpPr/>
              <p:nvPr/>
            </p:nvSpPr>
            <p:spPr>
              <a:xfrm>
                <a:off x="6676560" y="40759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95" name="CustomShape 323"/>
              <p:cNvSpPr/>
              <p:nvPr/>
            </p:nvSpPr>
            <p:spPr>
              <a:xfrm>
                <a:off x="6928560" y="40759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96" name="CustomShape 324"/>
              <p:cNvSpPr/>
              <p:nvPr/>
            </p:nvSpPr>
            <p:spPr>
              <a:xfrm>
                <a:off x="6676560" y="43279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97" name="CustomShape 325"/>
              <p:cNvSpPr/>
              <p:nvPr/>
            </p:nvSpPr>
            <p:spPr>
              <a:xfrm>
                <a:off x="6928560" y="43279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98" name="CustomShape 326"/>
              <p:cNvSpPr/>
              <p:nvPr/>
            </p:nvSpPr>
            <p:spPr>
              <a:xfrm>
                <a:off x="6676560" y="45795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999" name="CustomShape 327"/>
              <p:cNvSpPr/>
              <p:nvPr/>
            </p:nvSpPr>
            <p:spPr>
              <a:xfrm>
                <a:off x="6928560" y="45795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00" name="CustomShape 328"/>
              <p:cNvSpPr/>
              <p:nvPr/>
            </p:nvSpPr>
            <p:spPr>
              <a:xfrm>
                <a:off x="6676560" y="48315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01" name="CustomShape 329"/>
              <p:cNvSpPr/>
              <p:nvPr/>
            </p:nvSpPr>
            <p:spPr>
              <a:xfrm>
                <a:off x="6928560" y="48315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</p:grpSp>
        <p:grpSp>
          <p:nvGrpSpPr>
            <p:cNvPr id="1002" name="Group 330"/>
            <p:cNvGrpSpPr/>
            <p:nvPr/>
          </p:nvGrpSpPr>
          <p:grpSpPr>
            <a:xfrm>
              <a:off x="5324760" y="3220920"/>
              <a:ext cx="2007360" cy="2014200"/>
              <a:chOff x="5324760" y="3220920"/>
              <a:chExt cx="2007360" cy="2014200"/>
            </a:xfrm>
          </p:grpSpPr>
          <p:sp>
            <p:nvSpPr>
              <p:cNvPr id="1003" name="CustomShape 331"/>
              <p:cNvSpPr/>
              <p:nvPr/>
            </p:nvSpPr>
            <p:spPr>
              <a:xfrm>
                <a:off x="5324760" y="32209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04" name="CustomShape 332"/>
              <p:cNvSpPr/>
              <p:nvPr/>
            </p:nvSpPr>
            <p:spPr>
              <a:xfrm>
                <a:off x="5576760" y="32209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05" name="CustomShape 333"/>
              <p:cNvSpPr/>
              <p:nvPr/>
            </p:nvSpPr>
            <p:spPr>
              <a:xfrm>
                <a:off x="5324760" y="34729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06" name="CustomShape 334"/>
              <p:cNvSpPr/>
              <p:nvPr/>
            </p:nvSpPr>
            <p:spPr>
              <a:xfrm>
                <a:off x="5576760" y="34729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07" name="CustomShape 335"/>
              <p:cNvSpPr/>
              <p:nvPr/>
            </p:nvSpPr>
            <p:spPr>
              <a:xfrm>
                <a:off x="5324760" y="37245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08" name="CustomShape 336"/>
              <p:cNvSpPr/>
              <p:nvPr/>
            </p:nvSpPr>
            <p:spPr>
              <a:xfrm>
                <a:off x="5576760" y="37245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09" name="CustomShape 337"/>
              <p:cNvSpPr/>
              <p:nvPr/>
            </p:nvSpPr>
            <p:spPr>
              <a:xfrm>
                <a:off x="5324760" y="39765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10" name="CustomShape 338"/>
              <p:cNvSpPr/>
              <p:nvPr/>
            </p:nvSpPr>
            <p:spPr>
              <a:xfrm>
                <a:off x="5576760" y="39765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11" name="CustomShape 339"/>
              <p:cNvSpPr/>
              <p:nvPr/>
            </p:nvSpPr>
            <p:spPr>
              <a:xfrm>
                <a:off x="5828760" y="32209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12" name="CustomShape 340"/>
              <p:cNvSpPr/>
              <p:nvPr/>
            </p:nvSpPr>
            <p:spPr>
              <a:xfrm>
                <a:off x="6080400" y="32209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13" name="CustomShape 341"/>
              <p:cNvSpPr/>
              <p:nvPr/>
            </p:nvSpPr>
            <p:spPr>
              <a:xfrm>
                <a:off x="5828760" y="34729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14" name="CustomShape 342"/>
              <p:cNvSpPr/>
              <p:nvPr/>
            </p:nvSpPr>
            <p:spPr>
              <a:xfrm>
                <a:off x="6080400" y="34729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15" name="CustomShape 343"/>
              <p:cNvSpPr/>
              <p:nvPr/>
            </p:nvSpPr>
            <p:spPr>
              <a:xfrm>
                <a:off x="5828760" y="37245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16" name="CustomShape 344"/>
              <p:cNvSpPr/>
              <p:nvPr/>
            </p:nvSpPr>
            <p:spPr>
              <a:xfrm>
                <a:off x="6080400" y="37245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17" name="CustomShape 345"/>
              <p:cNvSpPr/>
              <p:nvPr/>
            </p:nvSpPr>
            <p:spPr>
              <a:xfrm>
                <a:off x="5828760" y="39765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18" name="CustomShape 346"/>
              <p:cNvSpPr/>
              <p:nvPr/>
            </p:nvSpPr>
            <p:spPr>
              <a:xfrm>
                <a:off x="6080400" y="39765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19" name="CustomShape 347"/>
              <p:cNvSpPr/>
              <p:nvPr/>
            </p:nvSpPr>
            <p:spPr>
              <a:xfrm>
                <a:off x="6325560" y="32209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20" name="CustomShape 348"/>
              <p:cNvSpPr/>
              <p:nvPr/>
            </p:nvSpPr>
            <p:spPr>
              <a:xfrm>
                <a:off x="6577200" y="32209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21" name="CustomShape 349"/>
              <p:cNvSpPr/>
              <p:nvPr/>
            </p:nvSpPr>
            <p:spPr>
              <a:xfrm>
                <a:off x="6325560" y="34729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22" name="CustomShape 350"/>
              <p:cNvSpPr/>
              <p:nvPr/>
            </p:nvSpPr>
            <p:spPr>
              <a:xfrm>
                <a:off x="6577200" y="34729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23" name="CustomShape 351"/>
              <p:cNvSpPr/>
              <p:nvPr/>
            </p:nvSpPr>
            <p:spPr>
              <a:xfrm>
                <a:off x="6325560" y="37245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24" name="CustomShape 352"/>
              <p:cNvSpPr/>
              <p:nvPr/>
            </p:nvSpPr>
            <p:spPr>
              <a:xfrm>
                <a:off x="6577200" y="3724560"/>
                <a:ext cx="251280" cy="251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25" name="CustomShape 353"/>
              <p:cNvSpPr/>
              <p:nvPr/>
            </p:nvSpPr>
            <p:spPr>
              <a:xfrm>
                <a:off x="6325560" y="3976560"/>
                <a:ext cx="251280" cy="251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26" name="CustomShape 354"/>
              <p:cNvSpPr/>
              <p:nvPr/>
            </p:nvSpPr>
            <p:spPr>
              <a:xfrm>
                <a:off x="6577200" y="39765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27" name="CustomShape 355"/>
              <p:cNvSpPr/>
              <p:nvPr/>
            </p:nvSpPr>
            <p:spPr>
              <a:xfrm>
                <a:off x="6829200" y="32209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28" name="CustomShape 356"/>
              <p:cNvSpPr/>
              <p:nvPr/>
            </p:nvSpPr>
            <p:spPr>
              <a:xfrm>
                <a:off x="7080840" y="32209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29" name="CustomShape 357"/>
              <p:cNvSpPr/>
              <p:nvPr/>
            </p:nvSpPr>
            <p:spPr>
              <a:xfrm>
                <a:off x="6829200" y="3472920"/>
                <a:ext cx="251280" cy="251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30" name="CustomShape 358"/>
              <p:cNvSpPr/>
              <p:nvPr/>
            </p:nvSpPr>
            <p:spPr>
              <a:xfrm>
                <a:off x="7080840" y="3472920"/>
                <a:ext cx="251280" cy="251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31" name="CustomShape 359"/>
              <p:cNvSpPr/>
              <p:nvPr/>
            </p:nvSpPr>
            <p:spPr>
              <a:xfrm>
                <a:off x="6829200" y="37245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32" name="CustomShape 360"/>
              <p:cNvSpPr/>
              <p:nvPr/>
            </p:nvSpPr>
            <p:spPr>
              <a:xfrm>
                <a:off x="7080840" y="37245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33" name="CustomShape 361"/>
              <p:cNvSpPr/>
              <p:nvPr/>
            </p:nvSpPr>
            <p:spPr>
              <a:xfrm>
                <a:off x="6829200" y="39765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34" name="CustomShape 362"/>
              <p:cNvSpPr/>
              <p:nvPr/>
            </p:nvSpPr>
            <p:spPr>
              <a:xfrm>
                <a:off x="7080840" y="39765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35" name="CustomShape 363"/>
              <p:cNvSpPr/>
              <p:nvPr/>
            </p:nvSpPr>
            <p:spPr>
              <a:xfrm>
                <a:off x="5324760" y="42285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36" name="CustomShape 364"/>
              <p:cNvSpPr/>
              <p:nvPr/>
            </p:nvSpPr>
            <p:spPr>
              <a:xfrm>
                <a:off x="5576760" y="42285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37" name="CustomShape 365"/>
              <p:cNvSpPr/>
              <p:nvPr/>
            </p:nvSpPr>
            <p:spPr>
              <a:xfrm>
                <a:off x="5324760" y="44802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38" name="CustomShape 366"/>
              <p:cNvSpPr/>
              <p:nvPr/>
            </p:nvSpPr>
            <p:spPr>
              <a:xfrm>
                <a:off x="5576760" y="44802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39" name="CustomShape 367"/>
              <p:cNvSpPr/>
              <p:nvPr/>
            </p:nvSpPr>
            <p:spPr>
              <a:xfrm>
                <a:off x="5324760" y="47322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40" name="CustomShape 368"/>
              <p:cNvSpPr/>
              <p:nvPr/>
            </p:nvSpPr>
            <p:spPr>
              <a:xfrm>
                <a:off x="5576760" y="47322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41" name="CustomShape 369"/>
              <p:cNvSpPr/>
              <p:nvPr/>
            </p:nvSpPr>
            <p:spPr>
              <a:xfrm>
                <a:off x="5324760" y="4983840"/>
                <a:ext cx="251280" cy="251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42" name="CustomShape 370"/>
              <p:cNvSpPr/>
              <p:nvPr/>
            </p:nvSpPr>
            <p:spPr>
              <a:xfrm>
                <a:off x="5576760" y="4983840"/>
                <a:ext cx="251280" cy="251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43" name="CustomShape 371"/>
              <p:cNvSpPr/>
              <p:nvPr/>
            </p:nvSpPr>
            <p:spPr>
              <a:xfrm>
                <a:off x="5828760" y="42285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44" name="CustomShape 372"/>
              <p:cNvSpPr/>
              <p:nvPr/>
            </p:nvSpPr>
            <p:spPr>
              <a:xfrm>
                <a:off x="6080400" y="4228560"/>
                <a:ext cx="251280" cy="251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45" name="CustomShape 373"/>
              <p:cNvSpPr/>
              <p:nvPr/>
            </p:nvSpPr>
            <p:spPr>
              <a:xfrm>
                <a:off x="5828760" y="44802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46" name="CustomShape 374"/>
              <p:cNvSpPr/>
              <p:nvPr/>
            </p:nvSpPr>
            <p:spPr>
              <a:xfrm>
                <a:off x="6080400" y="4480200"/>
                <a:ext cx="251280" cy="251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47" name="CustomShape 375"/>
              <p:cNvSpPr/>
              <p:nvPr/>
            </p:nvSpPr>
            <p:spPr>
              <a:xfrm>
                <a:off x="5828760" y="4732200"/>
                <a:ext cx="251280" cy="251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48" name="CustomShape 376"/>
              <p:cNvSpPr/>
              <p:nvPr/>
            </p:nvSpPr>
            <p:spPr>
              <a:xfrm>
                <a:off x="6080400" y="47322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49" name="CustomShape 377"/>
              <p:cNvSpPr/>
              <p:nvPr/>
            </p:nvSpPr>
            <p:spPr>
              <a:xfrm>
                <a:off x="5828760" y="49838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50" name="CustomShape 378"/>
              <p:cNvSpPr/>
              <p:nvPr/>
            </p:nvSpPr>
            <p:spPr>
              <a:xfrm>
                <a:off x="6080400" y="49838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51" name="CustomShape 379"/>
              <p:cNvSpPr/>
              <p:nvPr/>
            </p:nvSpPr>
            <p:spPr>
              <a:xfrm>
                <a:off x="6325560" y="42285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52" name="CustomShape 380"/>
              <p:cNvSpPr/>
              <p:nvPr/>
            </p:nvSpPr>
            <p:spPr>
              <a:xfrm>
                <a:off x="6577200" y="42285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53" name="CustomShape 381"/>
              <p:cNvSpPr/>
              <p:nvPr/>
            </p:nvSpPr>
            <p:spPr>
              <a:xfrm>
                <a:off x="6325560" y="44802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54" name="CustomShape 382"/>
              <p:cNvSpPr/>
              <p:nvPr/>
            </p:nvSpPr>
            <p:spPr>
              <a:xfrm>
                <a:off x="6577200" y="44802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55" name="CustomShape 383"/>
              <p:cNvSpPr/>
              <p:nvPr/>
            </p:nvSpPr>
            <p:spPr>
              <a:xfrm>
                <a:off x="6325560" y="47322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56" name="CustomShape 384"/>
              <p:cNvSpPr/>
              <p:nvPr/>
            </p:nvSpPr>
            <p:spPr>
              <a:xfrm>
                <a:off x="6577200" y="47322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57" name="CustomShape 385"/>
              <p:cNvSpPr/>
              <p:nvPr/>
            </p:nvSpPr>
            <p:spPr>
              <a:xfrm>
                <a:off x="6325560" y="49838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58" name="CustomShape 386"/>
              <p:cNvSpPr/>
              <p:nvPr/>
            </p:nvSpPr>
            <p:spPr>
              <a:xfrm>
                <a:off x="6577200" y="49838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59" name="CustomShape 387"/>
              <p:cNvSpPr/>
              <p:nvPr/>
            </p:nvSpPr>
            <p:spPr>
              <a:xfrm>
                <a:off x="6829200" y="42285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60" name="CustomShape 388"/>
              <p:cNvSpPr/>
              <p:nvPr/>
            </p:nvSpPr>
            <p:spPr>
              <a:xfrm>
                <a:off x="7080840" y="42285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61" name="CustomShape 389"/>
              <p:cNvSpPr/>
              <p:nvPr/>
            </p:nvSpPr>
            <p:spPr>
              <a:xfrm>
                <a:off x="6829200" y="44802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62" name="CustomShape 390"/>
              <p:cNvSpPr/>
              <p:nvPr/>
            </p:nvSpPr>
            <p:spPr>
              <a:xfrm>
                <a:off x="7080840" y="44802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63" name="CustomShape 391"/>
              <p:cNvSpPr/>
              <p:nvPr/>
            </p:nvSpPr>
            <p:spPr>
              <a:xfrm>
                <a:off x="6829200" y="47322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64" name="CustomShape 392"/>
              <p:cNvSpPr/>
              <p:nvPr/>
            </p:nvSpPr>
            <p:spPr>
              <a:xfrm>
                <a:off x="7080840" y="47322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65" name="CustomShape 393"/>
              <p:cNvSpPr/>
              <p:nvPr/>
            </p:nvSpPr>
            <p:spPr>
              <a:xfrm>
                <a:off x="6829200" y="49838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66" name="CustomShape 394"/>
              <p:cNvSpPr/>
              <p:nvPr/>
            </p:nvSpPr>
            <p:spPr>
              <a:xfrm>
                <a:off x="7080840" y="49838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</p:grpSp>
        <p:grpSp>
          <p:nvGrpSpPr>
            <p:cNvPr id="1067" name="Group 395"/>
            <p:cNvGrpSpPr/>
            <p:nvPr/>
          </p:nvGrpSpPr>
          <p:grpSpPr>
            <a:xfrm>
              <a:off x="5477400" y="3373200"/>
              <a:ext cx="2007360" cy="2014560"/>
              <a:chOff x="5477400" y="3373200"/>
              <a:chExt cx="2007360" cy="2014560"/>
            </a:xfrm>
          </p:grpSpPr>
          <p:sp>
            <p:nvSpPr>
              <p:cNvPr id="1068" name="CustomShape 396"/>
              <p:cNvSpPr/>
              <p:nvPr/>
            </p:nvSpPr>
            <p:spPr>
              <a:xfrm>
                <a:off x="5477400" y="33732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69" name="CustomShape 397"/>
              <p:cNvSpPr/>
              <p:nvPr/>
            </p:nvSpPr>
            <p:spPr>
              <a:xfrm>
                <a:off x="5729040" y="33732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70" name="CustomShape 398"/>
              <p:cNvSpPr/>
              <p:nvPr/>
            </p:nvSpPr>
            <p:spPr>
              <a:xfrm>
                <a:off x="5477400" y="36252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71" name="CustomShape 399"/>
              <p:cNvSpPr/>
              <p:nvPr/>
            </p:nvSpPr>
            <p:spPr>
              <a:xfrm>
                <a:off x="5729040" y="36252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72" name="CustomShape 400"/>
              <p:cNvSpPr/>
              <p:nvPr/>
            </p:nvSpPr>
            <p:spPr>
              <a:xfrm>
                <a:off x="5477400" y="38772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73" name="CustomShape 401"/>
              <p:cNvSpPr/>
              <p:nvPr/>
            </p:nvSpPr>
            <p:spPr>
              <a:xfrm>
                <a:off x="5729040" y="38772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74" name="CustomShape 402"/>
              <p:cNvSpPr/>
              <p:nvPr/>
            </p:nvSpPr>
            <p:spPr>
              <a:xfrm>
                <a:off x="5477400" y="41288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75" name="CustomShape 403"/>
              <p:cNvSpPr/>
              <p:nvPr/>
            </p:nvSpPr>
            <p:spPr>
              <a:xfrm>
                <a:off x="5729040" y="41288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76" name="CustomShape 404"/>
              <p:cNvSpPr/>
              <p:nvPr/>
            </p:nvSpPr>
            <p:spPr>
              <a:xfrm>
                <a:off x="5981040" y="33732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77" name="CustomShape 405"/>
              <p:cNvSpPr/>
              <p:nvPr/>
            </p:nvSpPr>
            <p:spPr>
              <a:xfrm>
                <a:off x="6232680" y="33732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78" name="CustomShape 406"/>
              <p:cNvSpPr/>
              <p:nvPr/>
            </p:nvSpPr>
            <p:spPr>
              <a:xfrm>
                <a:off x="5981040" y="36252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79" name="CustomShape 407"/>
              <p:cNvSpPr/>
              <p:nvPr/>
            </p:nvSpPr>
            <p:spPr>
              <a:xfrm>
                <a:off x="6232680" y="36252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80" name="CustomShape 408"/>
              <p:cNvSpPr/>
              <p:nvPr/>
            </p:nvSpPr>
            <p:spPr>
              <a:xfrm>
                <a:off x="5981040" y="38772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81" name="CustomShape 409"/>
              <p:cNvSpPr/>
              <p:nvPr/>
            </p:nvSpPr>
            <p:spPr>
              <a:xfrm>
                <a:off x="6232680" y="38772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82" name="CustomShape 410"/>
              <p:cNvSpPr/>
              <p:nvPr/>
            </p:nvSpPr>
            <p:spPr>
              <a:xfrm>
                <a:off x="5981040" y="41288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83" name="CustomShape 411"/>
              <p:cNvSpPr/>
              <p:nvPr/>
            </p:nvSpPr>
            <p:spPr>
              <a:xfrm>
                <a:off x="6232680" y="41288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84" name="CustomShape 412"/>
              <p:cNvSpPr/>
              <p:nvPr/>
            </p:nvSpPr>
            <p:spPr>
              <a:xfrm>
                <a:off x="6477840" y="33732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85" name="CustomShape 413"/>
              <p:cNvSpPr/>
              <p:nvPr/>
            </p:nvSpPr>
            <p:spPr>
              <a:xfrm>
                <a:off x="6729840" y="33732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86" name="CustomShape 414"/>
              <p:cNvSpPr/>
              <p:nvPr/>
            </p:nvSpPr>
            <p:spPr>
              <a:xfrm>
                <a:off x="6477840" y="36252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87" name="CustomShape 415"/>
              <p:cNvSpPr/>
              <p:nvPr/>
            </p:nvSpPr>
            <p:spPr>
              <a:xfrm>
                <a:off x="6729840" y="36252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88" name="CustomShape 416"/>
              <p:cNvSpPr/>
              <p:nvPr/>
            </p:nvSpPr>
            <p:spPr>
              <a:xfrm>
                <a:off x="6477840" y="38772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89" name="CustomShape 417"/>
              <p:cNvSpPr/>
              <p:nvPr/>
            </p:nvSpPr>
            <p:spPr>
              <a:xfrm>
                <a:off x="6729840" y="3877200"/>
                <a:ext cx="251280" cy="251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90" name="CustomShape 418"/>
              <p:cNvSpPr/>
              <p:nvPr/>
            </p:nvSpPr>
            <p:spPr>
              <a:xfrm>
                <a:off x="6477840" y="4128840"/>
                <a:ext cx="251280" cy="251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91" name="CustomShape 419"/>
              <p:cNvSpPr/>
              <p:nvPr/>
            </p:nvSpPr>
            <p:spPr>
              <a:xfrm>
                <a:off x="6729840" y="41288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92" name="CustomShape 420"/>
              <p:cNvSpPr/>
              <p:nvPr/>
            </p:nvSpPr>
            <p:spPr>
              <a:xfrm>
                <a:off x="6981480" y="33732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93" name="CustomShape 421"/>
              <p:cNvSpPr/>
              <p:nvPr/>
            </p:nvSpPr>
            <p:spPr>
              <a:xfrm>
                <a:off x="7233480" y="33732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94" name="CustomShape 422"/>
              <p:cNvSpPr/>
              <p:nvPr/>
            </p:nvSpPr>
            <p:spPr>
              <a:xfrm>
                <a:off x="6981480" y="3625200"/>
                <a:ext cx="251280" cy="251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95" name="CustomShape 423"/>
              <p:cNvSpPr/>
              <p:nvPr/>
            </p:nvSpPr>
            <p:spPr>
              <a:xfrm>
                <a:off x="7233480" y="3625200"/>
                <a:ext cx="251280" cy="251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96" name="CustomShape 424"/>
              <p:cNvSpPr/>
              <p:nvPr/>
            </p:nvSpPr>
            <p:spPr>
              <a:xfrm>
                <a:off x="6981480" y="38772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97" name="CustomShape 425"/>
              <p:cNvSpPr/>
              <p:nvPr/>
            </p:nvSpPr>
            <p:spPr>
              <a:xfrm>
                <a:off x="7233480" y="38772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98" name="CustomShape 426"/>
              <p:cNvSpPr/>
              <p:nvPr/>
            </p:nvSpPr>
            <p:spPr>
              <a:xfrm>
                <a:off x="6981480" y="41288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099" name="CustomShape 427"/>
              <p:cNvSpPr/>
              <p:nvPr/>
            </p:nvSpPr>
            <p:spPr>
              <a:xfrm>
                <a:off x="7233480" y="41288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00" name="CustomShape 428"/>
              <p:cNvSpPr/>
              <p:nvPr/>
            </p:nvSpPr>
            <p:spPr>
              <a:xfrm>
                <a:off x="5477400" y="43808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01" name="CustomShape 429"/>
              <p:cNvSpPr/>
              <p:nvPr/>
            </p:nvSpPr>
            <p:spPr>
              <a:xfrm>
                <a:off x="5729040" y="43808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02" name="CustomShape 430"/>
              <p:cNvSpPr/>
              <p:nvPr/>
            </p:nvSpPr>
            <p:spPr>
              <a:xfrm>
                <a:off x="5477400" y="46328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03" name="CustomShape 431"/>
              <p:cNvSpPr/>
              <p:nvPr/>
            </p:nvSpPr>
            <p:spPr>
              <a:xfrm>
                <a:off x="5729040" y="46328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04" name="CustomShape 432"/>
              <p:cNvSpPr/>
              <p:nvPr/>
            </p:nvSpPr>
            <p:spPr>
              <a:xfrm>
                <a:off x="5477400" y="48844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05" name="CustomShape 433"/>
              <p:cNvSpPr/>
              <p:nvPr/>
            </p:nvSpPr>
            <p:spPr>
              <a:xfrm>
                <a:off x="5729040" y="48844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06" name="CustomShape 434"/>
              <p:cNvSpPr/>
              <p:nvPr/>
            </p:nvSpPr>
            <p:spPr>
              <a:xfrm>
                <a:off x="5477400" y="5136480"/>
                <a:ext cx="251280" cy="251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07" name="CustomShape 435"/>
              <p:cNvSpPr/>
              <p:nvPr/>
            </p:nvSpPr>
            <p:spPr>
              <a:xfrm>
                <a:off x="5729040" y="5136480"/>
                <a:ext cx="251280" cy="251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08" name="CustomShape 436"/>
              <p:cNvSpPr/>
              <p:nvPr/>
            </p:nvSpPr>
            <p:spPr>
              <a:xfrm>
                <a:off x="5981040" y="43808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09" name="CustomShape 437"/>
              <p:cNvSpPr/>
              <p:nvPr/>
            </p:nvSpPr>
            <p:spPr>
              <a:xfrm>
                <a:off x="6232680" y="4380840"/>
                <a:ext cx="251280" cy="251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10" name="CustomShape 438"/>
              <p:cNvSpPr/>
              <p:nvPr/>
            </p:nvSpPr>
            <p:spPr>
              <a:xfrm>
                <a:off x="5981040" y="46328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11" name="CustomShape 439"/>
              <p:cNvSpPr/>
              <p:nvPr/>
            </p:nvSpPr>
            <p:spPr>
              <a:xfrm>
                <a:off x="6232680" y="4632840"/>
                <a:ext cx="251280" cy="251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12" name="CustomShape 440"/>
              <p:cNvSpPr/>
              <p:nvPr/>
            </p:nvSpPr>
            <p:spPr>
              <a:xfrm>
                <a:off x="5981040" y="4884480"/>
                <a:ext cx="251280" cy="251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13" name="CustomShape 441"/>
              <p:cNvSpPr/>
              <p:nvPr/>
            </p:nvSpPr>
            <p:spPr>
              <a:xfrm>
                <a:off x="6232680" y="48844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14" name="CustomShape 442"/>
              <p:cNvSpPr/>
              <p:nvPr/>
            </p:nvSpPr>
            <p:spPr>
              <a:xfrm>
                <a:off x="5981040" y="51364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15" name="CustomShape 443"/>
              <p:cNvSpPr/>
              <p:nvPr/>
            </p:nvSpPr>
            <p:spPr>
              <a:xfrm>
                <a:off x="6232680" y="51364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16" name="CustomShape 444"/>
              <p:cNvSpPr/>
              <p:nvPr/>
            </p:nvSpPr>
            <p:spPr>
              <a:xfrm>
                <a:off x="6477840" y="43808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17" name="CustomShape 445"/>
              <p:cNvSpPr/>
              <p:nvPr/>
            </p:nvSpPr>
            <p:spPr>
              <a:xfrm>
                <a:off x="6729840" y="43808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18" name="CustomShape 446"/>
              <p:cNvSpPr/>
              <p:nvPr/>
            </p:nvSpPr>
            <p:spPr>
              <a:xfrm>
                <a:off x="6477840" y="46328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19" name="CustomShape 447"/>
              <p:cNvSpPr/>
              <p:nvPr/>
            </p:nvSpPr>
            <p:spPr>
              <a:xfrm>
                <a:off x="6729840" y="46328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20" name="CustomShape 448"/>
              <p:cNvSpPr/>
              <p:nvPr/>
            </p:nvSpPr>
            <p:spPr>
              <a:xfrm>
                <a:off x="6477840" y="48844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21" name="CustomShape 449"/>
              <p:cNvSpPr/>
              <p:nvPr/>
            </p:nvSpPr>
            <p:spPr>
              <a:xfrm>
                <a:off x="6729840" y="48844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22" name="CustomShape 450"/>
              <p:cNvSpPr/>
              <p:nvPr/>
            </p:nvSpPr>
            <p:spPr>
              <a:xfrm>
                <a:off x="6477840" y="51364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23" name="CustomShape 451"/>
              <p:cNvSpPr/>
              <p:nvPr/>
            </p:nvSpPr>
            <p:spPr>
              <a:xfrm>
                <a:off x="6729840" y="51364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24" name="CustomShape 452"/>
              <p:cNvSpPr/>
              <p:nvPr/>
            </p:nvSpPr>
            <p:spPr>
              <a:xfrm>
                <a:off x="6981480" y="43808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25" name="CustomShape 453"/>
              <p:cNvSpPr/>
              <p:nvPr/>
            </p:nvSpPr>
            <p:spPr>
              <a:xfrm>
                <a:off x="7233480" y="43808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26" name="CustomShape 454"/>
              <p:cNvSpPr/>
              <p:nvPr/>
            </p:nvSpPr>
            <p:spPr>
              <a:xfrm>
                <a:off x="6981480" y="46328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27" name="CustomShape 455"/>
              <p:cNvSpPr/>
              <p:nvPr/>
            </p:nvSpPr>
            <p:spPr>
              <a:xfrm>
                <a:off x="7233480" y="46328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28" name="CustomShape 456"/>
              <p:cNvSpPr/>
              <p:nvPr/>
            </p:nvSpPr>
            <p:spPr>
              <a:xfrm>
                <a:off x="6981480" y="48844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29" name="CustomShape 457"/>
              <p:cNvSpPr/>
              <p:nvPr/>
            </p:nvSpPr>
            <p:spPr>
              <a:xfrm>
                <a:off x="7233480" y="48844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30" name="CustomShape 458"/>
              <p:cNvSpPr/>
              <p:nvPr/>
            </p:nvSpPr>
            <p:spPr>
              <a:xfrm>
                <a:off x="6981480" y="51364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31" name="CustomShape 459"/>
              <p:cNvSpPr/>
              <p:nvPr/>
            </p:nvSpPr>
            <p:spPr>
              <a:xfrm>
                <a:off x="7233480" y="51364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</p:grpSp>
        <p:grpSp>
          <p:nvGrpSpPr>
            <p:cNvPr id="1132" name="Group 460"/>
            <p:cNvGrpSpPr/>
            <p:nvPr/>
          </p:nvGrpSpPr>
          <p:grpSpPr>
            <a:xfrm>
              <a:off x="5629680" y="3525840"/>
              <a:ext cx="2007360" cy="2014200"/>
              <a:chOff x="5629680" y="3525840"/>
              <a:chExt cx="2007360" cy="2014200"/>
            </a:xfrm>
          </p:grpSpPr>
          <p:sp>
            <p:nvSpPr>
              <p:cNvPr id="1133" name="CustomShape 461"/>
              <p:cNvSpPr/>
              <p:nvPr/>
            </p:nvSpPr>
            <p:spPr>
              <a:xfrm>
                <a:off x="5629680" y="35258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34" name="CustomShape 462"/>
              <p:cNvSpPr/>
              <p:nvPr/>
            </p:nvSpPr>
            <p:spPr>
              <a:xfrm>
                <a:off x="5881680" y="35258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35" name="CustomShape 463"/>
              <p:cNvSpPr/>
              <p:nvPr/>
            </p:nvSpPr>
            <p:spPr>
              <a:xfrm>
                <a:off x="5629680" y="37774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36" name="CustomShape 464"/>
              <p:cNvSpPr/>
              <p:nvPr/>
            </p:nvSpPr>
            <p:spPr>
              <a:xfrm>
                <a:off x="5881680" y="37774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37" name="CustomShape 465"/>
              <p:cNvSpPr/>
              <p:nvPr/>
            </p:nvSpPr>
            <p:spPr>
              <a:xfrm>
                <a:off x="5629680" y="40294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38" name="CustomShape 466"/>
              <p:cNvSpPr/>
              <p:nvPr/>
            </p:nvSpPr>
            <p:spPr>
              <a:xfrm>
                <a:off x="5881680" y="40294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39" name="CustomShape 467"/>
              <p:cNvSpPr/>
              <p:nvPr/>
            </p:nvSpPr>
            <p:spPr>
              <a:xfrm>
                <a:off x="5629680" y="42814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40" name="CustomShape 468"/>
              <p:cNvSpPr/>
              <p:nvPr/>
            </p:nvSpPr>
            <p:spPr>
              <a:xfrm>
                <a:off x="5881680" y="42814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41" name="CustomShape 469"/>
              <p:cNvSpPr/>
              <p:nvPr/>
            </p:nvSpPr>
            <p:spPr>
              <a:xfrm>
                <a:off x="6133320" y="35258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42" name="CustomShape 470"/>
              <p:cNvSpPr/>
              <p:nvPr/>
            </p:nvSpPr>
            <p:spPr>
              <a:xfrm>
                <a:off x="6385320" y="35258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43" name="CustomShape 471"/>
              <p:cNvSpPr/>
              <p:nvPr/>
            </p:nvSpPr>
            <p:spPr>
              <a:xfrm>
                <a:off x="6133320" y="37774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44" name="CustomShape 472"/>
              <p:cNvSpPr/>
              <p:nvPr/>
            </p:nvSpPr>
            <p:spPr>
              <a:xfrm>
                <a:off x="6385320" y="37774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45" name="CustomShape 473"/>
              <p:cNvSpPr/>
              <p:nvPr/>
            </p:nvSpPr>
            <p:spPr>
              <a:xfrm>
                <a:off x="6133320" y="40294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46" name="CustomShape 474"/>
              <p:cNvSpPr/>
              <p:nvPr/>
            </p:nvSpPr>
            <p:spPr>
              <a:xfrm>
                <a:off x="6385320" y="40294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47" name="CustomShape 475"/>
              <p:cNvSpPr/>
              <p:nvPr/>
            </p:nvSpPr>
            <p:spPr>
              <a:xfrm>
                <a:off x="6133320" y="42814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48" name="CustomShape 476"/>
              <p:cNvSpPr/>
              <p:nvPr/>
            </p:nvSpPr>
            <p:spPr>
              <a:xfrm>
                <a:off x="6385320" y="42814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49" name="CustomShape 477"/>
              <p:cNvSpPr/>
              <p:nvPr/>
            </p:nvSpPr>
            <p:spPr>
              <a:xfrm>
                <a:off x="6630120" y="35258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50" name="CustomShape 478"/>
              <p:cNvSpPr/>
              <p:nvPr/>
            </p:nvSpPr>
            <p:spPr>
              <a:xfrm>
                <a:off x="6882120" y="35258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51" name="CustomShape 479"/>
              <p:cNvSpPr/>
              <p:nvPr/>
            </p:nvSpPr>
            <p:spPr>
              <a:xfrm>
                <a:off x="6630120" y="37774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52" name="CustomShape 480"/>
              <p:cNvSpPr/>
              <p:nvPr/>
            </p:nvSpPr>
            <p:spPr>
              <a:xfrm>
                <a:off x="6882120" y="37774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53" name="CustomShape 481"/>
              <p:cNvSpPr/>
              <p:nvPr/>
            </p:nvSpPr>
            <p:spPr>
              <a:xfrm>
                <a:off x="6630120" y="40294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54" name="CustomShape 482"/>
              <p:cNvSpPr/>
              <p:nvPr/>
            </p:nvSpPr>
            <p:spPr>
              <a:xfrm>
                <a:off x="6882120" y="4029480"/>
                <a:ext cx="251280" cy="251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55" name="CustomShape 483"/>
              <p:cNvSpPr/>
              <p:nvPr/>
            </p:nvSpPr>
            <p:spPr>
              <a:xfrm>
                <a:off x="6630120" y="4281480"/>
                <a:ext cx="251280" cy="251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56" name="CustomShape 484"/>
              <p:cNvSpPr/>
              <p:nvPr/>
            </p:nvSpPr>
            <p:spPr>
              <a:xfrm>
                <a:off x="6882120" y="42814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57" name="CustomShape 485"/>
              <p:cNvSpPr/>
              <p:nvPr/>
            </p:nvSpPr>
            <p:spPr>
              <a:xfrm>
                <a:off x="7133760" y="35258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58" name="CustomShape 486"/>
              <p:cNvSpPr/>
              <p:nvPr/>
            </p:nvSpPr>
            <p:spPr>
              <a:xfrm>
                <a:off x="7385760" y="35258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59" name="CustomShape 487"/>
              <p:cNvSpPr/>
              <p:nvPr/>
            </p:nvSpPr>
            <p:spPr>
              <a:xfrm>
                <a:off x="7133760" y="3777480"/>
                <a:ext cx="251280" cy="251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60" name="CustomShape 488"/>
              <p:cNvSpPr/>
              <p:nvPr/>
            </p:nvSpPr>
            <p:spPr>
              <a:xfrm>
                <a:off x="7385760" y="3777480"/>
                <a:ext cx="251280" cy="251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61" name="CustomShape 489"/>
              <p:cNvSpPr/>
              <p:nvPr/>
            </p:nvSpPr>
            <p:spPr>
              <a:xfrm>
                <a:off x="7133760" y="40294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62" name="CustomShape 490"/>
              <p:cNvSpPr/>
              <p:nvPr/>
            </p:nvSpPr>
            <p:spPr>
              <a:xfrm>
                <a:off x="7385760" y="40294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63" name="CustomShape 491"/>
              <p:cNvSpPr/>
              <p:nvPr/>
            </p:nvSpPr>
            <p:spPr>
              <a:xfrm>
                <a:off x="7133760" y="42814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64" name="CustomShape 492"/>
              <p:cNvSpPr/>
              <p:nvPr/>
            </p:nvSpPr>
            <p:spPr>
              <a:xfrm>
                <a:off x="7385760" y="428148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65" name="CustomShape 493"/>
              <p:cNvSpPr/>
              <p:nvPr/>
            </p:nvSpPr>
            <p:spPr>
              <a:xfrm>
                <a:off x="5629680" y="45331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66" name="CustomShape 494"/>
              <p:cNvSpPr/>
              <p:nvPr/>
            </p:nvSpPr>
            <p:spPr>
              <a:xfrm>
                <a:off x="5881680" y="45331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67" name="CustomShape 495"/>
              <p:cNvSpPr/>
              <p:nvPr/>
            </p:nvSpPr>
            <p:spPr>
              <a:xfrm>
                <a:off x="5629680" y="47851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68" name="CustomShape 496"/>
              <p:cNvSpPr/>
              <p:nvPr/>
            </p:nvSpPr>
            <p:spPr>
              <a:xfrm>
                <a:off x="5881680" y="47851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69" name="CustomShape 497"/>
              <p:cNvSpPr/>
              <p:nvPr/>
            </p:nvSpPr>
            <p:spPr>
              <a:xfrm>
                <a:off x="5629680" y="50367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70" name="CustomShape 498"/>
              <p:cNvSpPr/>
              <p:nvPr/>
            </p:nvSpPr>
            <p:spPr>
              <a:xfrm>
                <a:off x="5881680" y="50367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71" name="CustomShape 499"/>
              <p:cNvSpPr/>
              <p:nvPr/>
            </p:nvSpPr>
            <p:spPr>
              <a:xfrm>
                <a:off x="5629680" y="5288760"/>
                <a:ext cx="251280" cy="251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72" name="CustomShape 500"/>
              <p:cNvSpPr/>
              <p:nvPr/>
            </p:nvSpPr>
            <p:spPr>
              <a:xfrm>
                <a:off x="5881680" y="5288760"/>
                <a:ext cx="251280" cy="251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73" name="CustomShape 501"/>
              <p:cNvSpPr/>
              <p:nvPr/>
            </p:nvSpPr>
            <p:spPr>
              <a:xfrm>
                <a:off x="6133320" y="45331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74" name="CustomShape 502"/>
              <p:cNvSpPr/>
              <p:nvPr/>
            </p:nvSpPr>
            <p:spPr>
              <a:xfrm>
                <a:off x="6385320" y="4533120"/>
                <a:ext cx="251280" cy="251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75" name="CustomShape 503"/>
              <p:cNvSpPr/>
              <p:nvPr/>
            </p:nvSpPr>
            <p:spPr>
              <a:xfrm>
                <a:off x="6133320" y="47851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76" name="CustomShape 504"/>
              <p:cNvSpPr/>
              <p:nvPr/>
            </p:nvSpPr>
            <p:spPr>
              <a:xfrm>
                <a:off x="6385320" y="4785120"/>
                <a:ext cx="251280" cy="251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77" name="CustomShape 505"/>
              <p:cNvSpPr/>
              <p:nvPr/>
            </p:nvSpPr>
            <p:spPr>
              <a:xfrm>
                <a:off x="6133320" y="5036760"/>
                <a:ext cx="251280" cy="251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78" name="CustomShape 506"/>
              <p:cNvSpPr/>
              <p:nvPr/>
            </p:nvSpPr>
            <p:spPr>
              <a:xfrm>
                <a:off x="6385320" y="50367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79" name="CustomShape 507"/>
              <p:cNvSpPr/>
              <p:nvPr/>
            </p:nvSpPr>
            <p:spPr>
              <a:xfrm>
                <a:off x="6133320" y="52887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80" name="CustomShape 508"/>
              <p:cNvSpPr/>
              <p:nvPr/>
            </p:nvSpPr>
            <p:spPr>
              <a:xfrm>
                <a:off x="6385320" y="52887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81" name="CustomShape 509"/>
              <p:cNvSpPr/>
              <p:nvPr/>
            </p:nvSpPr>
            <p:spPr>
              <a:xfrm>
                <a:off x="6630120" y="45331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82" name="CustomShape 510"/>
              <p:cNvSpPr/>
              <p:nvPr/>
            </p:nvSpPr>
            <p:spPr>
              <a:xfrm>
                <a:off x="6882120" y="45331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83" name="CustomShape 511"/>
              <p:cNvSpPr/>
              <p:nvPr/>
            </p:nvSpPr>
            <p:spPr>
              <a:xfrm>
                <a:off x="6630120" y="47851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84" name="CustomShape 512"/>
              <p:cNvSpPr/>
              <p:nvPr/>
            </p:nvSpPr>
            <p:spPr>
              <a:xfrm>
                <a:off x="6882120" y="47851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85" name="CustomShape 513"/>
              <p:cNvSpPr/>
              <p:nvPr/>
            </p:nvSpPr>
            <p:spPr>
              <a:xfrm>
                <a:off x="6630120" y="50367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86" name="CustomShape 514"/>
              <p:cNvSpPr/>
              <p:nvPr/>
            </p:nvSpPr>
            <p:spPr>
              <a:xfrm>
                <a:off x="6882120" y="50367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87" name="CustomShape 515"/>
              <p:cNvSpPr/>
              <p:nvPr/>
            </p:nvSpPr>
            <p:spPr>
              <a:xfrm>
                <a:off x="6630120" y="52887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88" name="CustomShape 516"/>
              <p:cNvSpPr/>
              <p:nvPr/>
            </p:nvSpPr>
            <p:spPr>
              <a:xfrm>
                <a:off x="6882120" y="52887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89" name="CustomShape 517"/>
              <p:cNvSpPr/>
              <p:nvPr/>
            </p:nvSpPr>
            <p:spPr>
              <a:xfrm>
                <a:off x="7133760" y="45331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90" name="CustomShape 518"/>
              <p:cNvSpPr/>
              <p:nvPr/>
            </p:nvSpPr>
            <p:spPr>
              <a:xfrm>
                <a:off x="7385760" y="45331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91" name="CustomShape 519"/>
              <p:cNvSpPr/>
              <p:nvPr/>
            </p:nvSpPr>
            <p:spPr>
              <a:xfrm>
                <a:off x="7133760" y="47851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92" name="CustomShape 520"/>
              <p:cNvSpPr/>
              <p:nvPr/>
            </p:nvSpPr>
            <p:spPr>
              <a:xfrm>
                <a:off x="7385760" y="47851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93" name="CustomShape 521"/>
              <p:cNvSpPr/>
              <p:nvPr/>
            </p:nvSpPr>
            <p:spPr>
              <a:xfrm>
                <a:off x="7133760" y="50367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94" name="CustomShape 522"/>
              <p:cNvSpPr/>
              <p:nvPr/>
            </p:nvSpPr>
            <p:spPr>
              <a:xfrm>
                <a:off x="7385760" y="50367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95" name="CustomShape 523"/>
              <p:cNvSpPr/>
              <p:nvPr/>
            </p:nvSpPr>
            <p:spPr>
              <a:xfrm>
                <a:off x="7133760" y="52887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96" name="CustomShape 524"/>
              <p:cNvSpPr/>
              <p:nvPr/>
            </p:nvSpPr>
            <p:spPr>
              <a:xfrm>
                <a:off x="7385760" y="52887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</p:grpSp>
        <p:grpSp>
          <p:nvGrpSpPr>
            <p:cNvPr id="1197" name="Group 525"/>
            <p:cNvGrpSpPr/>
            <p:nvPr/>
          </p:nvGrpSpPr>
          <p:grpSpPr>
            <a:xfrm>
              <a:off x="5781960" y="3678120"/>
              <a:ext cx="2007360" cy="2014200"/>
              <a:chOff x="5781960" y="3678120"/>
              <a:chExt cx="2007360" cy="2014200"/>
            </a:xfrm>
          </p:grpSpPr>
          <p:sp>
            <p:nvSpPr>
              <p:cNvPr id="1198" name="CustomShape 526"/>
              <p:cNvSpPr/>
              <p:nvPr/>
            </p:nvSpPr>
            <p:spPr>
              <a:xfrm>
                <a:off x="5781960" y="36781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199" name="CustomShape 527"/>
              <p:cNvSpPr/>
              <p:nvPr/>
            </p:nvSpPr>
            <p:spPr>
              <a:xfrm>
                <a:off x="6033960" y="36781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200" name="CustomShape 528"/>
              <p:cNvSpPr/>
              <p:nvPr/>
            </p:nvSpPr>
            <p:spPr>
              <a:xfrm>
                <a:off x="5781960" y="39301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201" name="CustomShape 529"/>
              <p:cNvSpPr/>
              <p:nvPr/>
            </p:nvSpPr>
            <p:spPr>
              <a:xfrm>
                <a:off x="6033960" y="39301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202" name="CustomShape 530"/>
              <p:cNvSpPr/>
              <p:nvPr/>
            </p:nvSpPr>
            <p:spPr>
              <a:xfrm>
                <a:off x="5781960" y="41817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203" name="CustomShape 531"/>
              <p:cNvSpPr/>
              <p:nvPr/>
            </p:nvSpPr>
            <p:spPr>
              <a:xfrm>
                <a:off x="6033960" y="41817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204" name="CustomShape 532"/>
              <p:cNvSpPr/>
              <p:nvPr/>
            </p:nvSpPr>
            <p:spPr>
              <a:xfrm>
                <a:off x="5781960" y="44337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205" name="CustomShape 533"/>
              <p:cNvSpPr/>
              <p:nvPr/>
            </p:nvSpPr>
            <p:spPr>
              <a:xfrm>
                <a:off x="6033960" y="44337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206" name="CustomShape 534"/>
              <p:cNvSpPr/>
              <p:nvPr/>
            </p:nvSpPr>
            <p:spPr>
              <a:xfrm>
                <a:off x="6285960" y="36781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207" name="CustomShape 535"/>
              <p:cNvSpPr/>
              <p:nvPr/>
            </p:nvSpPr>
            <p:spPr>
              <a:xfrm>
                <a:off x="6537600" y="36781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208" name="CustomShape 536"/>
              <p:cNvSpPr/>
              <p:nvPr/>
            </p:nvSpPr>
            <p:spPr>
              <a:xfrm>
                <a:off x="6285960" y="39301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209" name="CustomShape 537"/>
              <p:cNvSpPr/>
              <p:nvPr/>
            </p:nvSpPr>
            <p:spPr>
              <a:xfrm>
                <a:off x="6537600" y="39301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210" name="CustomShape 538"/>
              <p:cNvSpPr/>
              <p:nvPr/>
            </p:nvSpPr>
            <p:spPr>
              <a:xfrm>
                <a:off x="6285960" y="41817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211" name="CustomShape 539"/>
              <p:cNvSpPr/>
              <p:nvPr/>
            </p:nvSpPr>
            <p:spPr>
              <a:xfrm>
                <a:off x="6537600" y="41817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212" name="CustomShape 540"/>
              <p:cNvSpPr/>
              <p:nvPr/>
            </p:nvSpPr>
            <p:spPr>
              <a:xfrm>
                <a:off x="6285960" y="44337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213" name="CustomShape 541"/>
              <p:cNvSpPr/>
              <p:nvPr/>
            </p:nvSpPr>
            <p:spPr>
              <a:xfrm>
                <a:off x="6537600" y="44337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214" name="CustomShape 542"/>
              <p:cNvSpPr/>
              <p:nvPr/>
            </p:nvSpPr>
            <p:spPr>
              <a:xfrm>
                <a:off x="6782760" y="36781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215" name="CustomShape 543"/>
              <p:cNvSpPr/>
              <p:nvPr/>
            </p:nvSpPr>
            <p:spPr>
              <a:xfrm>
                <a:off x="7034400" y="36781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216" name="CustomShape 544"/>
              <p:cNvSpPr/>
              <p:nvPr/>
            </p:nvSpPr>
            <p:spPr>
              <a:xfrm>
                <a:off x="6782760" y="39301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217" name="CustomShape 545"/>
              <p:cNvSpPr/>
              <p:nvPr/>
            </p:nvSpPr>
            <p:spPr>
              <a:xfrm>
                <a:off x="7034400" y="39301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218" name="CustomShape 546"/>
              <p:cNvSpPr/>
              <p:nvPr/>
            </p:nvSpPr>
            <p:spPr>
              <a:xfrm>
                <a:off x="6782760" y="41817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219" name="CustomShape 547"/>
              <p:cNvSpPr/>
              <p:nvPr/>
            </p:nvSpPr>
            <p:spPr>
              <a:xfrm>
                <a:off x="7034400" y="4181760"/>
                <a:ext cx="251280" cy="251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220" name="CustomShape 548"/>
              <p:cNvSpPr/>
              <p:nvPr/>
            </p:nvSpPr>
            <p:spPr>
              <a:xfrm>
                <a:off x="6782760" y="4433760"/>
                <a:ext cx="251280" cy="251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221" name="CustomShape 549"/>
              <p:cNvSpPr/>
              <p:nvPr/>
            </p:nvSpPr>
            <p:spPr>
              <a:xfrm>
                <a:off x="7034400" y="44337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222" name="CustomShape 550"/>
              <p:cNvSpPr/>
              <p:nvPr/>
            </p:nvSpPr>
            <p:spPr>
              <a:xfrm>
                <a:off x="7286400" y="36781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223" name="CustomShape 551"/>
              <p:cNvSpPr/>
              <p:nvPr/>
            </p:nvSpPr>
            <p:spPr>
              <a:xfrm>
                <a:off x="7538040" y="367812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224" name="CustomShape 552"/>
              <p:cNvSpPr/>
              <p:nvPr/>
            </p:nvSpPr>
            <p:spPr>
              <a:xfrm>
                <a:off x="7286400" y="3930120"/>
                <a:ext cx="251280" cy="251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225" name="CustomShape 553"/>
              <p:cNvSpPr/>
              <p:nvPr/>
            </p:nvSpPr>
            <p:spPr>
              <a:xfrm>
                <a:off x="7538040" y="3930120"/>
                <a:ext cx="251280" cy="251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226" name="CustomShape 554"/>
              <p:cNvSpPr/>
              <p:nvPr/>
            </p:nvSpPr>
            <p:spPr>
              <a:xfrm>
                <a:off x="7286400" y="41817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227" name="CustomShape 555"/>
              <p:cNvSpPr/>
              <p:nvPr/>
            </p:nvSpPr>
            <p:spPr>
              <a:xfrm>
                <a:off x="7538040" y="41817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228" name="CustomShape 556"/>
              <p:cNvSpPr/>
              <p:nvPr/>
            </p:nvSpPr>
            <p:spPr>
              <a:xfrm>
                <a:off x="7286400" y="44337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229" name="CustomShape 557"/>
              <p:cNvSpPr/>
              <p:nvPr/>
            </p:nvSpPr>
            <p:spPr>
              <a:xfrm>
                <a:off x="7538040" y="44337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230" name="CustomShape 558"/>
              <p:cNvSpPr/>
              <p:nvPr/>
            </p:nvSpPr>
            <p:spPr>
              <a:xfrm>
                <a:off x="5781960" y="46857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231" name="CustomShape 559"/>
              <p:cNvSpPr/>
              <p:nvPr/>
            </p:nvSpPr>
            <p:spPr>
              <a:xfrm>
                <a:off x="6033960" y="46857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232" name="CustomShape 560"/>
              <p:cNvSpPr/>
              <p:nvPr/>
            </p:nvSpPr>
            <p:spPr>
              <a:xfrm>
                <a:off x="5781960" y="49374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233" name="CustomShape 561"/>
              <p:cNvSpPr/>
              <p:nvPr/>
            </p:nvSpPr>
            <p:spPr>
              <a:xfrm>
                <a:off x="6033960" y="49374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234" name="CustomShape 562"/>
              <p:cNvSpPr/>
              <p:nvPr/>
            </p:nvSpPr>
            <p:spPr>
              <a:xfrm>
                <a:off x="5781960" y="51894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235" name="CustomShape 563"/>
              <p:cNvSpPr/>
              <p:nvPr/>
            </p:nvSpPr>
            <p:spPr>
              <a:xfrm>
                <a:off x="6033960" y="51894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236" name="CustomShape 564"/>
              <p:cNvSpPr/>
              <p:nvPr/>
            </p:nvSpPr>
            <p:spPr>
              <a:xfrm>
                <a:off x="5781960" y="5441040"/>
                <a:ext cx="251280" cy="251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237" name="CustomShape 565"/>
              <p:cNvSpPr/>
              <p:nvPr/>
            </p:nvSpPr>
            <p:spPr>
              <a:xfrm>
                <a:off x="6033960" y="5441040"/>
                <a:ext cx="251280" cy="251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238" name="CustomShape 566"/>
              <p:cNvSpPr/>
              <p:nvPr/>
            </p:nvSpPr>
            <p:spPr>
              <a:xfrm>
                <a:off x="6285960" y="46857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239" name="CustomShape 567"/>
              <p:cNvSpPr/>
              <p:nvPr/>
            </p:nvSpPr>
            <p:spPr>
              <a:xfrm>
                <a:off x="6537600" y="4685760"/>
                <a:ext cx="251280" cy="251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240" name="CustomShape 568"/>
              <p:cNvSpPr/>
              <p:nvPr/>
            </p:nvSpPr>
            <p:spPr>
              <a:xfrm>
                <a:off x="6285960" y="49374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241" name="CustomShape 569"/>
              <p:cNvSpPr/>
              <p:nvPr/>
            </p:nvSpPr>
            <p:spPr>
              <a:xfrm>
                <a:off x="6537600" y="4937400"/>
                <a:ext cx="251280" cy="251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242" name="CustomShape 570"/>
              <p:cNvSpPr/>
              <p:nvPr/>
            </p:nvSpPr>
            <p:spPr>
              <a:xfrm>
                <a:off x="6285960" y="5189400"/>
                <a:ext cx="251280" cy="251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243" name="CustomShape 571"/>
              <p:cNvSpPr/>
              <p:nvPr/>
            </p:nvSpPr>
            <p:spPr>
              <a:xfrm>
                <a:off x="6537600" y="51894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244" name="CustomShape 572"/>
              <p:cNvSpPr/>
              <p:nvPr/>
            </p:nvSpPr>
            <p:spPr>
              <a:xfrm>
                <a:off x="6285960" y="54410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245" name="CustomShape 573"/>
              <p:cNvSpPr/>
              <p:nvPr/>
            </p:nvSpPr>
            <p:spPr>
              <a:xfrm>
                <a:off x="6537600" y="54410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246" name="CustomShape 574"/>
              <p:cNvSpPr/>
              <p:nvPr/>
            </p:nvSpPr>
            <p:spPr>
              <a:xfrm>
                <a:off x="6782760" y="46857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247" name="CustomShape 575"/>
              <p:cNvSpPr/>
              <p:nvPr/>
            </p:nvSpPr>
            <p:spPr>
              <a:xfrm>
                <a:off x="7034400" y="46857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248" name="CustomShape 576"/>
              <p:cNvSpPr/>
              <p:nvPr/>
            </p:nvSpPr>
            <p:spPr>
              <a:xfrm>
                <a:off x="6782760" y="49374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249" name="CustomShape 577"/>
              <p:cNvSpPr/>
              <p:nvPr/>
            </p:nvSpPr>
            <p:spPr>
              <a:xfrm>
                <a:off x="7034400" y="49374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250" name="CustomShape 578"/>
              <p:cNvSpPr/>
              <p:nvPr/>
            </p:nvSpPr>
            <p:spPr>
              <a:xfrm>
                <a:off x="6782760" y="51894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251" name="CustomShape 579"/>
              <p:cNvSpPr/>
              <p:nvPr/>
            </p:nvSpPr>
            <p:spPr>
              <a:xfrm>
                <a:off x="7034400" y="51894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252" name="CustomShape 580"/>
              <p:cNvSpPr/>
              <p:nvPr/>
            </p:nvSpPr>
            <p:spPr>
              <a:xfrm>
                <a:off x="6782760" y="54410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253" name="CustomShape 581"/>
              <p:cNvSpPr/>
              <p:nvPr/>
            </p:nvSpPr>
            <p:spPr>
              <a:xfrm>
                <a:off x="7034400" y="54410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254" name="CustomShape 582"/>
              <p:cNvSpPr/>
              <p:nvPr/>
            </p:nvSpPr>
            <p:spPr>
              <a:xfrm>
                <a:off x="7286400" y="46857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255" name="CustomShape 583"/>
              <p:cNvSpPr/>
              <p:nvPr/>
            </p:nvSpPr>
            <p:spPr>
              <a:xfrm>
                <a:off x="7538040" y="468576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256" name="CustomShape 584"/>
              <p:cNvSpPr/>
              <p:nvPr/>
            </p:nvSpPr>
            <p:spPr>
              <a:xfrm>
                <a:off x="7286400" y="49374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257" name="CustomShape 585"/>
              <p:cNvSpPr/>
              <p:nvPr/>
            </p:nvSpPr>
            <p:spPr>
              <a:xfrm>
                <a:off x="7538040" y="49374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258" name="CustomShape 586"/>
              <p:cNvSpPr/>
              <p:nvPr/>
            </p:nvSpPr>
            <p:spPr>
              <a:xfrm>
                <a:off x="7286400" y="51894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259" name="CustomShape 587"/>
              <p:cNvSpPr/>
              <p:nvPr/>
            </p:nvSpPr>
            <p:spPr>
              <a:xfrm>
                <a:off x="7538040" y="518940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260" name="CustomShape 588"/>
              <p:cNvSpPr/>
              <p:nvPr/>
            </p:nvSpPr>
            <p:spPr>
              <a:xfrm>
                <a:off x="7286400" y="54410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  <p:sp>
            <p:nvSpPr>
              <p:cNvPr id="1261" name="CustomShape 589"/>
              <p:cNvSpPr/>
              <p:nvPr/>
            </p:nvSpPr>
            <p:spPr>
              <a:xfrm>
                <a:off x="7538040" y="5441040"/>
                <a:ext cx="251280" cy="2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0</a:t>
                </a:r>
                <a:endParaRPr b="0" lang="ru-RU" sz="1800" spc="-1" strike="noStrike">
                  <a:latin typeface="Arial"/>
                </a:endParaRPr>
              </a:p>
            </p:txBody>
          </p:sp>
        </p:grpSp>
      </p:grpSp>
      <p:grpSp>
        <p:nvGrpSpPr>
          <p:cNvPr id="1262" name="Group 590"/>
          <p:cNvGrpSpPr/>
          <p:nvPr/>
        </p:nvGrpSpPr>
        <p:grpSpPr>
          <a:xfrm>
            <a:off x="616680" y="2742480"/>
            <a:ext cx="2671200" cy="2640960"/>
            <a:chOff x="616680" y="2742480"/>
            <a:chExt cx="2671200" cy="2640960"/>
          </a:xfrm>
        </p:grpSpPr>
        <p:sp>
          <p:nvSpPr>
            <p:cNvPr id="1263" name="CustomShape 591"/>
            <p:cNvSpPr/>
            <p:nvPr/>
          </p:nvSpPr>
          <p:spPr>
            <a:xfrm>
              <a:off x="953280" y="3079800"/>
              <a:ext cx="360" cy="230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4" name="CustomShape 592"/>
            <p:cNvSpPr/>
            <p:nvPr/>
          </p:nvSpPr>
          <p:spPr>
            <a:xfrm>
              <a:off x="945000" y="3074760"/>
              <a:ext cx="23270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5" name="CustomShape 593"/>
            <p:cNvSpPr/>
            <p:nvPr/>
          </p:nvSpPr>
          <p:spPr>
            <a:xfrm>
              <a:off x="616680" y="4919400"/>
              <a:ext cx="399240" cy="401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y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266" name="CustomShape 594"/>
            <p:cNvSpPr/>
            <p:nvPr/>
          </p:nvSpPr>
          <p:spPr>
            <a:xfrm>
              <a:off x="2888640" y="2742480"/>
              <a:ext cx="399240" cy="401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x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1267" name="Group 595"/>
          <p:cNvGrpSpPr/>
          <p:nvPr/>
        </p:nvGrpSpPr>
        <p:grpSpPr>
          <a:xfrm>
            <a:off x="4261680" y="2183760"/>
            <a:ext cx="2670840" cy="2640960"/>
            <a:chOff x="4261680" y="2183760"/>
            <a:chExt cx="2670840" cy="2640960"/>
          </a:xfrm>
        </p:grpSpPr>
        <p:sp>
          <p:nvSpPr>
            <p:cNvPr id="1268" name="CustomShape 596"/>
            <p:cNvSpPr/>
            <p:nvPr/>
          </p:nvSpPr>
          <p:spPr>
            <a:xfrm>
              <a:off x="4598280" y="2521080"/>
              <a:ext cx="360" cy="230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9" name="CustomShape 597"/>
            <p:cNvSpPr/>
            <p:nvPr/>
          </p:nvSpPr>
          <p:spPr>
            <a:xfrm>
              <a:off x="4589640" y="2516040"/>
              <a:ext cx="23270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0" name="CustomShape 598"/>
            <p:cNvSpPr/>
            <p:nvPr/>
          </p:nvSpPr>
          <p:spPr>
            <a:xfrm>
              <a:off x="4261680" y="4360680"/>
              <a:ext cx="399240" cy="401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y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271" name="CustomShape 599"/>
            <p:cNvSpPr/>
            <p:nvPr/>
          </p:nvSpPr>
          <p:spPr>
            <a:xfrm>
              <a:off x="6533280" y="2183760"/>
              <a:ext cx="399240" cy="401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x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1272" name="CustomShape 600"/>
          <p:cNvSpPr/>
          <p:nvPr/>
        </p:nvSpPr>
        <p:spPr>
          <a:xfrm>
            <a:off x="4715280" y="4911120"/>
            <a:ext cx="880920" cy="87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3" name="CustomShape 601"/>
          <p:cNvSpPr/>
          <p:nvPr/>
        </p:nvSpPr>
        <p:spPr>
          <a:xfrm>
            <a:off x="5044320" y="5567040"/>
            <a:ext cx="338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Настоящий алгоритм – начало 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75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Факт: касательная к окружности перпендикулярна ее радиусу, опущенному в точку касания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Новый аккумулятор: хранит только центры окружностей</a:t>
            </a:r>
            <a:endParaRPr b="0" lang="ru-RU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Вычисление границ детектором границ Кенни</a:t>
            </a:r>
            <a:endParaRPr b="0" lang="ru-RU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Вычисление первых производных для границ (нужен градиент)</a:t>
            </a:r>
            <a:endParaRPr b="0" lang="ru-RU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Увеличение каждой точки на прямой градиента от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min_r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до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max_r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ru-RU" sz="2800" spc="-1" strike="noStrike">
                <a:solidFill>
                  <a:srgbClr val="ed7d31"/>
                </a:solidFill>
                <a:latin typeface="Calibri"/>
              </a:rPr>
              <a:t>(сейчас объясню)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Объяснение – 2</a:t>
            </a:r>
            <a:endParaRPr b="0" lang="ru-RU" sz="4400" spc="-1" strike="noStrike">
              <a:latin typeface="Arial"/>
            </a:endParaRPr>
          </a:p>
        </p:txBody>
      </p:sp>
      <p:grpSp>
        <p:nvGrpSpPr>
          <p:cNvPr id="1277" name="Group 2"/>
          <p:cNvGrpSpPr/>
          <p:nvPr/>
        </p:nvGrpSpPr>
        <p:grpSpPr>
          <a:xfrm>
            <a:off x="1693440" y="1833480"/>
            <a:ext cx="6249240" cy="3599640"/>
            <a:chOff x="1693440" y="1833480"/>
            <a:chExt cx="6249240" cy="3599640"/>
          </a:xfrm>
        </p:grpSpPr>
        <p:sp>
          <p:nvSpPr>
            <p:cNvPr id="1278" name="CustomShape 3"/>
            <p:cNvSpPr/>
            <p:nvPr/>
          </p:nvSpPr>
          <p:spPr>
            <a:xfrm>
              <a:off x="1693440" y="2367000"/>
              <a:ext cx="2532960" cy="2532960"/>
            </a:xfrm>
            <a:prstGeom prst="ellipse">
              <a:avLst/>
            </a:prstGeom>
            <a:noFill/>
            <a:ln w="284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9" name="CustomShape 4"/>
            <p:cNvSpPr/>
            <p:nvPr/>
          </p:nvSpPr>
          <p:spPr>
            <a:xfrm>
              <a:off x="2069640" y="2319840"/>
              <a:ext cx="450000" cy="450000"/>
            </a:xfrm>
            <a:prstGeom prst="ellipse">
              <a:avLst/>
            </a:prstGeom>
            <a:noFill/>
            <a:ln w="2844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280" name="Group 5"/>
            <p:cNvGrpSpPr/>
            <p:nvPr/>
          </p:nvGrpSpPr>
          <p:grpSpPr>
            <a:xfrm>
              <a:off x="4343040" y="1833480"/>
              <a:ext cx="3599640" cy="3599640"/>
              <a:chOff x="4343040" y="1833480"/>
              <a:chExt cx="3599640" cy="3599640"/>
            </a:xfrm>
          </p:grpSpPr>
          <p:grpSp>
            <p:nvGrpSpPr>
              <p:cNvPr id="1281" name="Group 6"/>
              <p:cNvGrpSpPr/>
              <p:nvPr/>
            </p:nvGrpSpPr>
            <p:grpSpPr>
              <a:xfrm>
                <a:off x="4744080" y="2273760"/>
                <a:ext cx="2798280" cy="2793600"/>
                <a:chOff x="4744080" y="2273760"/>
                <a:chExt cx="2798280" cy="2793600"/>
              </a:xfrm>
            </p:grpSpPr>
            <p:sp>
              <p:nvSpPr>
                <p:cNvPr id="1282" name="CustomShape 7"/>
                <p:cNvSpPr/>
                <p:nvPr/>
              </p:nvSpPr>
              <p:spPr>
                <a:xfrm>
                  <a:off x="4744080" y="3205080"/>
                  <a:ext cx="465840" cy="4658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83" name="CustomShape 8"/>
                <p:cNvSpPr/>
                <p:nvPr/>
              </p:nvSpPr>
              <p:spPr>
                <a:xfrm>
                  <a:off x="4744080" y="3670200"/>
                  <a:ext cx="465840" cy="46584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84" name="CustomShape 9"/>
                <p:cNvSpPr/>
                <p:nvPr/>
              </p:nvSpPr>
              <p:spPr>
                <a:xfrm>
                  <a:off x="5210280" y="3205080"/>
                  <a:ext cx="465840" cy="46584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85" name="CustomShape 10"/>
                <p:cNvSpPr/>
                <p:nvPr/>
              </p:nvSpPr>
              <p:spPr>
                <a:xfrm>
                  <a:off x="5210280" y="3670200"/>
                  <a:ext cx="465840" cy="465840"/>
                </a:xfrm>
                <a:prstGeom prst="rect">
                  <a:avLst/>
                </a:prstGeom>
                <a:solidFill>
                  <a:schemeClr val="tx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86" name="CustomShape 11"/>
                <p:cNvSpPr/>
                <p:nvPr/>
              </p:nvSpPr>
              <p:spPr>
                <a:xfrm>
                  <a:off x="5676840" y="3205080"/>
                  <a:ext cx="465840" cy="465840"/>
                </a:xfrm>
                <a:prstGeom prst="rect">
                  <a:avLst/>
                </a:prstGeom>
                <a:solidFill>
                  <a:schemeClr val="tx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87" name="CustomShape 12"/>
                <p:cNvSpPr/>
                <p:nvPr/>
              </p:nvSpPr>
              <p:spPr>
                <a:xfrm>
                  <a:off x="5676840" y="3670200"/>
                  <a:ext cx="465840" cy="465840"/>
                </a:xfrm>
                <a:prstGeom prst="rect">
                  <a:avLst/>
                </a:prstGeom>
                <a:solidFill>
                  <a:srgbClr val="76717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88" name="CustomShape 13"/>
                <p:cNvSpPr/>
                <p:nvPr/>
              </p:nvSpPr>
              <p:spPr>
                <a:xfrm>
                  <a:off x="6143040" y="3205080"/>
                  <a:ext cx="465840" cy="465840"/>
                </a:xfrm>
                <a:prstGeom prst="rect">
                  <a:avLst/>
                </a:prstGeom>
                <a:solidFill>
                  <a:schemeClr val="tx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89" name="CustomShape 14"/>
                <p:cNvSpPr/>
                <p:nvPr/>
              </p:nvSpPr>
              <p:spPr>
                <a:xfrm>
                  <a:off x="6143040" y="3670200"/>
                  <a:ext cx="465840" cy="46584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90" name="CustomShape 15"/>
                <p:cNvSpPr/>
                <p:nvPr/>
              </p:nvSpPr>
              <p:spPr>
                <a:xfrm>
                  <a:off x="4744080" y="4136760"/>
                  <a:ext cx="465840" cy="465840"/>
                </a:xfrm>
                <a:prstGeom prst="rect">
                  <a:avLst/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91" name="CustomShape 16"/>
                <p:cNvSpPr/>
                <p:nvPr/>
              </p:nvSpPr>
              <p:spPr>
                <a:xfrm>
                  <a:off x="4744080" y="4601520"/>
                  <a:ext cx="465840" cy="465840"/>
                </a:xfrm>
                <a:prstGeom prst="rect">
                  <a:avLst/>
                </a:prstGeom>
                <a:solidFill>
                  <a:schemeClr val="tx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92" name="CustomShape 17"/>
                <p:cNvSpPr/>
                <p:nvPr/>
              </p:nvSpPr>
              <p:spPr>
                <a:xfrm>
                  <a:off x="5210280" y="4136760"/>
                  <a:ext cx="465840" cy="465840"/>
                </a:xfrm>
                <a:prstGeom prst="rect">
                  <a:avLst/>
                </a:prstGeom>
                <a:solidFill>
                  <a:schemeClr val="tx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93" name="CustomShape 18"/>
                <p:cNvSpPr/>
                <p:nvPr/>
              </p:nvSpPr>
              <p:spPr>
                <a:xfrm>
                  <a:off x="5210280" y="4601520"/>
                  <a:ext cx="465840" cy="465840"/>
                </a:xfrm>
                <a:prstGeom prst="rect">
                  <a:avLst/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94" name="CustomShape 19"/>
                <p:cNvSpPr/>
                <p:nvPr/>
              </p:nvSpPr>
              <p:spPr>
                <a:xfrm>
                  <a:off x="5676840" y="4136760"/>
                  <a:ext cx="465840" cy="46584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95" name="CustomShape 20"/>
                <p:cNvSpPr/>
                <p:nvPr/>
              </p:nvSpPr>
              <p:spPr>
                <a:xfrm>
                  <a:off x="5676840" y="4601520"/>
                  <a:ext cx="465840" cy="4658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96" name="CustomShape 21"/>
                <p:cNvSpPr/>
                <p:nvPr/>
              </p:nvSpPr>
              <p:spPr>
                <a:xfrm>
                  <a:off x="6143040" y="4136760"/>
                  <a:ext cx="465840" cy="4658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97" name="CustomShape 22"/>
                <p:cNvSpPr/>
                <p:nvPr/>
              </p:nvSpPr>
              <p:spPr>
                <a:xfrm>
                  <a:off x="6143040" y="4601520"/>
                  <a:ext cx="465840" cy="4658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98" name="CustomShape 23"/>
                <p:cNvSpPr/>
                <p:nvPr/>
              </p:nvSpPr>
              <p:spPr>
                <a:xfrm>
                  <a:off x="4744080" y="2273760"/>
                  <a:ext cx="465840" cy="4658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99" name="CustomShape 24"/>
                <p:cNvSpPr/>
                <p:nvPr/>
              </p:nvSpPr>
              <p:spPr>
                <a:xfrm>
                  <a:off x="4744080" y="2738520"/>
                  <a:ext cx="465840" cy="4658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00" name="CustomShape 25"/>
                <p:cNvSpPr/>
                <p:nvPr/>
              </p:nvSpPr>
              <p:spPr>
                <a:xfrm>
                  <a:off x="5210280" y="2273760"/>
                  <a:ext cx="465840" cy="4658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01" name="CustomShape 26"/>
                <p:cNvSpPr/>
                <p:nvPr/>
              </p:nvSpPr>
              <p:spPr>
                <a:xfrm>
                  <a:off x="5210280" y="2738520"/>
                  <a:ext cx="465840" cy="4658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02" name="CustomShape 27"/>
                <p:cNvSpPr/>
                <p:nvPr/>
              </p:nvSpPr>
              <p:spPr>
                <a:xfrm>
                  <a:off x="5676840" y="2273760"/>
                  <a:ext cx="465840" cy="4658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03" name="CustomShape 28"/>
                <p:cNvSpPr/>
                <p:nvPr/>
              </p:nvSpPr>
              <p:spPr>
                <a:xfrm>
                  <a:off x="5676840" y="2738520"/>
                  <a:ext cx="465840" cy="46584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04" name="CustomShape 29"/>
                <p:cNvSpPr/>
                <p:nvPr/>
              </p:nvSpPr>
              <p:spPr>
                <a:xfrm>
                  <a:off x="6143040" y="2273760"/>
                  <a:ext cx="465840" cy="4658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05" name="CustomShape 30"/>
                <p:cNvSpPr/>
                <p:nvPr/>
              </p:nvSpPr>
              <p:spPr>
                <a:xfrm>
                  <a:off x="6143040" y="2738520"/>
                  <a:ext cx="465840" cy="465840"/>
                </a:xfrm>
                <a:prstGeom prst="rect">
                  <a:avLst/>
                </a:prstGeom>
                <a:solidFill>
                  <a:srgbClr val="76717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06" name="CustomShape 31"/>
                <p:cNvSpPr/>
                <p:nvPr/>
              </p:nvSpPr>
              <p:spPr>
                <a:xfrm>
                  <a:off x="6610320" y="3205080"/>
                  <a:ext cx="465840" cy="46584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07" name="CustomShape 32"/>
                <p:cNvSpPr/>
                <p:nvPr/>
              </p:nvSpPr>
              <p:spPr>
                <a:xfrm>
                  <a:off x="6610320" y="3670200"/>
                  <a:ext cx="465840" cy="4658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08" name="CustomShape 33"/>
                <p:cNvSpPr/>
                <p:nvPr/>
              </p:nvSpPr>
              <p:spPr>
                <a:xfrm>
                  <a:off x="7076520" y="3205080"/>
                  <a:ext cx="465840" cy="46584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09" name="CustomShape 34"/>
                <p:cNvSpPr/>
                <p:nvPr/>
              </p:nvSpPr>
              <p:spPr>
                <a:xfrm>
                  <a:off x="7076520" y="3670200"/>
                  <a:ext cx="465840" cy="4658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10" name="CustomShape 35"/>
                <p:cNvSpPr/>
                <p:nvPr/>
              </p:nvSpPr>
              <p:spPr>
                <a:xfrm>
                  <a:off x="6610320" y="4136760"/>
                  <a:ext cx="465840" cy="4658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11" name="CustomShape 36"/>
                <p:cNvSpPr/>
                <p:nvPr/>
              </p:nvSpPr>
              <p:spPr>
                <a:xfrm>
                  <a:off x="6610320" y="4601520"/>
                  <a:ext cx="465840" cy="4658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12" name="CustomShape 37"/>
                <p:cNvSpPr/>
                <p:nvPr/>
              </p:nvSpPr>
              <p:spPr>
                <a:xfrm>
                  <a:off x="7076520" y="4136760"/>
                  <a:ext cx="465840" cy="4658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13" name="CustomShape 38"/>
                <p:cNvSpPr/>
                <p:nvPr/>
              </p:nvSpPr>
              <p:spPr>
                <a:xfrm>
                  <a:off x="7076520" y="4601520"/>
                  <a:ext cx="465840" cy="4658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14" name="CustomShape 39"/>
                <p:cNvSpPr/>
                <p:nvPr/>
              </p:nvSpPr>
              <p:spPr>
                <a:xfrm>
                  <a:off x="6610320" y="2273760"/>
                  <a:ext cx="465840" cy="465840"/>
                </a:xfrm>
                <a:prstGeom prst="rect">
                  <a:avLst/>
                </a:prstGeom>
                <a:solidFill>
                  <a:schemeClr val="tx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15" name="CustomShape 40"/>
                <p:cNvSpPr/>
                <p:nvPr/>
              </p:nvSpPr>
              <p:spPr>
                <a:xfrm>
                  <a:off x="6610320" y="2738520"/>
                  <a:ext cx="465840" cy="465840"/>
                </a:xfrm>
                <a:prstGeom prst="rect">
                  <a:avLst/>
                </a:prstGeom>
                <a:solidFill>
                  <a:schemeClr val="tx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16" name="CustomShape 41"/>
                <p:cNvSpPr/>
                <p:nvPr/>
              </p:nvSpPr>
              <p:spPr>
                <a:xfrm>
                  <a:off x="7076520" y="2273760"/>
                  <a:ext cx="465840" cy="465840"/>
                </a:xfrm>
                <a:prstGeom prst="rect">
                  <a:avLst/>
                </a:prstGeom>
                <a:solidFill>
                  <a:schemeClr val="tx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17" name="CustomShape 42"/>
                <p:cNvSpPr/>
                <p:nvPr/>
              </p:nvSpPr>
              <p:spPr>
                <a:xfrm>
                  <a:off x="7076520" y="2738520"/>
                  <a:ext cx="465840" cy="465840"/>
                </a:xfrm>
                <a:prstGeom prst="rect">
                  <a:avLst/>
                </a:prstGeom>
                <a:solidFill>
                  <a:schemeClr val="tx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1318" name="CustomShape 43"/>
              <p:cNvSpPr/>
              <p:nvPr/>
            </p:nvSpPr>
            <p:spPr>
              <a:xfrm>
                <a:off x="4343040" y="1833480"/>
                <a:ext cx="3599640" cy="3599640"/>
              </a:xfrm>
              <a:custGeom>
                <a:avLst/>
                <a:gdLst/>
                <a:ahLst/>
                <a:rect l="l" t="t" r="r" b="b"/>
                <a:pathLst>
                  <a:path w="1944216" h="1944216">
                    <a:moveTo>
                      <a:pt x="972108" y="388755"/>
                    </a:moveTo>
                    <a:cubicBezTo>
                      <a:pt x="648100" y="388755"/>
                      <a:pt x="385440" y="651415"/>
                      <a:pt x="385440" y="975423"/>
                    </a:cubicBezTo>
                    <a:cubicBezTo>
                      <a:pt x="385440" y="1299431"/>
                      <a:pt x="648100" y="1562091"/>
                      <a:pt x="972108" y="1562091"/>
                    </a:cubicBezTo>
                    <a:cubicBezTo>
                      <a:pt x="1296116" y="1562091"/>
                      <a:pt x="1558776" y="1299431"/>
                      <a:pt x="1558776" y="975423"/>
                    </a:cubicBezTo>
                    <a:cubicBezTo>
                      <a:pt x="1558776" y="651415"/>
                      <a:pt x="1296116" y="388755"/>
                      <a:pt x="972108" y="388755"/>
                    </a:cubicBezTo>
                    <a:close/>
                    <a:moveTo>
                      <a:pt x="0" y="0"/>
                    </a:moveTo>
                    <a:lnTo>
                      <a:pt x="1944216" y="0"/>
                    </a:lnTo>
                    <a:lnTo>
                      <a:pt x="1944216" y="1944216"/>
                    </a:lnTo>
                    <a:lnTo>
                      <a:pt x="0" y="194421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19" name="CustomShape 44"/>
              <p:cNvSpPr/>
              <p:nvPr/>
            </p:nvSpPr>
            <p:spPr>
              <a:xfrm>
                <a:off x="5056920" y="2547360"/>
                <a:ext cx="2172240" cy="2172240"/>
              </a:xfrm>
              <a:prstGeom prst="ellipse">
                <a:avLst/>
              </a:prstGeom>
              <a:noFill/>
              <a:ln w="2844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320" name="Line 45"/>
            <p:cNvSpPr/>
            <p:nvPr/>
          </p:nvSpPr>
          <p:spPr>
            <a:xfrm>
              <a:off x="2520360" y="2544840"/>
              <a:ext cx="2706120" cy="488520"/>
            </a:xfrm>
            <a:prstGeom prst="line">
              <a:avLst/>
            </a:prstGeom>
            <a:ln w="2844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21" name="CustomShape 46"/>
          <p:cNvSpPr/>
          <p:nvPr/>
        </p:nvSpPr>
        <p:spPr>
          <a:xfrm>
            <a:off x="5967000" y="3475080"/>
            <a:ext cx="283680" cy="44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accent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2" name="CustomShape 47"/>
          <p:cNvSpPr/>
          <p:nvPr/>
        </p:nvSpPr>
        <p:spPr>
          <a:xfrm>
            <a:off x="2396880" y="2705760"/>
            <a:ext cx="106344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градиент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323" name="Line 48"/>
          <p:cNvSpPr/>
          <p:nvPr/>
        </p:nvSpPr>
        <p:spPr>
          <a:xfrm>
            <a:off x="2286360" y="2571480"/>
            <a:ext cx="1940400" cy="2862360"/>
          </a:xfrm>
          <a:prstGeom prst="line">
            <a:avLst/>
          </a:prstGeom>
          <a:ln w="2844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4" name="Line 49"/>
          <p:cNvSpPr/>
          <p:nvPr/>
        </p:nvSpPr>
        <p:spPr>
          <a:xfrm>
            <a:off x="2289960" y="2580480"/>
            <a:ext cx="234000" cy="345240"/>
          </a:xfrm>
          <a:prstGeom prst="line">
            <a:avLst/>
          </a:prstGeom>
          <a:ln w="38160">
            <a:solidFill>
              <a:schemeClr val="accent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5" name="CustomShape 50"/>
          <p:cNvSpPr/>
          <p:nvPr/>
        </p:nvSpPr>
        <p:spPr>
          <a:xfrm>
            <a:off x="2961360" y="3590280"/>
            <a:ext cx="102240" cy="10224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6" name="CustomShape 51"/>
          <p:cNvSpPr/>
          <p:nvPr/>
        </p:nvSpPr>
        <p:spPr>
          <a:xfrm>
            <a:off x="2397960" y="3590280"/>
            <a:ext cx="74340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центр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Математическое описание линии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Стандартное уравнение прямой: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Уравнение, описывающее прямые, проходящие через точку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(x, y):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83" name="Formula 3"/>
              <p:cNvSpPr txBox="1"/>
              <p:nvPr/>
            </p:nvSpPr>
            <p:spPr>
              <a:xfrm>
                <a:off x="3414600" y="2444040"/>
                <a:ext cx="2314080" cy="5533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𝑦</m:t>
                    </m:r>
                    <m:r>
                      <m:t xml:space="preserve">=</m:t>
                    </m:r>
                    <m:r>
                      <m:t xml:space="preserve">𝑎𝑥</m:t>
                    </m:r>
                    <m:r>
                      <m:t xml:space="preserve">+</m:t>
                    </m:r>
                    <m:r>
                      <m:t xml:space="preserve">𝑏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84" name="Formula 4"/>
              <p:cNvSpPr txBox="1"/>
              <p:nvPr/>
            </p:nvSpPr>
            <p:spPr>
              <a:xfrm>
                <a:off x="3370680" y="4604400"/>
                <a:ext cx="2402280" cy="10400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𝑎</m:t>
                    </m:r>
                    <m:r>
                      <m:t xml:space="preserve">=</m:t>
                    </m:r>
                    <m:f>
                      <m:num>
                        <m:r>
                          <m:t xml:space="preserve">𝑦</m:t>
                        </m:r>
                      </m:num>
                      <m:den>
                        <m:r>
                          <m:t xml:space="preserve">𝑥</m:t>
                        </m:r>
                      </m:den>
                    </m:f>
                    <m:r>
                      <m:t xml:space="preserve">−</m:t>
                    </m:r>
                    <m:f>
                      <m:num>
                        <m:r>
                          <m:t xml:space="preserve">1</m:t>
                        </m:r>
                      </m:num>
                      <m:den>
                        <m:r>
                          <m:t xml:space="preserve">𝑥</m:t>
                        </m:r>
                      </m:den>
                    </m:f>
                    <m:r>
                      <m:t xml:space="preserve">𝑏</m:t>
                    </m:r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Настоящий алгоритм – продолжение 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28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56000"/>
          </a:bodyPr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 startAt="4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 список 1 складываются все точки границ</a:t>
            </a:r>
            <a:endParaRPr b="0" lang="ru-RU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 startAt="4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Из аккумулятора делаем список 2 точек:</a:t>
            </a:r>
            <a:endParaRPr b="0" lang="ru-RU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значение больше </a:t>
            </a:r>
            <a:r>
              <a:rPr b="1" lang="ru-RU" sz="2400" spc="-1" strike="noStrike">
                <a:solidFill>
                  <a:srgbClr val="000000"/>
                </a:solidFill>
                <a:latin typeface="Calibri"/>
              </a:rPr>
              <a:t>порога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t</a:t>
            </a:r>
            <a:endParaRPr b="0" lang="ru-RU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значение больше всех соседей</a:t>
            </a:r>
            <a:endParaRPr b="0" lang="ru-RU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0" lang="ru-RU" sz="2400" spc="-1" strike="noStrike" u="sng">
                <a:solidFill>
                  <a:srgbClr val="000000"/>
                </a:solidFill>
                <a:uFillTx/>
                <a:latin typeface="Calibri"/>
              </a:rPr>
              <a:t>этот список сортируется по убыванию аккумулятора</a:t>
            </a:r>
            <a:endParaRPr b="0" lang="ru-RU" sz="24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 startAt="4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Для каждой точки из списка 2 (потенциальные центры окружностей):</a:t>
            </a:r>
            <a:endParaRPr b="0" lang="ru-RU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Для каждой точки из списка 1:</a:t>
            </a:r>
            <a:endParaRPr b="0" lang="ru-RU" sz="24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считаем расстояние от точки списка 2 до нее</a:t>
            </a:r>
            <a:endParaRPr b="0" lang="ru-RU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Выбираем самый популярный радиус</a:t>
            </a:r>
            <a:endParaRPr b="0" lang="ru-RU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Если точек на том же расстоянии нашли хотя бы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– 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это окружность!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Недостатки алгоритма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30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Небольшой шум может привести к большой ошибке – </a:t>
            </a: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вычислительно неустойчив</a:t>
            </a:r>
            <a:endParaRPr b="0" lang="ru-RU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При маленьком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список 2 очень большой</a:t>
            </a:r>
            <a:endParaRPr b="0" lang="ru-RU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Если есть несколько почти концентрических кругов, некоторые потеряются (предпочтения отдаются кругам большего радиуса)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Поиск окружностей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32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50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circles = cv2.HoughCircles(</a:t>
            </a:r>
            <a:br/>
            <a:r>
              <a:rPr b="0" lang="ru-RU" sz="2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img, </a:t>
            </a:r>
            <a:br/>
            <a:r>
              <a:rPr b="0" lang="ru-RU" sz="2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cv2.HOUGH_GRADIENT, # </a:t>
            </a:r>
            <a:r>
              <a:rPr b="0" lang="ru-RU" sz="2800" spc="-1" strike="noStrike">
                <a:solidFill>
                  <a:srgbClr val="000000"/>
                </a:solidFill>
                <a:latin typeface="Consolas"/>
              </a:rPr>
              <a:t>метод - всегда</a:t>
            </a:r>
            <a:br/>
            <a:r>
              <a:rPr b="0" lang="ru-RU" sz="2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dp, </a:t>
            </a:r>
            <a:r>
              <a:rPr b="0" lang="ru-RU" sz="2800" spc="-1" strike="noStrike">
                <a:solidFill>
                  <a:srgbClr val="000000"/>
                </a:solidFill>
                <a:latin typeface="Consolas"/>
              </a:rPr>
              <a:t> </a:t>
            </a:r>
            <a:br/>
            <a:r>
              <a:rPr b="0" lang="ru-RU" sz="2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minDist, # </a:t>
            </a:r>
            <a:r>
              <a:rPr b="0" lang="ru-RU" sz="2800" spc="-1" strike="noStrike">
                <a:solidFill>
                  <a:srgbClr val="000000"/>
                </a:solidFill>
                <a:latin typeface="Consolas"/>
              </a:rPr>
              <a:t>расстояние между окружностями</a:t>
            </a:r>
            <a:br/>
            <a:r>
              <a:rPr b="0" lang="ru-RU" sz="2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CannyTh, # </a:t>
            </a:r>
            <a:r>
              <a:rPr b="0" lang="ru-RU" sz="2800" spc="-1" strike="noStrike">
                <a:solidFill>
                  <a:srgbClr val="000000"/>
                </a:solidFill>
                <a:latin typeface="Consolas"/>
              </a:rPr>
              <a:t>верхняя граница 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accTh,</a:t>
            </a:r>
            <a:r>
              <a:rPr b="0" lang="ru-RU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# </a:t>
            </a:r>
            <a:r>
              <a:rPr b="0" lang="ru-RU" sz="2800" spc="-1" strike="noStrike">
                <a:solidFill>
                  <a:srgbClr val="000000"/>
                </a:solidFill>
                <a:latin typeface="Consolas"/>
              </a:rPr>
              <a:t>порог аккумулятора</a:t>
            </a:r>
            <a:br/>
            <a:r>
              <a:rPr b="0" lang="ru-RU" sz="2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minRadius=0, </a:t>
            </a:r>
            <a:br/>
            <a:r>
              <a:rPr b="0" lang="ru-RU" sz="2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maxRadius=0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dp –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во сколько раз меньше разрешение у аккумулятора, чем у входного изображения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Для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circles: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(x0, y0, r) = c[0]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Пример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334" name="Объект 5" descr=""/>
          <p:cNvPicPr/>
          <p:nvPr/>
        </p:nvPicPr>
        <p:blipFill>
          <a:blip r:embed="rId1"/>
          <a:srcRect l="0" t="9800" r="0" b="0"/>
          <a:stretch/>
        </p:blipFill>
        <p:spPr>
          <a:xfrm>
            <a:off x="1022400" y="1588320"/>
            <a:ext cx="7098120" cy="3977280"/>
          </a:xfrm>
          <a:prstGeom prst="rect">
            <a:avLst/>
          </a:prstGeom>
          <a:ln>
            <a:noFill/>
          </a:ln>
        </p:spPr>
      </p:pic>
      <p:sp>
        <p:nvSpPr>
          <p:cNvPr id="1335" name="CustomShape 2"/>
          <p:cNvSpPr/>
          <p:nvPr/>
        </p:nvSpPr>
        <p:spPr>
          <a:xfrm>
            <a:off x="3312360" y="5566320"/>
            <a:ext cx="25189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minDist = 20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Отрисовка окружностей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37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def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draw_circle(</a:t>
            </a:r>
            <a:r>
              <a:rPr b="0" lang="en-US" sz="2800" spc="-1" strike="noStrike">
                <a:solidFill>
                  <a:srgbClr val="ed7d31"/>
                </a:solidFill>
                <a:latin typeface="Consolas"/>
              </a:rPr>
              <a:t>center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2800" spc="-1" strike="noStrike">
                <a:solidFill>
                  <a:srgbClr val="ed7d31"/>
                </a:solidFill>
                <a:latin typeface="Consolas"/>
              </a:rPr>
              <a:t>radius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,\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</a:t>
            </a:r>
            <a:r>
              <a:rPr b="0" lang="en-US" sz="2800" spc="-1" strike="noStrike">
                <a:solidFill>
                  <a:srgbClr val="ed7d31"/>
                </a:solidFill>
                <a:latin typeface="Consolas"/>
              </a:rPr>
              <a:t>img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2800" spc="-1" strike="noStrike">
                <a:solidFill>
                  <a:srgbClr val="ed7d31"/>
                </a:solidFill>
                <a:latin typeface="Consolas"/>
              </a:rPr>
              <a:t>color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=(</a:t>
            </a:r>
            <a:r>
              <a:rPr b="0" lang="en-US" sz="2800" spc="-1" strike="noStrike">
                <a:solidFill>
                  <a:srgbClr val="4472c4"/>
                </a:solidFill>
                <a:latin typeface="Consolas"/>
              </a:rPr>
              <a:t>0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2800" spc="-1" strike="noStrike">
                <a:solidFill>
                  <a:srgbClr val="4472c4"/>
                </a:solidFill>
                <a:latin typeface="Consolas"/>
              </a:rPr>
              <a:t>0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2800" spc="-1" strike="noStrike">
                <a:solidFill>
                  <a:srgbClr val="4472c4"/>
                </a:solidFill>
                <a:latin typeface="Consolas"/>
              </a:rPr>
              <a:t>255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),\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</a:t>
            </a:r>
            <a:r>
              <a:rPr b="0" lang="en-US" sz="2800" spc="-1" strike="noStrike">
                <a:solidFill>
                  <a:srgbClr val="ed7d31"/>
                </a:solidFill>
                <a:latin typeface="Consolas"/>
              </a:rPr>
              <a:t>thickness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=1, </a:t>
            </a:r>
            <a:r>
              <a:rPr b="0" lang="en-US" sz="2800" spc="-1" strike="noStrike">
                <a:solidFill>
                  <a:srgbClr val="ed7d31"/>
                </a:solidFill>
                <a:latin typeface="Consolas"/>
              </a:rPr>
              <a:t>lineType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=cv2.LINE_AA):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cv2.</a:t>
            </a:r>
            <a:r>
              <a:rPr b="0" lang="en-US" sz="2800" spc="-1" strike="noStrike">
                <a:solidFill>
                  <a:srgbClr val="5b9bd5"/>
                </a:solidFill>
                <a:latin typeface="Consolas"/>
              </a:rPr>
              <a:t>circle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(\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img, center,\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radius, color,\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thickness, lineType\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 </a:t>
            </a:r>
            <a:r>
              <a:rPr b="0" lang="en-US" sz="2800" spc="-1" strike="noStrike">
                <a:solidFill>
                  <a:srgbClr val="70ad47"/>
                </a:solidFill>
                <a:latin typeface="Consolas"/>
              </a:rPr>
              <a:t>#center - (x0, y0)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Пространство прямых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660960" y="1585080"/>
            <a:ext cx="7289280" cy="440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Через одну точку на плоскости может проходить бесконечный пучок прямых: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87" name="Group 3"/>
          <p:cNvGrpSpPr/>
          <p:nvPr/>
        </p:nvGrpSpPr>
        <p:grpSpPr>
          <a:xfrm>
            <a:off x="1306080" y="3407400"/>
            <a:ext cx="2999880" cy="2332080"/>
            <a:chOff x="1306080" y="3407400"/>
            <a:chExt cx="2999880" cy="2332080"/>
          </a:xfrm>
        </p:grpSpPr>
        <p:sp>
          <p:nvSpPr>
            <p:cNvPr id="88" name="Line 4"/>
            <p:cNvSpPr/>
            <p:nvPr/>
          </p:nvSpPr>
          <p:spPr>
            <a:xfrm flipV="1">
              <a:off x="1614600" y="3481920"/>
              <a:ext cx="2156400" cy="18082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Line 5"/>
            <p:cNvSpPr/>
            <p:nvPr/>
          </p:nvSpPr>
          <p:spPr>
            <a:xfrm>
              <a:off x="1640160" y="3790080"/>
              <a:ext cx="2163960" cy="1706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" name="Line 6"/>
            <p:cNvSpPr/>
            <p:nvPr/>
          </p:nvSpPr>
          <p:spPr>
            <a:xfrm flipV="1">
              <a:off x="1306080" y="4352760"/>
              <a:ext cx="2999880" cy="277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" name="Line 7"/>
            <p:cNvSpPr/>
            <p:nvPr/>
          </p:nvSpPr>
          <p:spPr>
            <a:xfrm flipH="1">
              <a:off x="2387880" y="3420000"/>
              <a:ext cx="309240" cy="2305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" name="Line 8"/>
            <p:cNvSpPr/>
            <p:nvPr/>
          </p:nvSpPr>
          <p:spPr>
            <a:xfrm>
              <a:off x="2196360" y="3517920"/>
              <a:ext cx="806760" cy="22215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" name="Line 9"/>
            <p:cNvSpPr/>
            <p:nvPr/>
          </p:nvSpPr>
          <p:spPr>
            <a:xfrm>
              <a:off x="1344600" y="4167000"/>
              <a:ext cx="2929680" cy="8582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" name="Line 10"/>
            <p:cNvSpPr/>
            <p:nvPr/>
          </p:nvSpPr>
          <p:spPr>
            <a:xfrm flipH="1">
              <a:off x="1950120" y="3407400"/>
              <a:ext cx="1184760" cy="22021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" name="Line 11"/>
            <p:cNvSpPr/>
            <p:nvPr/>
          </p:nvSpPr>
          <p:spPr>
            <a:xfrm flipV="1">
              <a:off x="1431000" y="3822840"/>
              <a:ext cx="2655000" cy="1194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" name="CustomShape 12"/>
            <p:cNvSpPr/>
            <p:nvPr/>
          </p:nvSpPr>
          <p:spPr>
            <a:xfrm>
              <a:off x="2494080" y="4467600"/>
              <a:ext cx="97200" cy="97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97" name="Group 13"/>
          <p:cNvGrpSpPr/>
          <p:nvPr/>
        </p:nvGrpSpPr>
        <p:grpSpPr>
          <a:xfrm>
            <a:off x="5122440" y="3075120"/>
            <a:ext cx="2586960" cy="2641320"/>
            <a:chOff x="5122440" y="3075120"/>
            <a:chExt cx="2586960" cy="2641320"/>
          </a:xfrm>
        </p:grpSpPr>
        <p:sp>
          <p:nvSpPr>
            <p:cNvPr id="98" name="CustomShape 14"/>
            <p:cNvSpPr/>
            <p:nvPr/>
          </p:nvSpPr>
          <p:spPr>
            <a:xfrm>
              <a:off x="5390640" y="3412800"/>
              <a:ext cx="360" cy="230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" name="CustomShape 15"/>
            <p:cNvSpPr/>
            <p:nvPr/>
          </p:nvSpPr>
          <p:spPr>
            <a:xfrm>
              <a:off x="5382360" y="3407400"/>
              <a:ext cx="23270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CustomShape 16"/>
            <p:cNvSpPr/>
            <p:nvPr/>
          </p:nvSpPr>
          <p:spPr>
            <a:xfrm>
              <a:off x="5122440" y="5266440"/>
              <a:ext cx="3196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01" name="CustomShape 17"/>
            <p:cNvSpPr/>
            <p:nvPr/>
          </p:nvSpPr>
          <p:spPr>
            <a:xfrm>
              <a:off x="7324920" y="3075120"/>
              <a:ext cx="3243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b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02" name="Line 18"/>
            <p:cNvSpPr/>
            <p:nvPr/>
          </p:nvSpPr>
          <p:spPr>
            <a:xfrm>
              <a:off x="5715000" y="3950640"/>
              <a:ext cx="1617120" cy="1008360"/>
            </a:xfrm>
            <a:prstGeom prst="line">
              <a:avLst/>
            </a:prstGeom>
            <a:ln w="2844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Преобразование Хафа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628560" y="1666800"/>
            <a:ext cx="7289280" cy="440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Для каждого пикселя изображения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 пространстве прямых прибавим 1 для каждой такой пары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(a, b)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, что прямая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проходит через этот пиксель.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Такие прямые описываются уравнением: </a:t>
            </a:r>
            <a:endParaRPr b="0" lang="ru-RU" sz="2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05" name="Formula 3"/>
              <p:cNvSpPr txBox="1"/>
              <p:nvPr/>
            </p:nvSpPr>
            <p:spPr>
              <a:xfrm>
                <a:off x="3008160" y="2872800"/>
                <a:ext cx="2314080" cy="5533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𝑦</m:t>
                    </m:r>
                    <m:r>
                      <m:t xml:space="preserve">=</m:t>
                    </m:r>
                    <m:r>
                      <m:t xml:space="preserve">𝑎𝑥</m:t>
                    </m:r>
                    <m:r>
                      <m:t xml:space="preserve">+</m:t>
                    </m:r>
                    <m:r>
                      <m:t xml:space="preserve">𝑏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06" name="Formula 4"/>
              <p:cNvSpPr txBox="1"/>
              <p:nvPr/>
            </p:nvSpPr>
            <p:spPr>
              <a:xfrm>
                <a:off x="2964240" y="4457160"/>
                <a:ext cx="2402280" cy="10400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𝑎</m:t>
                    </m:r>
                    <m:r>
                      <m:t xml:space="preserve">=</m:t>
                    </m:r>
                    <m:f>
                      <m:num>
                        <m:r>
                          <m:t xml:space="preserve">𝑦</m:t>
                        </m:r>
                      </m:num>
                      <m:den>
                        <m:r>
                          <m:t xml:space="preserve">𝑥</m:t>
                        </m:r>
                      </m:den>
                    </m:f>
                    <m:r>
                      <m:t xml:space="preserve">−</m:t>
                    </m:r>
                    <m:f>
                      <m:num>
                        <m:r>
                          <m:t xml:space="preserve">1</m:t>
                        </m:r>
                      </m:num>
                      <m:den>
                        <m:r>
                          <m:t xml:space="preserve">𝑥</m:t>
                        </m:r>
                      </m:den>
                    </m:f>
                    <m:r>
                      <m:t xml:space="preserve">𝑏</m:t>
                    </m:r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Пример: первая точка</a:t>
            </a:r>
            <a:endParaRPr b="0" lang="ru-RU" sz="4400" spc="-1" strike="noStrike">
              <a:latin typeface="Arial"/>
            </a:endParaRPr>
          </a:p>
        </p:txBody>
      </p:sp>
      <p:grpSp>
        <p:nvGrpSpPr>
          <p:cNvPr id="108" name="Group 2"/>
          <p:cNvGrpSpPr/>
          <p:nvPr/>
        </p:nvGrpSpPr>
        <p:grpSpPr>
          <a:xfrm>
            <a:off x="1429200" y="2207160"/>
            <a:ext cx="6272640" cy="2641320"/>
            <a:chOff x="1429200" y="2207160"/>
            <a:chExt cx="6272640" cy="2641320"/>
          </a:xfrm>
        </p:grpSpPr>
        <p:sp>
          <p:nvSpPr>
            <p:cNvPr id="109" name="CustomShape 3"/>
            <p:cNvSpPr/>
            <p:nvPr/>
          </p:nvSpPr>
          <p:spPr>
            <a:xfrm>
              <a:off x="5479920" y="263556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10" name="CustomShape 4"/>
            <p:cNvSpPr/>
            <p:nvPr/>
          </p:nvSpPr>
          <p:spPr>
            <a:xfrm>
              <a:off x="5731560" y="263556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11" name="CustomShape 5"/>
            <p:cNvSpPr/>
            <p:nvPr/>
          </p:nvSpPr>
          <p:spPr>
            <a:xfrm>
              <a:off x="5479920" y="288720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12" name="CustomShape 6"/>
            <p:cNvSpPr/>
            <p:nvPr/>
          </p:nvSpPr>
          <p:spPr>
            <a:xfrm>
              <a:off x="5731560" y="288720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13" name="CustomShape 7"/>
            <p:cNvSpPr/>
            <p:nvPr/>
          </p:nvSpPr>
          <p:spPr>
            <a:xfrm>
              <a:off x="5479920" y="313920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14" name="CustomShape 8"/>
            <p:cNvSpPr/>
            <p:nvPr/>
          </p:nvSpPr>
          <p:spPr>
            <a:xfrm>
              <a:off x="5731560" y="313920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15" name="CustomShape 9"/>
            <p:cNvSpPr/>
            <p:nvPr/>
          </p:nvSpPr>
          <p:spPr>
            <a:xfrm>
              <a:off x="5479920" y="33908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16" name="CustomShape 10"/>
            <p:cNvSpPr/>
            <p:nvPr/>
          </p:nvSpPr>
          <p:spPr>
            <a:xfrm>
              <a:off x="5731560" y="33908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17" name="CustomShape 11"/>
            <p:cNvSpPr/>
            <p:nvPr/>
          </p:nvSpPr>
          <p:spPr>
            <a:xfrm>
              <a:off x="5983560" y="263556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18" name="CustomShape 12"/>
            <p:cNvSpPr/>
            <p:nvPr/>
          </p:nvSpPr>
          <p:spPr>
            <a:xfrm>
              <a:off x="6235200" y="263556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19" name="CustomShape 13"/>
            <p:cNvSpPr/>
            <p:nvPr/>
          </p:nvSpPr>
          <p:spPr>
            <a:xfrm>
              <a:off x="5983560" y="288720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20" name="CustomShape 14"/>
            <p:cNvSpPr/>
            <p:nvPr/>
          </p:nvSpPr>
          <p:spPr>
            <a:xfrm>
              <a:off x="6235200" y="288720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21" name="CustomShape 15"/>
            <p:cNvSpPr/>
            <p:nvPr/>
          </p:nvSpPr>
          <p:spPr>
            <a:xfrm>
              <a:off x="5983560" y="313920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22" name="CustomShape 16"/>
            <p:cNvSpPr/>
            <p:nvPr/>
          </p:nvSpPr>
          <p:spPr>
            <a:xfrm>
              <a:off x="6235200" y="313920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23" name="CustomShape 17"/>
            <p:cNvSpPr/>
            <p:nvPr/>
          </p:nvSpPr>
          <p:spPr>
            <a:xfrm>
              <a:off x="5983560" y="33908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24" name="CustomShape 18"/>
            <p:cNvSpPr/>
            <p:nvPr/>
          </p:nvSpPr>
          <p:spPr>
            <a:xfrm>
              <a:off x="6235200" y="33908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25" name="CustomShape 19"/>
            <p:cNvSpPr/>
            <p:nvPr/>
          </p:nvSpPr>
          <p:spPr>
            <a:xfrm>
              <a:off x="6480360" y="263556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26" name="CustomShape 20"/>
            <p:cNvSpPr/>
            <p:nvPr/>
          </p:nvSpPr>
          <p:spPr>
            <a:xfrm>
              <a:off x="6732360" y="263556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27" name="CustomShape 21"/>
            <p:cNvSpPr/>
            <p:nvPr/>
          </p:nvSpPr>
          <p:spPr>
            <a:xfrm>
              <a:off x="6480360" y="288720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28" name="CustomShape 22"/>
            <p:cNvSpPr/>
            <p:nvPr/>
          </p:nvSpPr>
          <p:spPr>
            <a:xfrm>
              <a:off x="6732360" y="288720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29" name="CustomShape 23"/>
            <p:cNvSpPr/>
            <p:nvPr/>
          </p:nvSpPr>
          <p:spPr>
            <a:xfrm>
              <a:off x="6480360" y="313920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30" name="CustomShape 24"/>
            <p:cNvSpPr/>
            <p:nvPr/>
          </p:nvSpPr>
          <p:spPr>
            <a:xfrm>
              <a:off x="6732360" y="313920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31" name="CustomShape 25"/>
            <p:cNvSpPr/>
            <p:nvPr/>
          </p:nvSpPr>
          <p:spPr>
            <a:xfrm>
              <a:off x="6480360" y="33908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32" name="CustomShape 26"/>
            <p:cNvSpPr/>
            <p:nvPr/>
          </p:nvSpPr>
          <p:spPr>
            <a:xfrm>
              <a:off x="6732360" y="3390840"/>
              <a:ext cx="251280" cy="2512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33" name="CustomShape 27"/>
            <p:cNvSpPr/>
            <p:nvPr/>
          </p:nvSpPr>
          <p:spPr>
            <a:xfrm>
              <a:off x="6984000" y="263556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34" name="CustomShape 28"/>
            <p:cNvSpPr/>
            <p:nvPr/>
          </p:nvSpPr>
          <p:spPr>
            <a:xfrm>
              <a:off x="7236000" y="2635560"/>
              <a:ext cx="251280" cy="2512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35" name="CustomShape 29"/>
            <p:cNvSpPr/>
            <p:nvPr/>
          </p:nvSpPr>
          <p:spPr>
            <a:xfrm>
              <a:off x="6984000" y="2887200"/>
              <a:ext cx="251280" cy="2512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36" name="CustomShape 30"/>
            <p:cNvSpPr/>
            <p:nvPr/>
          </p:nvSpPr>
          <p:spPr>
            <a:xfrm>
              <a:off x="7236000" y="288720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37" name="CustomShape 31"/>
            <p:cNvSpPr/>
            <p:nvPr/>
          </p:nvSpPr>
          <p:spPr>
            <a:xfrm>
              <a:off x="6984000" y="3139200"/>
              <a:ext cx="251280" cy="2512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38" name="CustomShape 32"/>
            <p:cNvSpPr/>
            <p:nvPr/>
          </p:nvSpPr>
          <p:spPr>
            <a:xfrm>
              <a:off x="7236000" y="313920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39" name="CustomShape 33"/>
            <p:cNvSpPr/>
            <p:nvPr/>
          </p:nvSpPr>
          <p:spPr>
            <a:xfrm>
              <a:off x="6984000" y="33908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40" name="CustomShape 34"/>
            <p:cNvSpPr/>
            <p:nvPr/>
          </p:nvSpPr>
          <p:spPr>
            <a:xfrm>
              <a:off x="7236000" y="33908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41" name="CustomShape 35"/>
            <p:cNvSpPr/>
            <p:nvPr/>
          </p:nvSpPr>
          <p:spPr>
            <a:xfrm>
              <a:off x="5479920" y="36428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42" name="CustomShape 36"/>
            <p:cNvSpPr/>
            <p:nvPr/>
          </p:nvSpPr>
          <p:spPr>
            <a:xfrm>
              <a:off x="5731560" y="36428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43" name="CustomShape 37"/>
            <p:cNvSpPr/>
            <p:nvPr/>
          </p:nvSpPr>
          <p:spPr>
            <a:xfrm>
              <a:off x="5479920" y="38948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44" name="CustomShape 38"/>
            <p:cNvSpPr/>
            <p:nvPr/>
          </p:nvSpPr>
          <p:spPr>
            <a:xfrm>
              <a:off x="5731560" y="38948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45" name="CustomShape 39"/>
            <p:cNvSpPr/>
            <p:nvPr/>
          </p:nvSpPr>
          <p:spPr>
            <a:xfrm>
              <a:off x="5479920" y="414648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46" name="CustomShape 40"/>
            <p:cNvSpPr/>
            <p:nvPr/>
          </p:nvSpPr>
          <p:spPr>
            <a:xfrm>
              <a:off x="5731560" y="414648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47" name="CustomShape 41"/>
            <p:cNvSpPr/>
            <p:nvPr/>
          </p:nvSpPr>
          <p:spPr>
            <a:xfrm>
              <a:off x="5479920" y="439848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48" name="CustomShape 42"/>
            <p:cNvSpPr/>
            <p:nvPr/>
          </p:nvSpPr>
          <p:spPr>
            <a:xfrm>
              <a:off x="5731560" y="439848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49" name="CustomShape 43"/>
            <p:cNvSpPr/>
            <p:nvPr/>
          </p:nvSpPr>
          <p:spPr>
            <a:xfrm>
              <a:off x="5983560" y="36428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50" name="CustomShape 44"/>
            <p:cNvSpPr/>
            <p:nvPr/>
          </p:nvSpPr>
          <p:spPr>
            <a:xfrm>
              <a:off x="6235200" y="36428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51" name="CustomShape 45"/>
            <p:cNvSpPr/>
            <p:nvPr/>
          </p:nvSpPr>
          <p:spPr>
            <a:xfrm>
              <a:off x="5983560" y="38948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52" name="CustomShape 46"/>
            <p:cNvSpPr/>
            <p:nvPr/>
          </p:nvSpPr>
          <p:spPr>
            <a:xfrm>
              <a:off x="6235200" y="38948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53" name="CustomShape 47"/>
            <p:cNvSpPr/>
            <p:nvPr/>
          </p:nvSpPr>
          <p:spPr>
            <a:xfrm>
              <a:off x="5983560" y="414648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54" name="CustomShape 48"/>
            <p:cNvSpPr/>
            <p:nvPr/>
          </p:nvSpPr>
          <p:spPr>
            <a:xfrm>
              <a:off x="6235200" y="4146480"/>
              <a:ext cx="251280" cy="2512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55" name="CustomShape 49"/>
            <p:cNvSpPr/>
            <p:nvPr/>
          </p:nvSpPr>
          <p:spPr>
            <a:xfrm>
              <a:off x="5983560" y="4398480"/>
              <a:ext cx="251280" cy="2512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56" name="CustomShape 50"/>
            <p:cNvSpPr/>
            <p:nvPr/>
          </p:nvSpPr>
          <p:spPr>
            <a:xfrm>
              <a:off x="6235200" y="439848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57" name="CustomShape 51"/>
            <p:cNvSpPr/>
            <p:nvPr/>
          </p:nvSpPr>
          <p:spPr>
            <a:xfrm>
              <a:off x="6480360" y="3642840"/>
              <a:ext cx="251280" cy="2512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58" name="CustomShape 52"/>
            <p:cNvSpPr/>
            <p:nvPr/>
          </p:nvSpPr>
          <p:spPr>
            <a:xfrm>
              <a:off x="6732360" y="36428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59" name="CustomShape 53"/>
            <p:cNvSpPr/>
            <p:nvPr/>
          </p:nvSpPr>
          <p:spPr>
            <a:xfrm>
              <a:off x="6480360" y="3894840"/>
              <a:ext cx="251280" cy="2512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60" name="CustomShape 54"/>
            <p:cNvSpPr/>
            <p:nvPr/>
          </p:nvSpPr>
          <p:spPr>
            <a:xfrm>
              <a:off x="6732360" y="38948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61" name="CustomShape 55"/>
            <p:cNvSpPr/>
            <p:nvPr/>
          </p:nvSpPr>
          <p:spPr>
            <a:xfrm>
              <a:off x="6480360" y="414648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62" name="CustomShape 56"/>
            <p:cNvSpPr/>
            <p:nvPr/>
          </p:nvSpPr>
          <p:spPr>
            <a:xfrm>
              <a:off x="6732360" y="414648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63" name="CustomShape 57"/>
            <p:cNvSpPr/>
            <p:nvPr/>
          </p:nvSpPr>
          <p:spPr>
            <a:xfrm>
              <a:off x="6480360" y="439848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64" name="CustomShape 58"/>
            <p:cNvSpPr/>
            <p:nvPr/>
          </p:nvSpPr>
          <p:spPr>
            <a:xfrm>
              <a:off x="6732360" y="439848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65" name="CustomShape 59"/>
            <p:cNvSpPr/>
            <p:nvPr/>
          </p:nvSpPr>
          <p:spPr>
            <a:xfrm>
              <a:off x="6984000" y="36428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66" name="CustomShape 60"/>
            <p:cNvSpPr/>
            <p:nvPr/>
          </p:nvSpPr>
          <p:spPr>
            <a:xfrm>
              <a:off x="7236000" y="36428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67" name="CustomShape 61"/>
            <p:cNvSpPr/>
            <p:nvPr/>
          </p:nvSpPr>
          <p:spPr>
            <a:xfrm>
              <a:off x="6984000" y="38948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68" name="CustomShape 62"/>
            <p:cNvSpPr/>
            <p:nvPr/>
          </p:nvSpPr>
          <p:spPr>
            <a:xfrm>
              <a:off x="7236000" y="38948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69" name="CustomShape 63"/>
            <p:cNvSpPr/>
            <p:nvPr/>
          </p:nvSpPr>
          <p:spPr>
            <a:xfrm>
              <a:off x="6984000" y="414648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70" name="CustomShape 64"/>
            <p:cNvSpPr/>
            <p:nvPr/>
          </p:nvSpPr>
          <p:spPr>
            <a:xfrm>
              <a:off x="7236000" y="414648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71" name="CustomShape 65"/>
            <p:cNvSpPr/>
            <p:nvPr/>
          </p:nvSpPr>
          <p:spPr>
            <a:xfrm>
              <a:off x="6984000" y="439848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72" name="CustomShape 66"/>
            <p:cNvSpPr/>
            <p:nvPr/>
          </p:nvSpPr>
          <p:spPr>
            <a:xfrm>
              <a:off x="7236000" y="439848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73" name="Line 67"/>
            <p:cNvSpPr/>
            <p:nvPr/>
          </p:nvSpPr>
          <p:spPr>
            <a:xfrm flipV="1">
              <a:off x="6109200" y="2647800"/>
              <a:ext cx="1339200" cy="2002320"/>
            </a:xfrm>
            <a:prstGeom prst="line">
              <a:avLst/>
            </a:prstGeom>
            <a:ln w="2844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4" name="CustomShape 68"/>
            <p:cNvSpPr/>
            <p:nvPr/>
          </p:nvSpPr>
          <p:spPr>
            <a:xfrm>
              <a:off x="5383080" y="2544840"/>
              <a:ext cx="360" cy="230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5" name="CustomShape 69"/>
            <p:cNvSpPr/>
            <p:nvPr/>
          </p:nvSpPr>
          <p:spPr>
            <a:xfrm>
              <a:off x="5374800" y="2539440"/>
              <a:ext cx="23270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" name="CustomShape 70"/>
            <p:cNvSpPr/>
            <p:nvPr/>
          </p:nvSpPr>
          <p:spPr>
            <a:xfrm>
              <a:off x="5114880" y="4398480"/>
              <a:ext cx="3196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77" name="CustomShape 71"/>
            <p:cNvSpPr/>
            <p:nvPr/>
          </p:nvSpPr>
          <p:spPr>
            <a:xfrm>
              <a:off x="7317360" y="2207160"/>
              <a:ext cx="3243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b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78" name="CustomShape 72"/>
            <p:cNvSpPr/>
            <p:nvPr/>
          </p:nvSpPr>
          <p:spPr>
            <a:xfrm>
              <a:off x="1698840" y="2544840"/>
              <a:ext cx="360" cy="230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" name="CustomShape 73"/>
            <p:cNvSpPr/>
            <p:nvPr/>
          </p:nvSpPr>
          <p:spPr>
            <a:xfrm>
              <a:off x="1690560" y="2539440"/>
              <a:ext cx="23270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0" name="CustomShape 74"/>
            <p:cNvSpPr/>
            <p:nvPr/>
          </p:nvSpPr>
          <p:spPr>
            <a:xfrm>
              <a:off x="1429200" y="4398480"/>
              <a:ext cx="3153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y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81" name="CustomShape 75"/>
            <p:cNvSpPr/>
            <p:nvPr/>
          </p:nvSpPr>
          <p:spPr>
            <a:xfrm>
              <a:off x="3634560" y="2207160"/>
              <a:ext cx="3153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x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82" name="Line 76"/>
            <p:cNvSpPr/>
            <p:nvPr/>
          </p:nvSpPr>
          <p:spPr>
            <a:xfrm flipV="1">
              <a:off x="1873080" y="3138840"/>
              <a:ext cx="2070720" cy="755640"/>
            </a:xfrm>
            <a:prstGeom prst="line">
              <a:avLst/>
            </a:prstGeom>
            <a:ln w="2844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3" name="CustomShape 77"/>
            <p:cNvSpPr/>
            <p:nvPr/>
          </p:nvSpPr>
          <p:spPr>
            <a:xfrm>
              <a:off x="3466440" y="3268440"/>
              <a:ext cx="71280" cy="712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Пример: вторая точка</a:t>
            </a:r>
            <a:endParaRPr b="0" lang="ru-RU" sz="4400" spc="-1" strike="noStrike">
              <a:latin typeface="Arial"/>
            </a:endParaRPr>
          </a:p>
        </p:txBody>
      </p:sp>
      <p:grpSp>
        <p:nvGrpSpPr>
          <p:cNvPr id="185" name="Group 2"/>
          <p:cNvGrpSpPr/>
          <p:nvPr/>
        </p:nvGrpSpPr>
        <p:grpSpPr>
          <a:xfrm>
            <a:off x="1429200" y="2417040"/>
            <a:ext cx="6272640" cy="2640960"/>
            <a:chOff x="1429200" y="2417040"/>
            <a:chExt cx="6272640" cy="2640960"/>
          </a:xfrm>
        </p:grpSpPr>
        <p:sp>
          <p:nvSpPr>
            <p:cNvPr id="186" name="CustomShape 3"/>
            <p:cNvSpPr/>
            <p:nvPr/>
          </p:nvSpPr>
          <p:spPr>
            <a:xfrm>
              <a:off x="5479920" y="284508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87" name="CustomShape 4"/>
            <p:cNvSpPr/>
            <p:nvPr/>
          </p:nvSpPr>
          <p:spPr>
            <a:xfrm>
              <a:off x="5731560" y="2845080"/>
              <a:ext cx="251280" cy="2512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88" name="CustomShape 5"/>
            <p:cNvSpPr/>
            <p:nvPr/>
          </p:nvSpPr>
          <p:spPr>
            <a:xfrm>
              <a:off x="5479920" y="309672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89" name="CustomShape 6"/>
            <p:cNvSpPr/>
            <p:nvPr/>
          </p:nvSpPr>
          <p:spPr>
            <a:xfrm>
              <a:off x="5731560" y="309672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90" name="CustomShape 7"/>
            <p:cNvSpPr/>
            <p:nvPr/>
          </p:nvSpPr>
          <p:spPr>
            <a:xfrm>
              <a:off x="5479920" y="334872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91" name="CustomShape 8"/>
            <p:cNvSpPr/>
            <p:nvPr/>
          </p:nvSpPr>
          <p:spPr>
            <a:xfrm>
              <a:off x="5731560" y="334872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92" name="CustomShape 9"/>
            <p:cNvSpPr/>
            <p:nvPr/>
          </p:nvSpPr>
          <p:spPr>
            <a:xfrm>
              <a:off x="5479920" y="360072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93" name="CustomShape 10"/>
            <p:cNvSpPr/>
            <p:nvPr/>
          </p:nvSpPr>
          <p:spPr>
            <a:xfrm>
              <a:off x="5731560" y="360072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94" name="CustomShape 11"/>
            <p:cNvSpPr/>
            <p:nvPr/>
          </p:nvSpPr>
          <p:spPr>
            <a:xfrm>
              <a:off x="5983560" y="284508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95" name="CustomShape 12"/>
            <p:cNvSpPr/>
            <p:nvPr/>
          </p:nvSpPr>
          <p:spPr>
            <a:xfrm>
              <a:off x="6235200" y="284508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96" name="CustomShape 13"/>
            <p:cNvSpPr/>
            <p:nvPr/>
          </p:nvSpPr>
          <p:spPr>
            <a:xfrm>
              <a:off x="5983560" y="3096720"/>
              <a:ext cx="251280" cy="2512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97" name="CustomShape 14"/>
            <p:cNvSpPr/>
            <p:nvPr/>
          </p:nvSpPr>
          <p:spPr>
            <a:xfrm>
              <a:off x="6235200" y="309672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98" name="CustomShape 15"/>
            <p:cNvSpPr/>
            <p:nvPr/>
          </p:nvSpPr>
          <p:spPr>
            <a:xfrm>
              <a:off x="5983560" y="334872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99" name="CustomShape 16"/>
            <p:cNvSpPr/>
            <p:nvPr/>
          </p:nvSpPr>
          <p:spPr>
            <a:xfrm>
              <a:off x="6235200" y="3348720"/>
              <a:ext cx="251280" cy="2512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00" name="CustomShape 17"/>
            <p:cNvSpPr/>
            <p:nvPr/>
          </p:nvSpPr>
          <p:spPr>
            <a:xfrm>
              <a:off x="5983560" y="360072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01" name="CustomShape 18"/>
            <p:cNvSpPr/>
            <p:nvPr/>
          </p:nvSpPr>
          <p:spPr>
            <a:xfrm>
              <a:off x="6235200" y="360072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02" name="CustomShape 19"/>
            <p:cNvSpPr/>
            <p:nvPr/>
          </p:nvSpPr>
          <p:spPr>
            <a:xfrm>
              <a:off x="6480360" y="284508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03" name="CustomShape 20"/>
            <p:cNvSpPr/>
            <p:nvPr/>
          </p:nvSpPr>
          <p:spPr>
            <a:xfrm>
              <a:off x="6732360" y="284508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04" name="CustomShape 21"/>
            <p:cNvSpPr/>
            <p:nvPr/>
          </p:nvSpPr>
          <p:spPr>
            <a:xfrm>
              <a:off x="6480360" y="309672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05" name="CustomShape 22"/>
            <p:cNvSpPr/>
            <p:nvPr/>
          </p:nvSpPr>
          <p:spPr>
            <a:xfrm>
              <a:off x="6732360" y="309672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06" name="CustomShape 23"/>
            <p:cNvSpPr/>
            <p:nvPr/>
          </p:nvSpPr>
          <p:spPr>
            <a:xfrm>
              <a:off x="6480360" y="334872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07" name="CustomShape 24"/>
            <p:cNvSpPr/>
            <p:nvPr/>
          </p:nvSpPr>
          <p:spPr>
            <a:xfrm>
              <a:off x="6732360" y="334872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08" name="CustomShape 25"/>
            <p:cNvSpPr/>
            <p:nvPr/>
          </p:nvSpPr>
          <p:spPr>
            <a:xfrm>
              <a:off x="6480360" y="3600720"/>
              <a:ext cx="251280" cy="2512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09" name="CustomShape 26"/>
            <p:cNvSpPr/>
            <p:nvPr/>
          </p:nvSpPr>
          <p:spPr>
            <a:xfrm>
              <a:off x="6732360" y="3600720"/>
              <a:ext cx="251280" cy="2512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10" name="CustomShape 27"/>
            <p:cNvSpPr/>
            <p:nvPr/>
          </p:nvSpPr>
          <p:spPr>
            <a:xfrm>
              <a:off x="6984000" y="284508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11" name="CustomShape 28"/>
            <p:cNvSpPr/>
            <p:nvPr/>
          </p:nvSpPr>
          <p:spPr>
            <a:xfrm>
              <a:off x="7236000" y="2845080"/>
              <a:ext cx="251280" cy="2512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12" name="CustomShape 29"/>
            <p:cNvSpPr/>
            <p:nvPr/>
          </p:nvSpPr>
          <p:spPr>
            <a:xfrm>
              <a:off x="6984000" y="3096720"/>
              <a:ext cx="251280" cy="2512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13" name="CustomShape 30"/>
            <p:cNvSpPr/>
            <p:nvPr/>
          </p:nvSpPr>
          <p:spPr>
            <a:xfrm>
              <a:off x="7236000" y="309672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14" name="CustomShape 31"/>
            <p:cNvSpPr/>
            <p:nvPr/>
          </p:nvSpPr>
          <p:spPr>
            <a:xfrm>
              <a:off x="6984000" y="3348720"/>
              <a:ext cx="251280" cy="2512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15" name="CustomShape 32"/>
            <p:cNvSpPr/>
            <p:nvPr/>
          </p:nvSpPr>
          <p:spPr>
            <a:xfrm>
              <a:off x="7236000" y="334872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16" name="CustomShape 33"/>
            <p:cNvSpPr/>
            <p:nvPr/>
          </p:nvSpPr>
          <p:spPr>
            <a:xfrm>
              <a:off x="6984000" y="360072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17" name="CustomShape 34"/>
            <p:cNvSpPr/>
            <p:nvPr/>
          </p:nvSpPr>
          <p:spPr>
            <a:xfrm>
              <a:off x="7236000" y="360072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18" name="CustomShape 35"/>
            <p:cNvSpPr/>
            <p:nvPr/>
          </p:nvSpPr>
          <p:spPr>
            <a:xfrm>
              <a:off x="5479920" y="385236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19" name="CustomShape 36"/>
            <p:cNvSpPr/>
            <p:nvPr/>
          </p:nvSpPr>
          <p:spPr>
            <a:xfrm>
              <a:off x="5731560" y="385236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20" name="CustomShape 37"/>
            <p:cNvSpPr/>
            <p:nvPr/>
          </p:nvSpPr>
          <p:spPr>
            <a:xfrm>
              <a:off x="5479920" y="410436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21" name="CustomShape 38"/>
            <p:cNvSpPr/>
            <p:nvPr/>
          </p:nvSpPr>
          <p:spPr>
            <a:xfrm>
              <a:off x="5731560" y="410436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22" name="CustomShape 39"/>
            <p:cNvSpPr/>
            <p:nvPr/>
          </p:nvSpPr>
          <p:spPr>
            <a:xfrm>
              <a:off x="5479920" y="435600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23" name="CustomShape 40"/>
            <p:cNvSpPr/>
            <p:nvPr/>
          </p:nvSpPr>
          <p:spPr>
            <a:xfrm>
              <a:off x="5731560" y="435600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24" name="CustomShape 41"/>
            <p:cNvSpPr/>
            <p:nvPr/>
          </p:nvSpPr>
          <p:spPr>
            <a:xfrm>
              <a:off x="5479920" y="460800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25" name="CustomShape 42"/>
            <p:cNvSpPr/>
            <p:nvPr/>
          </p:nvSpPr>
          <p:spPr>
            <a:xfrm>
              <a:off x="5731560" y="460800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26" name="CustomShape 43"/>
            <p:cNvSpPr/>
            <p:nvPr/>
          </p:nvSpPr>
          <p:spPr>
            <a:xfrm>
              <a:off x="5983560" y="385236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27" name="CustomShape 44"/>
            <p:cNvSpPr/>
            <p:nvPr/>
          </p:nvSpPr>
          <p:spPr>
            <a:xfrm>
              <a:off x="6235200" y="385236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28" name="CustomShape 45"/>
            <p:cNvSpPr/>
            <p:nvPr/>
          </p:nvSpPr>
          <p:spPr>
            <a:xfrm>
              <a:off x="5983560" y="410436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29" name="CustomShape 46"/>
            <p:cNvSpPr/>
            <p:nvPr/>
          </p:nvSpPr>
          <p:spPr>
            <a:xfrm>
              <a:off x="6235200" y="410436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30" name="CustomShape 47"/>
            <p:cNvSpPr/>
            <p:nvPr/>
          </p:nvSpPr>
          <p:spPr>
            <a:xfrm>
              <a:off x="5983560" y="435600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31" name="CustomShape 48"/>
            <p:cNvSpPr/>
            <p:nvPr/>
          </p:nvSpPr>
          <p:spPr>
            <a:xfrm>
              <a:off x="6235200" y="4356000"/>
              <a:ext cx="251280" cy="2512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32" name="CustomShape 49"/>
            <p:cNvSpPr/>
            <p:nvPr/>
          </p:nvSpPr>
          <p:spPr>
            <a:xfrm>
              <a:off x="5983560" y="4608000"/>
              <a:ext cx="251280" cy="2512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33" name="CustomShape 50"/>
            <p:cNvSpPr/>
            <p:nvPr/>
          </p:nvSpPr>
          <p:spPr>
            <a:xfrm>
              <a:off x="6235200" y="460800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34" name="CustomShape 51"/>
            <p:cNvSpPr/>
            <p:nvPr/>
          </p:nvSpPr>
          <p:spPr>
            <a:xfrm>
              <a:off x="6480360" y="3852360"/>
              <a:ext cx="251280" cy="25128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35" name="CustomShape 52"/>
            <p:cNvSpPr/>
            <p:nvPr/>
          </p:nvSpPr>
          <p:spPr>
            <a:xfrm>
              <a:off x="6732360" y="385236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36" name="CustomShape 53"/>
            <p:cNvSpPr/>
            <p:nvPr/>
          </p:nvSpPr>
          <p:spPr>
            <a:xfrm>
              <a:off x="6480360" y="4104360"/>
              <a:ext cx="251280" cy="2512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37" name="CustomShape 54"/>
            <p:cNvSpPr/>
            <p:nvPr/>
          </p:nvSpPr>
          <p:spPr>
            <a:xfrm>
              <a:off x="6732360" y="4104360"/>
              <a:ext cx="251280" cy="2512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38" name="CustomShape 55"/>
            <p:cNvSpPr/>
            <p:nvPr/>
          </p:nvSpPr>
          <p:spPr>
            <a:xfrm>
              <a:off x="6480360" y="435600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39" name="CustomShape 56"/>
            <p:cNvSpPr/>
            <p:nvPr/>
          </p:nvSpPr>
          <p:spPr>
            <a:xfrm>
              <a:off x="6732360" y="435600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40" name="CustomShape 57"/>
            <p:cNvSpPr/>
            <p:nvPr/>
          </p:nvSpPr>
          <p:spPr>
            <a:xfrm>
              <a:off x="6480360" y="460800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41" name="CustomShape 58"/>
            <p:cNvSpPr/>
            <p:nvPr/>
          </p:nvSpPr>
          <p:spPr>
            <a:xfrm>
              <a:off x="6732360" y="460800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42" name="CustomShape 59"/>
            <p:cNvSpPr/>
            <p:nvPr/>
          </p:nvSpPr>
          <p:spPr>
            <a:xfrm>
              <a:off x="6984000" y="385236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43" name="CustomShape 60"/>
            <p:cNvSpPr/>
            <p:nvPr/>
          </p:nvSpPr>
          <p:spPr>
            <a:xfrm>
              <a:off x="7236000" y="385236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44" name="CustomShape 61"/>
            <p:cNvSpPr/>
            <p:nvPr/>
          </p:nvSpPr>
          <p:spPr>
            <a:xfrm>
              <a:off x="6984000" y="410436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45" name="CustomShape 62"/>
            <p:cNvSpPr/>
            <p:nvPr/>
          </p:nvSpPr>
          <p:spPr>
            <a:xfrm>
              <a:off x="7236000" y="410436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46" name="CustomShape 63"/>
            <p:cNvSpPr/>
            <p:nvPr/>
          </p:nvSpPr>
          <p:spPr>
            <a:xfrm>
              <a:off x="6984000" y="4356000"/>
              <a:ext cx="251280" cy="2512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47" name="CustomShape 64"/>
            <p:cNvSpPr/>
            <p:nvPr/>
          </p:nvSpPr>
          <p:spPr>
            <a:xfrm>
              <a:off x="7236000" y="435600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48" name="CustomShape 65"/>
            <p:cNvSpPr/>
            <p:nvPr/>
          </p:nvSpPr>
          <p:spPr>
            <a:xfrm>
              <a:off x="6984000" y="460800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49" name="CustomShape 66"/>
            <p:cNvSpPr/>
            <p:nvPr/>
          </p:nvSpPr>
          <p:spPr>
            <a:xfrm>
              <a:off x="7236000" y="4608000"/>
              <a:ext cx="251280" cy="2512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50" name="Line 67"/>
            <p:cNvSpPr/>
            <p:nvPr/>
          </p:nvSpPr>
          <p:spPr>
            <a:xfrm flipH="1" flipV="1">
              <a:off x="5857560" y="2844720"/>
              <a:ext cx="1504080" cy="2014920"/>
            </a:xfrm>
            <a:prstGeom prst="line">
              <a:avLst/>
            </a:prstGeom>
            <a:ln w="2844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1" name="CustomShape 68"/>
            <p:cNvSpPr/>
            <p:nvPr/>
          </p:nvSpPr>
          <p:spPr>
            <a:xfrm>
              <a:off x="5383080" y="2754360"/>
              <a:ext cx="360" cy="230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2" name="CustomShape 69"/>
            <p:cNvSpPr/>
            <p:nvPr/>
          </p:nvSpPr>
          <p:spPr>
            <a:xfrm>
              <a:off x="5374800" y="2748960"/>
              <a:ext cx="23270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3" name="CustomShape 70"/>
            <p:cNvSpPr/>
            <p:nvPr/>
          </p:nvSpPr>
          <p:spPr>
            <a:xfrm>
              <a:off x="5114880" y="4608000"/>
              <a:ext cx="3196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54" name="CustomShape 71"/>
            <p:cNvSpPr/>
            <p:nvPr/>
          </p:nvSpPr>
          <p:spPr>
            <a:xfrm>
              <a:off x="7317360" y="2417040"/>
              <a:ext cx="3243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b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55" name="CustomShape 72"/>
            <p:cNvSpPr/>
            <p:nvPr/>
          </p:nvSpPr>
          <p:spPr>
            <a:xfrm>
              <a:off x="1698840" y="2754360"/>
              <a:ext cx="360" cy="230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6" name="CustomShape 73"/>
            <p:cNvSpPr/>
            <p:nvPr/>
          </p:nvSpPr>
          <p:spPr>
            <a:xfrm>
              <a:off x="1690560" y="2748960"/>
              <a:ext cx="23270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7" name="CustomShape 74"/>
            <p:cNvSpPr/>
            <p:nvPr/>
          </p:nvSpPr>
          <p:spPr>
            <a:xfrm>
              <a:off x="1429200" y="4608000"/>
              <a:ext cx="3153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y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58" name="CustomShape 75"/>
            <p:cNvSpPr/>
            <p:nvPr/>
          </p:nvSpPr>
          <p:spPr>
            <a:xfrm>
              <a:off x="3634560" y="2417040"/>
              <a:ext cx="3153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x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59" name="Line 76"/>
            <p:cNvSpPr/>
            <p:nvPr/>
          </p:nvSpPr>
          <p:spPr>
            <a:xfrm flipV="1">
              <a:off x="1873080" y="3348360"/>
              <a:ext cx="2070720" cy="755640"/>
            </a:xfrm>
            <a:prstGeom prst="line">
              <a:avLst/>
            </a:prstGeom>
            <a:ln w="2844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CustomShape 77"/>
            <p:cNvSpPr/>
            <p:nvPr/>
          </p:nvSpPr>
          <p:spPr>
            <a:xfrm>
              <a:off x="3466440" y="3477960"/>
              <a:ext cx="71280" cy="712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1" name="CustomShape 78"/>
            <p:cNvSpPr/>
            <p:nvPr/>
          </p:nvSpPr>
          <p:spPr>
            <a:xfrm>
              <a:off x="2273400" y="3906360"/>
              <a:ext cx="71280" cy="712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Пример: максимум</a:t>
            </a:r>
            <a:endParaRPr b="0" lang="ru-RU" sz="4400" spc="-1" strike="noStrike">
              <a:latin typeface="Arial"/>
            </a:endParaRPr>
          </a:p>
        </p:txBody>
      </p:sp>
      <p:grpSp>
        <p:nvGrpSpPr>
          <p:cNvPr id="263" name="Group 2"/>
          <p:cNvGrpSpPr/>
          <p:nvPr/>
        </p:nvGrpSpPr>
        <p:grpSpPr>
          <a:xfrm>
            <a:off x="1429200" y="2359800"/>
            <a:ext cx="6272640" cy="2640960"/>
            <a:chOff x="1429200" y="2359800"/>
            <a:chExt cx="6272640" cy="2640960"/>
          </a:xfrm>
        </p:grpSpPr>
        <p:sp>
          <p:nvSpPr>
            <p:cNvPr id="264" name="CustomShape 3"/>
            <p:cNvSpPr/>
            <p:nvPr/>
          </p:nvSpPr>
          <p:spPr>
            <a:xfrm>
              <a:off x="5479920" y="27878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65" name="CustomShape 4"/>
            <p:cNvSpPr/>
            <p:nvPr/>
          </p:nvSpPr>
          <p:spPr>
            <a:xfrm>
              <a:off x="5731560" y="2787840"/>
              <a:ext cx="251280" cy="2512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66" name="CustomShape 5"/>
            <p:cNvSpPr/>
            <p:nvPr/>
          </p:nvSpPr>
          <p:spPr>
            <a:xfrm>
              <a:off x="5479920" y="30398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67" name="CustomShape 6"/>
            <p:cNvSpPr/>
            <p:nvPr/>
          </p:nvSpPr>
          <p:spPr>
            <a:xfrm>
              <a:off x="5731560" y="30398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68" name="CustomShape 7"/>
            <p:cNvSpPr/>
            <p:nvPr/>
          </p:nvSpPr>
          <p:spPr>
            <a:xfrm>
              <a:off x="5479920" y="329148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69" name="CustomShape 8"/>
            <p:cNvSpPr/>
            <p:nvPr/>
          </p:nvSpPr>
          <p:spPr>
            <a:xfrm>
              <a:off x="5731560" y="329148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70" name="CustomShape 9"/>
            <p:cNvSpPr/>
            <p:nvPr/>
          </p:nvSpPr>
          <p:spPr>
            <a:xfrm>
              <a:off x="5479920" y="354348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71" name="CustomShape 10"/>
            <p:cNvSpPr/>
            <p:nvPr/>
          </p:nvSpPr>
          <p:spPr>
            <a:xfrm>
              <a:off x="5731560" y="354348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72" name="CustomShape 11"/>
            <p:cNvSpPr/>
            <p:nvPr/>
          </p:nvSpPr>
          <p:spPr>
            <a:xfrm>
              <a:off x="5983560" y="27878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73" name="CustomShape 12"/>
            <p:cNvSpPr/>
            <p:nvPr/>
          </p:nvSpPr>
          <p:spPr>
            <a:xfrm>
              <a:off x="6235200" y="27878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74" name="CustomShape 13"/>
            <p:cNvSpPr/>
            <p:nvPr/>
          </p:nvSpPr>
          <p:spPr>
            <a:xfrm>
              <a:off x="5983560" y="3039840"/>
              <a:ext cx="251280" cy="2512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75" name="CustomShape 14"/>
            <p:cNvSpPr/>
            <p:nvPr/>
          </p:nvSpPr>
          <p:spPr>
            <a:xfrm>
              <a:off x="6235200" y="30398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76" name="CustomShape 15"/>
            <p:cNvSpPr/>
            <p:nvPr/>
          </p:nvSpPr>
          <p:spPr>
            <a:xfrm>
              <a:off x="5983560" y="329148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77" name="CustomShape 16"/>
            <p:cNvSpPr/>
            <p:nvPr/>
          </p:nvSpPr>
          <p:spPr>
            <a:xfrm>
              <a:off x="6235200" y="3291480"/>
              <a:ext cx="251280" cy="2512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78" name="CustomShape 17"/>
            <p:cNvSpPr/>
            <p:nvPr/>
          </p:nvSpPr>
          <p:spPr>
            <a:xfrm>
              <a:off x="5983560" y="354348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79" name="CustomShape 18"/>
            <p:cNvSpPr/>
            <p:nvPr/>
          </p:nvSpPr>
          <p:spPr>
            <a:xfrm>
              <a:off x="6235200" y="354348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80" name="CustomShape 19"/>
            <p:cNvSpPr/>
            <p:nvPr/>
          </p:nvSpPr>
          <p:spPr>
            <a:xfrm>
              <a:off x="6480360" y="27878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81" name="CustomShape 20"/>
            <p:cNvSpPr/>
            <p:nvPr/>
          </p:nvSpPr>
          <p:spPr>
            <a:xfrm>
              <a:off x="6732360" y="27878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82" name="CustomShape 21"/>
            <p:cNvSpPr/>
            <p:nvPr/>
          </p:nvSpPr>
          <p:spPr>
            <a:xfrm>
              <a:off x="6480360" y="30398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83" name="CustomShape 22"/>
            <p:cNvSpPr/>
            <p:nvPr/>
          </p:nvSpPr>
          <p:spPr>
            <a:xfrm>
              <a:off x="6732360" y="30398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84" name="CustomShape 23"/>
            <p:cNvSpPr/>
            <p:nvPr/>
          </p:nvSpPr>
          <p:spPr>
            <a:xfrm>
              <a:off x="6480360" y="329148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85" name="CustomShape 24"/>
            <p:cNvSpPr/>
            <p:nvPr/>
          </p:nvSpPr>
          <p:spPr>
            <a:xfrm>
              <a:off x="6732360" y="329148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86" name="CustomShape 25"/>
            <p:cNvSpPr/>
            <p:nvPr/>
          </p:nvSpPr>
          <p:spPr>
            <a:xfrm>
              <a:off x="6480360" y="3543480"/>
              <a:ext cx="251280" cy="2512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87" name="CustomShape 26"/>
            <p:cNvSpPr/>
            <p:nvPr/>
          </p:nvSpPr>
          <p:spPr>
            <a:xfrm>
              <a:off x="6732360" y="3543480"/>
              <a:ext cx="251280" cy="2512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88" name="CustomShape 27"/>
            <p:cNvSpPr/>
            <p:nvPr/>
          </p:nvSpPr>
          <p:spPr>
            <a:xfrm>
              <a:off x="6984000" y="27878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89" name="CustomShape 28"/>
            <p:cNvSpPr/>
            <p:nvPr/>
          </p:nvSpPr>
          <p:spPr>
            <a:xfrm>
              <a:off x="7236000" y="2787840"/>
              <a:ext cx="251280" cy="2512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90" name="CustomShape 29"/>
            <p:cNvSpPr/>
            <p:nvPr/>
          </p:nvSpPr>
          <p:spPr>
            <a:xfrm>
              <a:off x="6984000" y="3039840"/>
              <a:ext cx="251280" cy="2512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91" name="CustomShape 30"/>
            <p:cNvSpPr/>
            <p:nvPr/>
          </p:nvSpPr>
          <p:spPr>
            <a:xfrm>
              <a:off x="7236000" y="303984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92" name="CustomShape 31"/>
            <p:cNvSpPr/>
            <p:nvPr/>
          </p:nvSpPr>
          <p:spPr>
            <a:xfrm>
              <a:off x="6984000" y="3291480"/>
              <a:ext cx="251280" cy="2512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93" name="CustomShape 32"/>
            <p:cNvSpPr/>
            <p:nvPr/>
          </p:nvSpPr>
          <p:spPr>
            <a:xfrm>
              <a:off x="7236000" y="329148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94" name="CustomShape 33"/>
            <p:cNvSpPr/>
            <p:nvPr/>
          </p:nvSpPr>
          <p:spPr>
            <a:xfrm>
              <a:off x="6984000" y="354348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95" name="CustomShape 34"/>
            <p:cNvSpPr/>
            <p:nvPr/>
          </p:nvSpPr>
          <p:spPr>
            <a:xfrm>
              <a:off x="7236000" y="354348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96" name="CustomShape 35"/>
            <p:cNvSpPr/>
            <p:nvPr/>
          </p:nvSpPr>
          <p:spPr>
            <a:xfrm>
              <a:off x="5479920" y="379512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97" name="CustomShape 36"/>
            <p:cNvSpPr/>
            <p:nvPr/>
          </p:nvSpPr>
          <p:spPr>
            <a:xfrm>
              <a:off x="5731560" y="379512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98" name="CustomShape 37"/>
            <p:cNvSpPr/>
            <p:nvPr/>
          </p:nvSpPr>
          <p:spPr>
            <a:xfrm>
              <a:off x="5479920" y="404712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99" name="CustomShape 38"/>
            <p:cNvSpPr/>
            <p:nvPr/>
          </p:nvSpPr>
          <p:spPr>
            <a:xfrm>
              <a:off x="5731560" y="404712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300" name="CustomShape 39"/>
            <p:cNvSpPr/>
            <p:nvPr/>
          </p:nvSpPr>
          <p:spPr>
            <a:xfrm>
              <a:off x="5479920" y="429912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301" name="CustomShape 40"/>
            <p:cNvSpPr/>
            <p:nvPr/>
          </p:nvSpPr>
          <p:spPr>
            <a:xfrm>
              <a:off x="5731560" y="429912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302" name="CustomShape 41"/>
            <p:cNvSpPr/>
            <p:nvPr/>
          </p:nvSpPr>
          <p:spPr>
            <a:xfrm>
              <a:off x="5479920" y="455076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303" name="CustomShape 42"/>
            <p:cNvSpPr/>
            <p:nvPr/>
          </p:nvSpPr>
          <p:spPr>
            <a:xfrm>
              <a:off x="5731560" y="455076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304" name="CustomShape 43"/>
            <p:cNvSpPr/>
            <p:nvPr/>
          </p:nvSpPr>
          <p:spPr>
            <a:xfrm>
              <a:off x="5983560" y="379512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305" name="CustomShape 44"/>
            <p:cNvSpPr/>
            <p:nvPr/>
          </p:nvSpPr>
          <p:spPr>
            <a:xfrm>
              <a:off x="6235200" y="379512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306" name="CustomShape 45"/>
            <p:cNvSpPr/>
            <p:nvPr/>
          </p:nvSpPr>
          <p:spPr>
            <a:xfrm>
              <a:off x="5983560" y="404712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307" name="CustomShape 46"/>
            <p:cNvSpPr/>
            <p:nvPr/>
          </p:nvSpPr>
          <p:spPr>
            <a:xfrm>
              <a:off x="6235200" y="404712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308" name="CustomShape 47"/>
            <p:cNvSpPr/>
            <p:nvPr/>
          </p:nvSpPr>
          <p:spPr>
            <a:xfrm>
              <a:off x="5983560" y="429912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309" name="CustomShape 48"/>
            <p:cNvSpPr/>
            <p:nvPr/>
          </p:nvSpPr>
          <p:spPr>
            <a:xfrm>
              <a:off x="6235200" y="4299120"/>
              <a:ext cx="251280" cy="2512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310" name="CustomShape 49"/>
            <p:cNvSpPr/>
            <p:nvPr/>
          </p:nvSpPr>
          <p:spPr>
            <a:xfrm>
              <a:off x="5983560" y="4550760"/>
              <a:ext cx="251280" cy="2512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311" name="CustomShape 50"/>
            <p:cNvSpPr/>
            <p:nvPr/>
          </p:nvSpPr>
          <p:spPr>
            <a:xfrm>
              <a:off x="6235200" y="455076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312" name="CustomShape 51"/>
            <p:cNvSpPr/>
            <p:nvPr/>
          </p:nvSpPr>
          <p:spPr>
            <a:xfrm>
              <a:off x="6480360" y="3795120"/>
              <a:ext cx="251280" cy="25128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313" name="CustomShape 52"/>
            <p:cNvSpPr/>
            <p:nvPr/>
          </p:nvSpPr>
          <p:spPr>
            <a:xfrm>
              <a:off x="6732360" y="379512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314" name="CustomShape 53"/>
            <p:cNvSpPr/>
            <p:nvPr/>
          </p:nvSpPr>
          <p:spPr>
            <a:xfrm>
              <a:off x="6480360" y="4047120"/>
              <a:ext cx="251280" cy="2512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315" name="CustomShape 54"/>
            <p:cNvSpPr/>
            <p:nvPr/>
          </p:nvSpPr>
          <p:spPr>
            <a:xfrm>
              <a:off x="6732360" y="4047120"/>
              <a:ext cx="251280" cy="2512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316" name="CustomShape 55"/>
            <p:cNvSpPr/>
            <p:nvPr/>
          </p:nvSpPr>
          <p:spPr>
            <a:xfrm>
              <a:off x="6480360" y="429912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317" name="CustomShape 56"/>
            <p:cNvSpPr/>
            <p:nvPr/>
          </p:nvSpPr>
          <p:spPr>
            <a:xfrm>
              <a:off x="6732360" y="429912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318" name="CustomShape 57"/>
            <p:cNvSpPr/>
            <p:nvPr/>
          </p:nvSpPr>
          <p:spPr>
            <a:xfrm>
              <a:off x="6480360" y="455076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319" name="CustomShape 58"/>
            <p:cNvSpPr/>
            <p:nvPr/>
          </p:nvSpPr>
          <p:spPr>
            <a:xfrm>
              <a:off x="6732360" y="455076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320" name="CustomShape 59"/>
            <p:cNvSpPr/>
            <p:nvPr/>
          </p:nvSpPr>
          <p:spPr>
            <a:xfrm>
              <a:off x="6984000" y="379512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321" name="CustomShape 60"/>
            <p:cNvSpPr/>
            <p:nvPr/>
          </p:nvSpPr>
          <p:spPr>
            <a:xfrm>
              <a:off x="7236000" y="379512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322" name="CustomShape 61"/>
            <p:cNvSpPr/>
            <p:nvPr/>
          </p:nvSpPr>
          <p:spPr>
            <a:xfrm>
              <a:off x="6984000" y="404712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323" name="CustomShape 62"/>
            <p:cNvSpPr/>
            <p:nvPr/>
          </p:nvSpPr>
          <p:spPr>
            <a:xfrm>
              <a:off x="7236000" y="404712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324" name="CustomShape 63"/>
            <p:cNvSpPr/>
            <p:nvPr/>
          </p:nvSpPr>
          <p:spPr>
            <a:xfrm>
              <a:off x="6984000" y="4299120"/>
              <a:ext cx="251280" cy="2512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325" name="CustomShape 64"/>
            <p:cNvSpPr/>
            <p:nvPr/>
          </p:nvSpPr>
          <p:spPr>
            <a:xfrm>
              <a:off x="7236000" y="429912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326" name="CustomShape 65"/>
            <p:cNvSpPr/>
            <p:nvPr/>
          </p:nvSpPr>
          <p:spPr>
            <a:xfrm>
              <a:off x="6984000" y="4550760"/>
              <a:ext cx="251280" cy="2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327" name="CustomShape 66"/>
            <p:cNvSpPr/>
            <p:nvPr/>
          </p:nvSpPr>
          <p:spPr>
            <a:xfrm>
              <a:off x="7236000" y="4550760"/>
              <a:ext cx="251280" cy="2512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328" name="CustomShape 67"/>
            <p:cNvSpPr/>
            <p:nvPr/>
          </p:nvSpPr>
          <p:spPr>
            <a:xfrm>
              <a:off x="5383080" y="2697120"/>
              <a:ext cx="360" cy="230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9" name="CustomShape 68"/>
            <p:cNvSpPr/>
            <p:nvPr/>
          </p:nvSpPr>
          <p:spPr>
            <a:xfrm>
              <a:off x="5374800" y="2691720"/>
              <a:ext cx="23270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" name="CustomShape 69"/>
            <p:cNvSpPr/>
            <p:nvPr/>
          </p:nvSpPr>
          <p:spPr>
            <a:xfrm>
              <a:off x="5114880" y="4550760"/>
              <a:ext cx="3196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331" name="CustomShape 70"/>
            <p:cNvSpPr/>
            <p:nvPr/>
          </p:nvSpPr>
          <p:spPr>
            <a:xfrm>
              <a:off x="7317360" y="2359800"/>
              <a:ext cx="3243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b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332" name="CustomShape 71"/>
            <p:cNvSpPr/>
            <p:nvPr/>
          </p:nvSpPr>
          <p:spPr>
            <a:xfrm>
              <a:off x="1698840" y="2697120"/>
              <a:ext cx="360" cy="230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3" name="CustomShape 72"/>
            <p:cNvSpPr/>
            <p:nvPr/>
          </p:nvSpPr>
          <p:spPr>
            <a:xfrm>
              <a:off x="1690560" y="2691720"/>
              <a:ext cx="23270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4" name="CustomShape 73"/>
            <p:cNvSpPr/>
            <p:nvPr/>
          </p:nvSpPr>
          <p:spPr>
            <a:xfrm>
              <a:off x="1429200" y="4550760"/>
              <a:ext cx="3153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y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335" name="CustomShape 74"/>
            <p:cNvSpPr/>
            <p:nvPr/>
          </p:nvSpPr>
          <p:spPr>
            <a:xfrm>
              <a:off x="3634560" y="2359800"/>
              <a:ext cx="3153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x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336" name="Line 75"/>
            <p:cNvSpPr/>
            <p:nvPr/>
          </p:nvSpPr>
          <p:spPr>
            <a:xfrm flipV="1">
              <a:off x="1873080" y="3291480"/>
              <a:ext cx="2070720" cy="755640"/>
            </a:xfrm>
            <a:prstGeom prst="line">
              <a:avLst/>
            </a:prstGeom>
            <a:ln w="2844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7" name="CustomShape 76"/>
            <p:cNvSpPr/>
            <p:nvPr/>
          </p:nvSpPr>
          <p:spPr>
            <a:xfrm>
              <a:off x="3466440" y="3420720"/>
              <a:ext cx="71280" cy="712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8" name="CustomShape 77"/>
            <p:cNvSpPr/>
            <p:nvPr/>
          </p:nvSpPr>
          <p:spPr>
            <a:xfrm>
              <a:off x="2273400" y="3849120"/>
              <a:ext cx="71280" cy="712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9" name="CustomShape 78"/>
            <p:cNvSpPr/>
            <p:nvPr/>
          </p:nvSpPr>
          <p:spPr>
            <a:xfrm>
              <a:off x="6324120" y="3659760"/>
              <a:ext cx="552960" cy="552960"/>
            </a:xfrm>
            <a:prstGeom prst="ellipse">
              <a:avLst/>
            </a:prstGeom>
            <a:noFill/>
            <a:ln w="2844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Пример преобразования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341" name="Picture 2" descr="Hough-example-result-en.png"/>
          <p:cNvPicPr/>
          <p:nvPr/>
        </p:nvPicPr>
        <p:blipFill>
          <a:blip r:embed="rId1"/>
          <a:stretch/>
        </p:blipFill>
        <p:spPr>
          <a:xfrm>
            <a:off x="825120" y="1570680"/>
            <a:ext cx="7689600" cy="3934440"/>
          </a:xfrm>
          <a:prstGeom prst="rect">
            <a:avLst/>
          </a:prstGeom>
          <a:ln>
            <a:noFill/>
          </a:ln>
        </p:spPr>
      </p:pic>
      <p:sp>
        <p:nvSpPr>
          <p:cNvPr id="342" name="CustomShape 2"/>
          <p:cNvSpPr/>
          <p:nvPr/>
        </p:nvSpPr>
        <p:spPr>
          <a:xfrm>
            <a:off x="1051920" y="5505840"/>
            <a:ext cx="7289280" cy="67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0000"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Пример преобразования и два локальных максимума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1859</TotalTime>
  <Application>LibreOffice/6.4.2.2$Linux_X86_64 LibreOffice_project/40$Build-2</Application>
  <Words>2227</Words>
  <Paragraphs>1152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2020-03-10T21:22:55Z</dcterms:created>
  <dc:creator>User</dc:creator>
  <dc:description/>
  <dc:language>ru-RU</dc:language>
  <cp:lastModifiedBy/>
  <dcterms:modified xsi:type="dcterms:W3CDTF">2020-04-09T18:33:11Z</dcterms:modified>
  <cp:revision>43</cp:revision>
  <dc:subject/>
  <dc:title>Границы и контуры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34</vt:i4>
  </property>
</Properties>
</file>